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theme/themeOverride1.xml" ContentType="application/vnd.openxmlformats-officedocument.themeOverride+xml"/>
  <Override PartName="/ppt/charts/chart3.xml" ContentType="application/vnd.openxmlformats-officedocument.drawingml.chart+xml"/>
  <Override PartName="/ppt/charts/style1.xml" ContentType="application/vnd.ms-office.chartstyle+xml"/>
  <Override PartName="/ppt/charts/colors1.xml" ContentType="application/vnd.ms-office.chartcolorstyle+xml"/>
  <Override PartName="/ppt/charts/chart4.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73" r:id="rId3"/>
  </p:sldMasterIdLst>
  <p:notesMasterIdLst>
    <p:notesMasterId r:id="rId79"/>
  </p:notesMasterIdLst>
  <p:sldIdLst>
    <p:sldId id="352" r:id="rId4"/>
    <p:sldId id="326" r:id="rId5"/>
    <p:sldId id="354" r:id="rId6"/>
    <p:sldId id="355" r:id="rId7"/>
    <p:sldId id="357" r:id="rId8"/>
    <p:sldId id="356" r:id="rId9"/>
    <p:sldId id="358" r:id="rId10"/>
    <p:sldId id="359" r:id="rId11"/>
    <p:sldId id="366" r:id="rId12"/>
    <p:sldId id="298" r:id="rId13"/>
    <p:sldId id="311" r:id="rId14"/>
    <p:sldId id="259" r:id="rId15"/>
    <p:sldId id="364" r:id="rId16"/>
    <p:sldId id="365" r:id="rId17"/>
    <p:sldId id="360" r:id="rId18"/>
    <p:sldId id="361" r:id="rId19"/>
    <p:sldId id="362" r:id="rId20"/>
    <p:sldId id="363" r:id="rId21"/>
    <p:sldId id="317" r:id="rId22"/>
    <p:sldId id="368" r:id="rId23"/>
    <p:sldId id="369" r:id="rId24"/>
    <p:sldId id="308" r:id="rId25"/>
    <p:sldId id="370" r:id="rId26"/>
    <p:sldId id="371" r:id="rId27"/>
    <p:sldId id="373" r:id="rId28"/>
    <p:sldId id="372" r:id="rId29"/>
    <p:sldId id="374" r:id="rId30"/>
    <p:sldId id="375" r:id="rId31"/>
    <p:sldId id="376" r:id="rId32"/>
    <p:sldId id="377" r:id="rId33"/>
    <p:sldId id="382" r:id="rId34"/>
    <p:sldId id="335" r:id="rId35"/>
    <p:sldId id="378" r:id="rId36"/>
    <p:sldId id="379" r:id="rId37"/>
    <p:sldId id="323" r:id="rId38"/>
    <p:sldId id="380" r:id="rId39"/>
    <p:sldId id="381" r:id="rId40"/>
    <p:sldId id="309" r:id="rId41"/>
    <p:sldId id="353" r:id="rId42"/>
    <p:sldId id="367" r:id="rId43"/>
    <p:sldId id="307" r:id="rId44"/>
    <p:sldId id="310" r:id="rId45"/>
    <p:sldId id="312" r:id="rId46"/>
    <p:sldId id="313" r:id="rId47"/>
    <p:sldId id="314" r:id="rId48"/>
    <p:sldId id="315" r:id="rId49"/>
    <p:sldId id="316" r:id="rId50"/>
    <p:sldId id="318" r:id="rId51"/>
    <p:sldId id="319" r:id="rId52"/>
    <p:sldId id="320" r:id="rId53"/>
    <p:sldId id="321" r:id="rId54"/>
    <p:sldId id="322" r:id="rId55"/>
    <p:sldId id="324" r:id="rId56"/>
    <p:sldId id="325" r:id="rId57"/>
    <p:sldId id="327" r:id="rId58"/>
    <p:sldId id="328" r:id="rId59"/>
    <p:sldId id="329" r:id="rId60"/>
    <p:sldId id="330" r:id="rId61"/>
    <p:sldId id="331" r:id="rId62"/>
    <p:sldId id="332" r:id="rId63"/>
    <p:sldId id="333" r:id="rId64"/>
    <p:sldId id="334" r:id="rId65"/>
    <p:sldId id="336" r:id="rId66"/>
    <p:sldId id="337" r:id="rId67"/>
    <p:sldId id="338" r:id="rId68"/>
    <p:sldId id="339" r:id="rId69"/>
    <p:sldId id="340" r:id="rId70"/>
    <p:sldId id="299" r:id="rId71"/>
    <p:sldId id="300" r:id="rId72"/>
    <p:sldId id="302" r:id="rId73"/>
    <p:sldId id="303" r:id="rId74"/>
    <p:sldId id="304" r:id="rId75"/>
    <p:sldId id="305" r:id="rId76"/>
    <p:sldId id="306" r:id="rId77"/>
    <p:sldId id="346" r:id="rId7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BDEDA94-5B29-4268-9DE6-5F90FCD16AE4}">
          <p14:sldIdLst>
            <p14:sldId id="352"/>
            <p14:sldId id="326"/>
            <p14:sldId id="354"/>
            <p14:sldId id="355"/>
            <p14:sldId id="357"/>
            <p14:sldId id="356"/>
            <p14:sldId id="358"/>
            <p14:sldId id="359"/>
            <p14:sldId id="366"/>
            <p14:sldId id="298"/>
            <p14:sldId id="311"/>
            <p14:sldId id="259"/>
            <p14:sldId id="364"/>
            <p14:sldId id="365"/>
            <p14:sldId id="360"/>
            <p14:sldId id="361"/>
            <p14:sldId id="362"/>
            <p14:sldId id="363"/>
            <p14:sldId id="317"/>
            <p14:sldId id="368"/>
            <p14:sldId id="369"/>
            <p14:sldId id="308"/>
            <p14:sldId id="370"/>
            <p14:sldId id="371"/>
            <p14:sldId id="373"/>
            <p14:sldId id="372"/>
            <p14:sldId id="374"/>
            <p14:sldId id="375"/>
            <p14:sldId id="376"/>
            <p14:sldId id="377"/>
            <p14:sldId id="382"/>
            <p14:sldId id="335"/>
            <p14:sldId id="378"/>
            <p14:sldId id="379"/>
            <p14:sldId id="323"/>
            <p14:sldId id="380"/>
            <p14:sldId id="381"/>
            <p14:sldId id="309"/>
            <p14:sldId id="353"/>
            <p14:sldId id="367"/>
            <p14:sldId id="307"/>
            <p14:sldId id="310"/>
            <p14:sldId id="312"/>
            <p14:sldId id="313"/>
            <p14:sldId id="314"/>
            <p14:sldId id="315"/>
            <p14:sldId id="316"/>
            <p14:sldId id="318"/>
            <p14:sldId id="319"/>
            <p14:sldId id="320"/>
            <p14:sldId id="321"/>
            <p14:sldId id="322"/>
            <p14:sldId id="324"/>
            <p14:sldId id="325"/>
            <p14:sldId id="327"/>
            <p14:sldId id="328"/>
            <p14:sldId id="329"/>
            <p14:sldId id="330"/>
            <p14:sldId id="331"/>
            <p14:sldId id="332"/>
            <p14:sldId id="333"/>
            <p14:sldId id="334"/>
            <p14:sldId id="336"/>
            <p14:sldId id="337"/>
            <p14:sldId id="338"/>
            <p14:sldId id="339"/>
            <p14:sldId id="340"/>
            <p14:sldId id="299"/>
            <p14:sldId id="300"/>
            <p14:sldId id="302"/>
            <p14:sldId id="303"/>
            <p14:sldId id="304"/>
            <p14:sldId id="305"/>
            <p14:sldId id="306"/>
            <p14:sldId id="346"/>
          </p14:sldIdLst>
        </p14:section>
        <p14:section name="Untitled Section" id="{B4CABEA3-ECC7-483E-8FB4-0558DCE8F39E}">
          <p14:sldIdLst/>
        </p14:section>
      </p14:sectionLst>
    </p:ex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showGuides="1">
      <p:cViewPr varScale="1">
        <p:scale>
          <a:sx n="78" d="100"/>
          <a:sy n="78" d="100"/>
        </p:scale>
        <p:origin x="154" y="67"/>
      </p:cViewPr>
      <p:guideLst>
        <p:guide orient="horz" pos="2184"/>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notesMaster" Target="notesMasters/notesMaster1.xml"/><Relationship Id="rId5" Type="http://schemas.openxmlformats.org/officeDocument/2006/relationships/slide" Target="slides/slide2.xml"/><Relationship Id="rId61" Type="http://schemas.openxmlformats.org/officeDocument/2006/relationships/slide" Target="slides/slide58.xml"/><Relationship Id="rId82" Type="http://schemas.openxmlformats.org/officeDocument/2006/relationships/theme" Target="theme/theme1.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openxmlformats.org/officeDocument/2006/relationships/slide" Target="slides/slide74.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presProps" Target="presProp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7" Type="http://schemas.openxmlformats.org/officeDocument/2006/relationships/slide" Target="slides/slide4.xml"/><Relationship Id="rId71" Type="http://schemas.openxmlformats.org/officeDocument/2006/relationships/slide" Target="slides/slide68.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1.xml"/><Relationship Id="rId1" Type="http://schemas.microsoft.com/office/2011/relationships/chartStyle" Target="style1.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ndard"/>
        <c:varyColors val="0"/>
        <c:ser>
          <c:idx val="0"/>
          <c:order val="0"/>
          <c:tx>
            <c:strRef>
              <c:f>Sheet1!$B$1</c:f>
              <c:strCache>
                <c:ptCount val="1"/>
                <c:pt idx="0">
                  <c:v>Series 1</c:v>
                </c:pt>
              </c:strCache>
            </c:strRef>
          </c:tx>
          <c:spPr>
            <a:ln w="19050">
              <a:solidFill>
                <a:schemeClr val="accent2"/>
              </a:solidFill>
            </a:ln>
          </c:spPr>
          <c:marker>
            <c:symbol val="circle"/>
            <c:size val="5"/>
            <c:spPr>
              <a:solidFill>
                <a:schemeClr val="accent2"/>
              </a:solidFill>
              <a:ln>
                <a:solidFill>
                  <a:schemeClr val="accent2"/>
                </a:solidFill>
              </a:ln>
            </c:spPr>
          </c:marker>
          <c:cat>
            <c:strRef>
              <c:f>Sheet1!$A$2:$A$8</c:f>
              <c:strCache>
                <c:ptCount val="7"/>
                <c:pt idx="0">
                  <c:v>Item 1</c:v>
                </c:pt>
                <c:pt idx="1">
                  <c:v>Item 2</c:v>
                </c:pt>
                <c:pt idx="2">
                  <c:v>Item 3</c:v>
                </c:pt>
                <c:pt idx="3">
                  <c:v>Item 4</c:v>
                </c:pt>
                <c:pt idx="4">
                  <c:v>Item 5</c:v>
                </c:pt>
                <c:pt idx="5">
                  <c:v>Item 6</c:v>
                </c:pt>
                <c:pt idx="6">
                  <c:v>Item 7</c:v>
                </c:pt>
              </c:strCache>
            </c:strRef>
          </c:cat>
          <c:val>
            <c:numRef>
              <c:f>Sheet1!$B$2:$B$8</c:f>
              <c:numCache>
                <c:formatCode>General</c:formatCode>
                <c:ptCount val="7"/>
                <c:pt idx="0">
                  <c:v>4300</c:v>
                </c:pt>
                <c:pt idx="1">
                  <c:v>3700</c:v>
                </c:pt>
                <c:pt idx="2">
                  <c:v>5050</c:v>
                </c:pt>
                <c:pt idx="3">
                  <c:v>3500</c:v>
                </c:pt>
                <c:pt idx="4">
                  <c:v>4500</c:v>
                </c:pt>
                <c:pt idx="5">
                  <c:v>6700</c:v>
                </c:pt>
                <c:pt idx="6">
                  <c:v>3600</c:v>
                </c:pt>
              </c:numCache>
            </c:numRef>
          </c:val>
          <c:smooth val="0"/>
          <c:extLst>
            <c:ext xmlns:c16="http://schemas.microsoft.com/office/drawing/2014/chart" uri="{C3380CC4-5D6E-409C-BE32-E72D297353CC}">
              <c16:uniqueId val="{00000000-83AB-49ED-8732-088D07F7540E}"/>
            </c:ext>
          </c:extLst>
        </c:ser>
        <c:ser>
          <c:idx val="1"/>
          <c:order val="1"/>
          <c:tx>
            <c:strRef>
              <c:f>Sheet1!$C$1</c:f>
              <c:strCache>
                <c:ptCount val="1"/>
                <c:pt idx="0">
                  <c:v>Series 2</c:v>
                </c:pt>
              </c:strCache>
            </c:strRef>
          </c:tx>
          <c:spPr>
            <a:ln w="19050">
              <a:solidFill>
                <a:schemeClr val="accent4"/>
              </a:solidFill>
            </a:ln>
          </c:spPr>
          <c:marker>
            <c:symbol val="circle"/>
            <c:size val="5"/>
            <c:spPr>
              <a:solidFill>
                <a:schemeClr val="accent4"/>
              </a:solidFill>
              <a:ln>
                <a:solidFill>
                  <a:srgbClr val="FAA332"/>
                </a:solidFill>
              </a:ln>
            </c:spPr>
          </c:marker>
          <c:cat>
            <c:strRef>
              <c:f>Sheet1!$A$2:$A$8</c:f>
              <c:strCache>
                <c:ptCount val="7"/>
                <c:pt idx="0">
                  <c:v>Item 1</c:v>
                </c:pt>
                <c:pt idx="1">
                  <c:v>Item 2</c:v>
                </c:pt>
                <c:pt idx="2">
                  <c:v>Item 3</c:v>
                </c:pt>
                <c:pt idx="3">
                  <c:v>Item 4</c:v>
                </c:pt>
                <c:pt idx="4">
                  <c:v>Item 5</c:v>
                </c:pt>
                <c:pt idx="5">
                  <c:v>Item 6</c:v>
                </c:pt>
                <c:pt idx="6">
                  <c:v>Item 7</c:v>
                </c:pt>
              </c:strCache>
            </c:strRef>
          </c:cat>
          <c:val>
            <c:numRef>
              <c:f>Sheet1!$C$2:$C$8</c:f>
              <c:numCache>
                <c:formatCode>General</c:formatCode>
                <c:ptCount val="7"/>
                <c:pt idx="0">
                  <c:v>2400</c:v>
                </c:pt>
                <c:pt idx="1">
                  <c:v>4400</c:v>
                </c:pt>
                <c:pt idx="2">
                  <c:v>1800</c:v>
                </c:pt>
                <c:pt idx="3">
                  <c:v>2800</c:v>
                </c:pt>
                <c:pt idx="4">
                  <c:v>6700</c:v>
                </c:pt>
                <c:pt idx="5">
                  <c:v>5900</c:v>
                </c:pt>
                <c:pt idx="6">
                  <c:v>7700</c:v>
                </c:pt>
              </c:numCache>
            </c:numRef>
          </c:val>
          <c:smooth val="0"/>
          <c:extLst>
            <c:ext xmlns:c16="http://schemas.microsoft.com/office/drawing/2014/chart" uri="{C3380CC4-5D6E-409C-BE32-E72D297353CC}">
              <c16:uniqueId val="{00000001-83AB-49ED-8732-088D07F7540E}"/>
            </c:ext>
          </c:extLst>
        </c:ser>
        <c:ser>
          <c:idx val="2"/>
          <c:order val="2"/>
          <c:tx>
            <c:strRef>
              <c:f>Sheet1!$D$1</c:f>
              <c:strCache>
                <c:ptCount val="1"/>
                <c:pt idx="0">
                  <c:v>Series 3</c:v>
                </c:pt>
              </c:strCache>
            </c:strRef>
          </c:tx>
          <c:spPr>
            <a:ln w="19050">
              <a:solidFill>
                <a:schemeClr val="accent3"/>
              </a:solidFill>
            </a:ln>
          </c:spPr>
          <c:marker>
            <c:symbol val="circle"/>
            <c:size val="5"/>
            <c:spPr>
              <a:solidFill>
                <a:schemeClr val="accent3"/>
              </a:solidFill>
            </c:spPr>
          </c:marker>
          <c:cat>
            <c:strRef>
              <c:f>Sheet1!$A$2:$A$8</c:f>
              <c:strCache>
                <c:ptCount val="7"/>
                <c:pt idx="0">
                  <c:v>Item 1</c:v>
                </c:pt>
                <c:pt idx="1">
                  <c:v>Item 2</c:v>
                </c:pt>
                <c:pt idx="2">
                  <c:v>Item 3</c:v>
                </c:pt>
                <c:pt idx="3">
                  <c:v>Item 4</c:v>
                </c:pt>
                <c:pt idx="4">
                  <c:v>Item 5</c:v>
                </c:pt>
                <c:pt idx="5">
                  <c:v>Item 6</c:v>
                </c:pt>
                <c:pt idx="6">
                  <c:v>Item 7</c:v>
                </c:pt>
              </c:strCache>
            </c:strRef>
          </c:cat>
          <c:val>
            <c:numRef>
              <c:f>Sheet1!$D$2:$D$8</c:f>
              <c:numCache>
                <c:formatCode>General</c:formatCode>
                <c:ptCount val="7"/>
                <c:pt idx="0">
                  <c:v>2300</c:v>
                </c:pt>
                <c:pt idx="1">
                  <c:v>3500</c:v>
                </c:pt>
                <c:pt idx="2">
                  <c:v>3007</c:v>
                </c:pt>
                <c:pt idx="3">
                  <c:v>5200</c:v>
                </c:pt>
                <c:pt idx="4">
                  <c:v>3400</c:v>
                </c:pt>
                <c:pt idx="5">
                  <c:v>3500</c:v>
                </c:pt>
                <c:pt idx="6">
                  <c:v>6400</c:v>
                </c:pt>
              </c:numCache>
            </c:numRef>
          </c:val>
          <c:smooth val="0"/>
          <c:extLst>
            <c:ext xmlns:c16="http://schemas.microsoft.com/office/drawing/2014/chart" uri="{C3380CC4-5D6E-409C-BE32-E72D297353CC}">
              <c16:uniqueId val="{00000002-83AB-49ED-8732-088D07F7540E}"/>
            </c:ext>
          </c:extLst>
        </c:ser>
        <c:dLbls>
          <c:showLegendKey val="0"/>
          <c:showVal val="0"/>
          <c:showCatName val="0"/>
          <c:showSerName val="0"/>
          <c:showPercent val="0"/>
          <c:showBubbleSize val="0"/>
        </c:dLbls>
        <c:marker val="1"/>
        <c:smooth val="0"/>
        <c:axId val="316420864"/>
        <c:axId val="316422400"/>
      </c:lineChart>
      <c:catAx>
        <c:axId val="316420864"/>
        <c:scaling>
          <c:orientation val="minMax"/>
        </c:scaling>
        <c:delete val="0"/>
        <c:axPos val="b"/>
        <c:numFmt formatCode="General" sourceLinked="0"/>
        <c:majorTickMark val="out"/>
        <c:minorTickMark val="none"/>
        <c:tickLblPos val="nextTo"/>
        <c:txPr>
          <a:bodyPr/>
          <a:lstStyle/>
          <a:p>
            <a:pPr>
              <a:defRPr sz="1000">
                <a:solidFill>
                  <a:schemeClr val="tx1">
                    <a:lumMod val="75000"/>
                    <a:lumOff val="25000"/>
                  </a:schemeClr>
                </a:solidFill>
              </a:defRPr>
            </a:pPr>
            <a:endParaRPr lang="fr-FR"/>
          </a:p>
        </c:txPr>
        <c:crossAx val="316422400"/>
        <c:crosses val="autoZero"/>
        <c:auto val="1"/>
        <c:lblAlgn val="ctr"/>
        <c:lblOffset val="100"/>
        <c:noMultiLvlLbl val="0"/>
      </c:catAx>
      <c:valAx>
        <c:axId val="316422400"/>
        <c:scaling>
          <c:orientation val="minMax"/>
        </c:scaling>
        <c:delete val="0"/>
        <c:axPos val="l"/>
        <c:majorGridlines>
          <c:spPr>
            <a:ln>
              <a:solidFill>
                <a:schemeClr val="bg1">
                  <a:lumMod val="85000"/>
                </a:schemeClr>
              </a:solidFill>
              <a:prstDash val="dash"/>
            </a:ln>
          </c:spPr>
        </c:majorGridlines>
        <c:numFmt formatCode="General" sourceLinked="1"/>
        <c:majorTickMark val="out"/>
        <c:minorTickMark val="none"/>
        <c:tickLblPos val="nextTo"/>
        <c:txPr>
          <a:bodyPr/>
          <a:lstStyle/>
          <a:p>
            <a:pPr>
              <a:defRPr sz="900">
                <a:solidFill>
                  <a:schemeClr val="tx1">
                    <a:lumMod val="75000"/>
                    <a:lumOff val="25000"/>
                  </a:schemeClr>
                </a:solidFill>
              </a:defRPr>
            </a:pPr>
            <a:endParaRPr lang="fr-FR"/>
          </a:p>
        </c:txPr>
        <c:crossAx val="316420864"/>
        <c:crosses val="autoZero"/>
        <c:crossBetween val="between"/>
      </c:valAx>
    </c:plotArea>
    <c:plotVisOnly val="1"/>
    <c:dispBlanksAs val="gap"/>
    <c:showDLblsOverMax val="0"/>
  </c:chart>
  <c:txPr>
    <a:bodyPr/>
    <a:lstStyle/>
    <a:p>
      <a:pPr>
        <a:defRPr sz="1800"/>
      </a:pPr>
      <a:endParaRPr lang="fr-F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4603495744203879E-3"/>
          <c:y val="6.3117407827583447E-2"/>
          <c:w val="0.99437804559682919"/>
          <c:h val="0.92299783567200611"/>
        </c:manualLayout>
      </c:layout>
      <c:doughnutChart>
        <c:varyColors val="1"/>
        <c:dLbls>
          <c:showLegendKey val="0"/>
          <c:showVal val="0"/>
          <c:showCatName val="0"/>
          <c:showSerName val="0"/>
          <c:showPercent val="0"/>
          <c:showBubbleSize val="0"/>
          <c:showLeaderLines val="0"/>
        </c:dLbls>
        <c:firstSliceAng val="0"/>
        <c:holeSize val="80"/>
      </c:doughnutChart>
    </c:plotArea>
    <c:plotVisOnly val="1"/>
    <c:dispBlanksAs val="gap"/>
    <c:showDLblsOverMax val="0"/>
  </c:chart>
  <c:txPr>
    <a:bodyPr/>
    <a:lstStyle/>
    <a:p>
      <a:pPr>
        <a:defRPr sz="1800"/>
      </a:pPr>
      <a:endParaRPr lang="fr-FR"/>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판매</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EBFD-490B-AFFE-BFEA3A5CB95F}"/>
              </c:ext>
            </c:extLst>
          </c:dPt>
          <c:dPt>
            <c:idx val="1"/>
            <c:bubble3D val="0"/>
            <c:spPr>
              <a:solidFill>
                <a:schemeClr val="accent1">
                  <a:lumMod val="20000"/>
                  <a:lumOff val="80000"/>
                </a:schemeClr>
              </a:solidFill>
              <a:ln w="19050">
                <a:solidFill>
                  <a:schemeClr val="lt1"/>
                </a:solidFill>
              </a:ln>
              <a:effectLst/>
            </c:spPr>
            <c:extLst>
              <c:ext xmlns:c16="http://schemas.microsoft.com/office/drawing/2014/chart" uri="{C3380CC4-5D6E-409C-BE32-E72D297353CC}">
                <c16:uniqueId val="{00000003-EBFD-490B-AFFE-BFEA3A5CB95F}"/>
              </c:ext>
            </c:extLst>
          </c:dPt>
          <c:cat>
            <c:strRef>
              <c:f>Sheet1!$A$2:$A$3</c:f>
              <c:strCache>
                <c:ptCount val="2"/>
                <c:pt idx="0">
                  <c:v>1분기</c:v>
                </c:pt>
                <c:pt idx="1">
                  <c:v>2분기</c:v>
                </c:pt>
              </c:strCache>
            </c:strRef>
          </c:cat>
          <c:val>
            <c:numRef>
              <c:f>Sheet1!$B$2:$B$3</c:f>
              <c:numCache>
                <c:formatCode>General</c:formatCode>
                <c:ptCount val="2"/>
                <c:pt idx="0">
                  <c:v>60</c:v>
                </c:pt>
                <c:pt idx="1">
                  <c:v>40</c:v>
                </c:pt>
              </c:numCache>
            </c:numRef>
          </c:val>
          <c:extLst>
            <c:ext xmlns:c16="http://schemas.microsoft.com/office/drawing/2014/chart" uri="{C3380CC4-5D6E-409C-BE32-E72D297353CC}">
              <c16:uniqueId val="{00000004-EBFD-490B-AFFE-BFEA3A5CB95F}"/>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fr-FR"/>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판매</c:v>
                </c:pt>
              </c:strCache>
            </c:strRef>
          </c:tx>
          <c:dPt>
            <c:idx val="0"/>
            <c:bubble3D val="0"/>
            <c:spPr>
              <a:solidFill>
                <a:schemeClr val="accent2"/>
              </a:solidFill>
              <a:ln w="19050">
                <a:solidFill>
                  <a:schemeClr val="lt1"/>
                </a:solidFill>
              </a:ln>
              <a:effectLst/>
            </c:spPr>
            <c:extLst>
              <c:ext xmlns:c16="http://schemas.microsoft.com/office/drawing/2014/chart" uri="{C3380CC4-5D6E-409C-BE32-E72D297353CC}">
                <c16:uniqueId val="{00000001-0BAD-4AD3-A3DB-5C22F7079E7B}"/>
              </c:ext>
            </c:extLst>
          </c:dPt>
          <c:dPt>
            <c:idx val="1"/>
            <c:bubble3D val="0"/>
            <c:spPr>
              <a:solidFill>
                <a:schemeClr val="accent2">
                  <a:lumMod val="10000"/>
                  <a:lumOff val="90000"/>
                </a:schemeClr>
              </a:solidFill>
              <a:ln w="19050">
                <a:solidFill>
                  <a:schemeClr val="lt1"/>
                </a:solidFill>
              </a:ln>
              <a:effectLst/>
            </c:spPr>
            <c:extLst>
              <c:ext xmlns:c16="http://schemas.microsoft.com/office/drawing/2014/chart" uri="{C3380CC4-5D6E-409C-BE32-E72D297353CC}">
                <c16:uniqueId val="{00000003-0BAD-4AD3-A3DB-5C22F7079E7B}"/>
              </c:ext>
            </c:extLst>
          </c:dPt>
          <c:cat>
            <c:strRef>
              <c:f>Sheet1!$A$2:$A$3</c:f>
              <c:strCache>
                <c:ptCount val="2"/>
                <c:pt idx="0">
                  <c:v>1분기</c:v>
                </c:pt>
                <c:pt idx="1">
                  <c:v>2분기</c:v>
                </c:pt>
              </c:strCache>
            </c:strRef>
          </c:cat>
          <c:val>
            <c:numRef>
              <c:f>Sheet1!$B$2:$B$3</c:f>
              <c:numCache>
                <c:formatCode>General</c:formatCode>
                <c:ptCount val="2"/>
                <c:pt idx="0">
                  <c:v>80</c:v>
                </c:pt>
                <c:pt idx="1">
                  <c:v>20</c:v>
                </c:pt>
              </c:numCache>
            </c:numRef>
          </c:val>
          <c:extLst>
            <c:ext xmlns:c16="http://schemas.microsoft.com/office/drawing/2014/chart" uri="{C3380CC4-5D6E-409C-BE32-E72D297353CC}">
              <c16:uniqueId val="{00000004-0BAD-4AD3-A3DB-5C22F7079E7B}"/>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jpg>
</file>

<file path=ppt/media/image11.jp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eg>
</file>

<file path=ppt/media/image22.png>
</file>

<file path=ppt/media/image23.png>
</file>

<file path=ppt/media/image24.png>
</file>

<file path=ppt/media/image25.jpeg>
</file>

<file path=ppt/media/image26.png>
</file>

<file path=ppt/media/image27.png>
</file>

<file path=ppt/media/image28.jpeg>
</file>

<file path=ppt/media/image29.jpeg>
</file>

<file path=ppt/media/image3.jpg>
</file>

<file path=ppt/media/image30.png>
</file>

<file path=ppt/media/image31.png>
</file>

<file path=ppt/media/image32.jpeg>
</file>

<file path=ppt/media/image33.png>
</file>

<file path=ppt/media/image34.svg>
</file>

<file path=ppt/media/image35.png>
</file>

<file path=ppt/media/image36.svg>
</file>

<file path=ppt/media/image37.png>
</file>

<file path=ppt/media/image38.svg>
</file>

<file path=ppt/media/image39.png>
</file>

<file path=ppt/media/image4.jpg>
</file>

<file path=ppt/media/image40.svg>
</file>

<file path=ppt/media/image41.png>
</file>

<file path=ppt/media/image42.svg>
</file>

<file path=ppt/media/image5.jpg>
</file>

<file path=ppt/media/image6.jpg>
</file>

<file path=ppt/media/image7.jpg>
</file>

<file path=ppt/media/image8.jpg>
</file>

<file path=ppt/media/image9.jp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AAF045-FEF6-43EA-9CDC-C84FC3F85E9C}" type="datetimeFigureOut">
              <a:rPr lang="en-US" smtClean="0"/>
              <a:t>3/19/2025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2F1279-6CE4-4169-83D3-4483097B6907}" type="slidenum">
              <a:rPr lang="en-US" smtClean="0"/>
              <a:t>‹#›</a:t>
            </a:fld>
            <a:endParaRPr lang="en-US"/>
          </a:p>
        </p:txBody>
      </p:sp>
    </p:spTree>
    <p:extLst>
      <p:ext uri="{BB962C8B-B14F-4D97-AF65-F5344CB8AC3E}">
        <p14:creationId xmlns:p14="http://schemas.microsoft.com/office/powerpoint/2010/main" val="1405589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i="0" dirty="0">
                <a:solidFill>
                  <a:srgbClr val="2A2A40"/>
                </a:solidFill>
                <a:effectLst/>
                <a:latin typeface="NotoSerif"/>
              </a:rPr>
              <a:t>Le champ de vision est en quelque sorte la « quantité » de monde observable que l’on voit à un moment donné. Il se mesure en degré. Ce n’est pas qu’une question de quantité (la valeur de l’angle), mais également de qualité. Il caractérise tous les équipements de la réalité étendue, aussi bien les casques de RV que les lunettes de RM et RA. Il est donc important de connaître et de contrôler ce que proposent les différents types d’équipement de réalité étendu dans chaque domaine spécifique.</a:t>
            </a:r>
            <a:endParaRPr lang="fr-FR" dirty="0"/>
          </a:p>
        </p:txBody>
      </p:sp>
      <p:sp>
        <p:nvSpPr>
          <p:cNvPr id="4" name="Slide Number Placeholder 3"/>
          <p:cNvSpPr>
            <a:spLocks noGrp="1"/>
          </p:cNvSpPr>
          <p:nvPr>
            <p:ph type="sldNum" sz="quarter" idx="5"/>
          </p:nvPr>
        </p:nvSpPr>
        <p:spPr/>
        <p:txBody>
          <a:bodyPr/>
          <a:lstStyle/>
          <a:p>
            <a:fld id="{652F1279-6CE4-4169-83D3-4483097B6907}" type="slidenum">
              <a:rPr lang="en-US" smtClean="0"/>
              <a:t>9</a:t>
            </a:fld>
            <a:endParaRPr lang="en-US"/>
          </a:p>
        </p:txBody>
      </p:sp>
    </p:spTree>
    <p:extLst>
      <p:ext uri="{BB962C8B-B14F-4D97-AF65-F5344CB8AC3E}">
        <p14:creationId xmlns:p14="http://schemas.microsoft.com/office/powerpoint/2010/main" val="6288719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b="0" i="0" dirty="0">
                <a:effectLst/>
                <a:latin typeface="-apple-system"/>
              </a:rPr>
              <a:t>L'utilisateur fait l'expérience du film (un voyage en moto dans Brooklyn), tout en pouvant ressentir des vibrations, sentir des odeurs en accord avec le décor (caoutchouc de pneu brûlé ou gaz d'échappement), ou même toucher sa joue contre une véritable brise. Tout cela au profit de l'immersion du spectateur.</a:t>
            </a:r>
          </a:p>
          <a:p>
            <a:endParaRPr lang="fr-FR" dirty="0"/>
          </a:p>
          <a:p>
            <a:r>
              <a:rPr lang="fr-FR" dirty="0"/>
              <a:t>Néanmoins, le système restait fixe et imposant, empêchant son déploiement. En outre, il n’était pas interactif dans la mesure où, contrairement aux systèmes actuels de RV, l’utilisateur n’avait aucune possibilité d’action sur la simulation</a:t>
            </a:r>
          </a:p>
          <a:p>
            <a:endParaRPr lang="fr-FR" dirty="0"/>
          </a:p>
          <a:p>
            <a:r>
              <a:rPr lang="fr-FR" dirty="0"/>
              <a:t>Malheureusement, ce projet n'a pas reçu un financement suffisant de la part de son créateur pour lui permettre de se développer en quelque chose de plus substantiel.</a:t>
            </a:r>
          </a:p>
        </p:txBody>
      </p:sp>
      <p:sp>
        <p:nvSpPr>
          <p:cNvPr id="4" name="Slide Number Placeholder 3"/>
          <p:cNvSpPr>
            <a:spLocks noGrp="1"/>
          </p:cNvSpPr>
          <p:nvPr>
            <p:ph type="sldNum" sz="quarter" idx="5"/>
          </p:nvPr>
        </p:nvSpPr>
        <p:spPr/>
        <p:txBody>
          <a:bodyPr/>
          <a:lstStyle/>
          <a:p>
            <a:fld id="{652F1279-6CE4-4169-83D3-4483097B6907}" type="slidenum">
              <a:rPr lang="en-US" smtClean="0"/>
              <a:t>15</a:t>
            </a:fld>
            <a:endParaRPr lang="en-US"/>
          </a:p>
        </p:txBody>
      </p:sp>
    </p:spTree>
    <p:extLst>
      <p:ext uri="{BB962C8B-B14F-4D97-AF65-F5344CB8AC3E}">
        <p14:creationId xmlns:p14="http://schemas.microsoft.com/office/powerpoint/2010/main" val="26459751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En 1977, David </a:t>
            </a:r>
            <a:r>
              <a:rPr lang="fr-FR" dirty="0" err="1"/>
              <a:t>Em</a:t>
            </a:r>
            <a:r>
              <a:rPr lang="fr-FR" dirty="0"/>
              <a:t> créa l’un des premiers environnements virtuels navigable au Jet Propulsion </a:t>
            </a:r>
            <a:r>
              <a:rPr lang="fr-FR" dirty="0" err="1"/>
              <a:t>Laboratory</a:t>
            </a:r>
            <a:r>
              <a:rPr lang="fr-FR" dirty="0"/>
              <a:t> (JPL) de la NASA. Le MIT proposa en 1978 le projet Aspen </a:t>
            </a:r>
            <a:r>
              <a:rPr lang="fr-FR" dirty="0" err="1"/>
              <a:t>Movie</a:t>
            </a:r>
            <a:r>
              <a:rPr lang="fr-FR" dirty="0"/>
              <a:t> </a:t>
            </a:r>
            <a:r>
              <a:rPr lang="fr-FR" dirty="0" err="1"/>
              <a:t>Map</a:t>
            </a:r>
            <a:r>
              <a:rPr lang="fr-FR" dirty="0"/>
              <a:t>, un documentaire virtuel pour permettre de visualiser les rues de la ville d’Aspen, dans le Colorado, aux Etats-Unis d’Amérique (</a:t>
            </a:r>
            <a:r>
              <a:rPr lang="fr-FR" dirty="0" err="1"/>
              <a:t>Zalewski</a:t>
            </a:r>
            <a:r>
              <a:rPr lang="fr-FR" dirty="0"/>
              <a:t>, 1979). Le premier système réellement portatif proposant un champ de vision (</a:t>
            </a:r>
            <a:r>
              <a:rPr lang="fr-FR" dirty="0" err="1"/>
              <a:t>field</a:t>
            </a:r>
            <a:r>
              <a:rPr lang="fr-FR" dirty="0"/>
              <a:t> of </a:t>
            </a:r>
            <a:r>
              <a:rPr lang="fr-FR" dirty="0" err="1"/>
              <a:t>view</a:t>
            </a:r>
            <a:r>
              <a:rPr lang="fr-FR" dirty="0"/>
              <a:t> – FOV) suffisamment large pour donner un vrai sentiment d’immersion est le système optique LEEP (Large Expanse, Extra Perspective), inventé en 1979 par </a:t>
            </a:r>
            <a:r>
              <a:rPr lang="fr-FR" dirty="0" err="1"/>
              <a:t>Eric</a:t>
            </a:r>
            <a:r>
              <a:rPr lang="fr-FR" dirty="0"/>
              <a:t> </a:t>
            </a:r>
            <a:r>
              <a:rPr lang="fr-FR" dirty="0" err="1"/>
              <a:t>Howlett</a:t>
            </a:r>
            <a:r>
              <a:rPr lang="fr-FR" dirty="0"/>
              <a:t>, et repris en 1985 par Scott Fisher, du centre de recherche Ames (ARC) de la NASA, pour créer la première station de travail en environnement virtuel (Virtual Interactive </a:t>
            </a:r>
            <a:r>
              <a:rPr lang="fr-FR" dirty="0" err="1"/>
              <a:t>Environment</a:t>
            </a:r>
            <a:r>
              <a:rPr lang="fr-FR" dirty="0"/>
              <a:t> Workstation – VIEW) (Fisher, 2016).</a:t>
            </a:r>
          </a:p>
        </p:txBody>
      </p:sp>
      <p:sp>
        <p:nvSpPr>
          <p:cNvPr id="4" name="Slide Number Placeholder 3"/>
          <p:cNvSpPr>
            <a:spLocks noGrp="1"/>
          </p:cNvSpPr>
          <p:nvPr>
            <p:ph type="sldNum" sz="quarter" idx="5"/>
          </p:nvPr>
        </p:nvSpPr>
        <p:spPr/>
        <p:txBody>
          <a:bodyPr/>
          <a:lstStyle/>
          <a:p>
            <a:fld id="{652F1279-6CE4-4169-83D3-4483097B6907}" type="slidenum">
              <a:rPr lang="en-US" smtClean="0"/>
              <a:t>16</a:t>
            </a:fld>
            <a:endParaRPr lang="en-US"/>
          </a:p>
        </p:txBody>
      </p:sp>
    </p:spTree>
    <p:extLst>
      <p:ext uri="{BB962C8B-B14F-4D97-AF65-F5344CB8AC3E}">
        <p14:creationId xmlns:p14="http://schemas.microsoft.com/office/powerpoint/2010/main" val="30830283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Dans les années 1970, le terme de « réalité artificielle » (</a:t>
            </a:r>
            <a:r>
              <a:rPr lang="fr-FR" dirty="0" err="1"/>
              <a:t>artificial</a:t>
            </a:r>
            <a:r>
              <a:rPr lang="fr-FR" dirty="0"/>
              <a:t> reality) est introduit par Myron Krueger pour présenter un nouvel environnement de télécommunication, le VIDEOSPACE (Krueger, 1977). Cet environnement était un précurseur des environnements virtuels communs (EVC), en permettant à des utilisateurs géographiquement séparés de communiquer par le biais d’un projection vidéo de leurs mouvements</a:t>
            </a:r>
          </a:p>
          <a:p>
            <a:endParaRPr lang="fr-FR" dirty="0"/>
          </a:p>
          <a:p>
            <a:r>
              <a:rPr lang="fr-FR" dirty="0"/>
              <a:t>. L’adoption finale du terme réalité virtuelle est attribuée à </a:t>
            </a:r>
            <a:r>
              <a:rPr lang="fr-FR" dirty="0" err="1"/>
              <a:t>Jaron</a:t>
            </a:r>
            <a:r>
              <a:rPr lang="fr-FR" dirty="0"/>
              <a:t> Lanier et à la société VPL </a:t>
            </a:r>
            <a:r>
              <a:rPr lang="fr-FR" dirty="0" err="1"/>
              <a:t>Research</a:t>
            </a:r>
            <a:r>
              <a:rPr lang="fr-FR" dirty="0"/>
              <a:t> qu’il fonda en 1985 (Blanchard et al., 1990). Cette société est considérée comme l’une des pionnières dans le développement des technologies d’immersion au sein des EV</a:t>
            </a:r>
          </a:p>
        </p:txBody>
      </p:sp>
      <p:sp>
        <p:nvSpPr>
          <p:cNvPr id="4" name="Slide Number Placeholder 3"/>
          <p:cNvSpPr>
            <a:spLocks noGrp="1"/>
          </p:cNvSpPr>
          <p:nvPr>
            <p:ph type="sldNum" sz="quarter" idx="5"/>
          </p:nvPr>
        </p:nvSpPr>
        <p:spPr/>
        <p:txBody>
          <a:bodyPr/>
          <a:lstStyle/>
          <a:p>
            <a:fld id="{652F1279-6CE4-4169-83D3-4483097B6907}" type="slidenum">
              <a:rPr lang="en-US" smtClean="0"/>
              <a:t>17</a:t>
            </a:fld>
            <a:endParaRPr lang="en-US"/>
          </a:p>
        </p:txBody>
      </p:sp>
    </p:spTree>
    <p:extLst>
      <p:ext uri="{BB962C8B-B14F-4D97-AF65-F5344CB8AC3E}">
        <p14:creationId xmlns:p14="http://schemas.microsoft.com/office/powerpoint/2010/main" val="41727260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L'avènement des premiers casques commerciaux. </a:t>
            </a:r>
          </a:p>
          <a:p>
            <a:r>
              <a:rPr lang="fr-FR" dirty="0"/>
              <a:t>Simulations de vol et d'entraînement militaire.</a:t>
            </a:r>
          </a:p>
          <a:p>
            <a:r>
              <a:rPr lang="fr-FR" b="1" dirty="0"/>
              <a:t>Oculus</a:t>
            </a:r>
            <a:r>
              <a:rPr lang="fr-FR" dirty="0"/>
              <a:t>, </a:t>
            </a:r>
            <a:r>
              <a:rPr lang="fr-FR" b="1" dirty="0"/>
              <a:t>HTC Vive</a:t>
            </a:r>
            <a:r>
              <a:rPr lang="fr-FR" dirty="0"/>
              <a:t>, et </a:t>
            </a:r>
            <a:r>
              <a:rPr lang="fr-FR" b="1" dirty="0"/>
              <a:t>PlayStation VR</a:t>
            </a:r>
            <a:r>
              <a:rPr lang="fr-FR" dirty="0"/>
              <a:t> redéfinissent l'expérience immersive pour les joueurs et les professionnels.</a:t>
            </a:r>
          </a:p>
        </p:txBody>
      </p:sp>
      <p:sp>
        <p:nvSpPr>
          <p:cNvPr id="4" name="Slide Number Placeholder 3"/>
          <p:cNvSpPr>
            <a:spLocks noGrp="1"/>
          </p:cNvSpPr>
          <p:nvPr>
            <p:ph type="sldNum" sz="quarter" idx="5"/>
          </p:nvPr>
        </p:nvSpPr>
        <p:spPr/>
        <p:txBody>
          <a:bodyPr/>
          <a:lstStyle/>
          <a:p>
            <a:fld id="{652F1279-6CE4-4169-83D3-4483097B6907}" type="slidenum">
              <a:rPr lang="en-US" smtClean="0"/>
              <a:t>18</a:t>
            </a:fld>
            <a:endParaRPr lang="en-US"/>
          </a:p>
        </p:txBody>
      </p:sp>
    </p:spTree>
    <p:extLst>
      <p:ext uri="{BB962C8B-B14F-4D97-AF65-F5344CB8AC3E}">
        <p14:creationId xmlns:p14="http://schemas.microsoft.com/office/powerpoint/2010/main" val="13616880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652F1279-6CE4-4169-83D3-4483097B6907}" type="slidenum">
              <a:rPr lang="en-US" smtClean="0"/>
              <a:t>20</a:t>
            </a:fld>
            <a:endParaRPr lang="en-US"/>
          </a:p>
        </p:txBody>
      </p:sp>
    </p:spTree>
    <p:extLst>
      <p:ext uri="{BB962C8B-B14F-4D97-AF65-F5344CB8AC3E}">
        <p14:creationId xmlns:p14="http://schemas.microsoft.com/office/powerpoint/2010/main" val="23953540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31B6AE-7359-DF1D-B294-D0EB3DC5EC5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BD6B5CA-9C03-BA32-A100-56B9BE73B8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0429E39-0150-37A2-C05C-2DB40E1ACD1C}"/>
              </a:ext>
            </a:extLst>
          </p:cNvPr>
          <p:cNvSpPr>
            <a:spLocks noGrp="1"/>
          </p:cNvSpPr>
          <p:nvPr>
            <p:ph type="body" idx="1"/>
          </p:nvPr>
        </p:nvSpPr>
        <p:spPr/>
        <p:txBody>
          <a:bodyPr/>
          <a:lstStyle/>
          <a:p>
            <a:endParaRPr lang="fr-FR" dirty="0"/>
          </a:p>
        </p:txBody>
      </p:sp>
      <p:sp>
        <p:nvSpPr>
          <p:cNvPr id="4" name="Slide Number Placeholder 3">
            <a:extLst>
              <a:ext uri="{FF2B5EF4-FFF2-40B4-BE49-F238E27FC236}">
                <a16:creationId xmlns:a16="http://schemas.microsoft.com/office/drawing/2014/main" id="{A7F0FA4D-CF52-51F7-3E26-B95D5230719F}"/>
              </a:ext>
            </a:extLst>
          </p:cNvPr>
          <p:cNvSpPr>
            <a:spLocks noGrp="1"/>
          </p:cNvSpPr>
          <p:nvPr>
            <p:ph type="sldNum" sz="quarter" idx="5"/>
          </p:nvPr>
        </p:nvSpPr>
        <p:spPr/>
        <p:txBody>
          <a:bodyPr/>
          <a:lstStyle/>
          <a:p>
            <a:fld id="{652F1279-6CE4-4169-83D3-4483097B6907}" type="slidenum">
              <a:rPr lang="en-US" smtClean="0"/>
              <a:t>21</a:t>
            </a:fld>
            <a:endParaRPr lang="en-US"/>
          </a:p>
        </p:txBody>
      </p:sp>
    </p:spTree>
    <p:extLst>
      <p:ext uri="{BB962C8B-B14F-4D97-AF65-F5344CB8AC3E}">
        <p14:creationId xmlns:p14="http://schemas.microsoft.com/office/powerpoint/2010/main" val="37587643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fr-FR" b="1" i="0" dirty="0">
                <a:solidFill>
                  <a:srgbClr val="687188"/>
                </a:solidFill>
                <a:effectLst/>
                <a:latin typeface="Poppins" panose="020B0502040204020203" pitchFamily="2" charset="0"/>
              </a:rPr>
              <a:t>Des appareils de RV plus accessibles</a:t>
            </a:r>
            <a:br>
              <a:rPr lang="fr-FR" b="0" i="0" dirty="0">
                <a:solidFill>
                  <a:srgbClr val="687188"/>
                </a:solidFill>
                <a:effectLst/>
                <a:latin typeface="Poppins" panose="020B0502040204020203" pitchFamily="2" charset="0"/>
              </a:rPr>
            </a:br>
            <a:r>
              <a:rPr lang="fr-FR" b="0" i="0" dirty="0">
                <a:solidFill>
                  <a:srgbClr val="687188"/>
                </a:solidFill>
                <a:effectLst/>
                <a:latin typeface="Poppins" panose="020B0502040204020203" pitchFamily="2" charset="0"/>
              </a:rPr>
              <a:t>avec des options telles que des visionneuses de RV autonomes et des appareils mobiles permettant aux patients d’accéder à des expériences de RV depuis le confort de leur domicile.</a:t>
            </a:r>
          </a:p>
          <a:p>
            <a:pPr algn="l"/>
            <a:r>
              <a:rPr lang="fr-FR" b="0" i="0" dirty="0">
                <a:solidFill>
                  <a:srgbClr val="687188"/>
                </a:solidFill>
                <a:effectLst/>
                <a:latin typeface="Poppins" panose="020B0502040204020203" pitchFamily="2" charset="0"/>
              </a:rPr>
              <a:t> </a:t>
            </a:r>
          </a:p>
          <a:p>
            <a:pPr algn="l">
              <a:buFont typeface="Arial" panose="020B0604020202020204" pitchFamily="34" charset="0"/>
              <a:buChar char="•"/>
            </a:pPr>
            <a:r>
              <a:rPr lang="fr-FR" b="1" i="0" dirty="0">
                <a:solidFill>
                  <a:srgbClr val="687188"/>
                </a:solidFill>
                <a:effectLst/>
                <a:latin typeface="Poppins" panose="020B0502040204020203" pitchFamily="2" charset="0"/>
              </a:rPr>
              <a:t>Des simulations médicales avancées et détaillées</a:t>
            </a:r>
            <a:br>
              <a:rPr lang="fr-FR" b="0" i="0" dirty="0">
                <a:solidFill>
                  <a:srgbClr val="687188"/>
                </a:solidFill>
                <a:effectLst/>
                <a:latin typeface="Poppins" panose="020B0502040204020203" pitchFamily="2" charset="0"/>
              </a:rPr>
            </a:br>
            <a:r>
              <a:rPr lang="fr-FR" b="0" i="0" dirty="0">
                <a:solidFill>
                  <a:srgbClr val="687188"/>
                </a:solidFill>
                <a:effectLst/>
                <a:latin typeface="Poppins" panose="020B0502040204020203" pitchFamily="2" charset="0"/>
              </a:rPr>
              <a:t>les étudiants en médecine peuvent s’exercer à des procédures complexes dans un environnement virtuel sûr avant d’être confrontés à des situations réelles. Cela permet de réduire les risques et d’améliorer la confiance des futurs professionnels de santé.</a:t>
            </a:r>
          </a:p>
          <a:p>
            <a:pPr algn="l"/>
            <a:r>
              <a:rPr lang="fr-FR" b="0" i="0" dirty="0">
                <a:solidFill>
                  <a:srgbClr val="687188"/>
                </a:solidFill>
                <a:effectLst/>
                <a:latin typeface="Poppins" panose="020B0502040204020203" pitchFamily="2" charset="0"/>
              </a:rPr>
              <a:t> </a:t>
            </a:r>
          </a:p>
          <a:p>
            <a:pPr algn="l">
              <a:buFont typeface="Arial" panose="020B0604020202020204" pitchFamily="34" charset="0"/>
              <a:buChar char="•"/>
            </a:pPr>
            <a:r>
              <a:rPr lang="fr-FR" b="1" i="0" dirty="0">
                <a:solidFill>
                  <a:srgbClr val="687188"/>
                </a:solidFill>
                <a:effectLst/>
                <a:latin typeface="Poppins" panose="020B0502040204020203" pitchFamily="2" charset="0"/>
              </a:rPr>
              <a:t>Télémédecine améliorée</a:t>
            </a:r>
            <a:br>
              <a:rPr lang="fr-FR" b="0" i="0" dirty="0">
                <a:solidFill>
                  <a:srgbClr val="687188"/>
                </a:solidFill>
                <a:effectLst/>
                <a:latin typeface="Poppins" panose="020B0502040204020203" pitchFamily="2" charset="0"/>
              </a:rPr>
            </a:br>
            <a:r>
              <a:rPr lang="fr-FR" b="0" i="0" dirty="0">
                <a:solidFill>
                  <a:srgbClr val="687188"/>
                </a:solidFill>
                <a:effectLst/>
                <a:latin typeface="Poppins" panose="020B0502040204020203" pitchFamily="2" charset="0"/>
              </a:rPr>
              <a:t>permet aux médecins d’interagir avec les patients par l’intermédiaire d’avatars dans des environnements virtuels, facilitant ainsi la communication et le diagnostic à distance.</a:t>
            </a:r>
          </a:p>
          <a:p>
            <a:endParaRPr lang="fr-FR" dirty="0"/>
          </a:p>
        </p:txBody>
      </p:sp>
      <p:sp>
        <p:nvSpPr>
          <p:cNvPr id="4" name="Slide Number Placeholder 3"/>
          <p:cNvSpPr>
            <a:spLocks noGrp="1"/>
          </p:cNvSpPr>
          <p:nvPr>
            <p:ph type="sldNum" sz="quarter" idx="5"/>
          </p:nvPr>
        </p:nvSpPr>
        <p:spPr/>
        <p:txBody>
          <a:bodyPr/>
          <a:lstStyle/>
          <a:p>
            <a:fld id="{652F1279-6CE4-4169-83D3-4483097B6907}" type="slidenum">
              <a:rPr lang="en-US" smtClean="0"/>
              <a:t>25</a:t>
            </a:fld>
            <a:endParaRPr lang="en-US"/>
          </a:p>
        </p:txBody>
      </p:sp>
    </p:spTree>
    <p:extLst>
      <p:ext uri="{BB962C8B-B14F-4D97-AF65-F5344CB8AC3E}">
        <p14:creationId xmlns:p14="http://schemas.microsoft.com/office/powerpoint/2010/main" val="1051108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fr-FR" b="0" i="0" dirty="0">
                <a:solidFill>
                  <a:srgbClr val="1F1F1F"/>
                </a:solidFill>
                <a:effectLst/>
                <a:latin typeface="Noto Sans" panose="020B0502040204020203" pitchFamily="34" charset="0"/>
              </a:rPr>
              <a:t>Une application RA améliore la visibilité à travers la lentille des lunettes intelligentes (ou la caméra du smartphone) en ajoutant du contenu multimédia au champ de vision. Cette opération peut être effectuée de plusieurs façons. Les quatre principales techniques de RA actuellement utilisées sont les suivantes :</a:t>
            </a:r>
          </a:p>
          <a:p>
            <a:pPr algn="l" fontAlgn="base">
              <a:buFont typeface="Arial" panose="020B0604020202020204" pitchFamily="34" charset="0"/>
              <a:buChar char="•"/>
            </a:pPr>
            <a:r>
              <a:rPr lang="fr-FR" b="0" i="0" dirty="0">
                <a:solidFill>
                  <a:srgbClr val="1F1F1F"/>
                </a:solidFill>
                <a:effectLst/>
                <a:latin typeface="Noto Sans" panose="020B0502040204020203" pitchFamily="34" charset="0"/>
              </a:rPr>
              <a:t>La RA basée sur marqueur utilise une caméra pour détecter un marqueur visuel dans le champ de vision et superpose le contenu ou les informations dans une position et une orientation appropriées. Le marqueur est un motif simple, tel qu'un code QR, facile à reconnaître et utilisant une puissance de traitement minimale.</a:t>
            </a:r>
          </a:p>
          <a:p>
            <a:pPr algn="l" fontAlgn="base">
              <a:buFont typeface="Arial" panose="020B0604020202020204" pitchFamily="34" charset="0"/>
              <a:buChar char="•"/>
            </a:pPr>
            <a:r>
              <a:rPr lang="fr-FR" b="0" i="0" dirty="0">
                <a:solidFill>
                  <a:srgbClr val="1F1F1F"/>
                </a:solidFill>
                <a:effectLst/>
                <a:latin typeface="Noto Sans" panose="020B0502040204020203" pitchFamily="34" charset="0"/>
              </a:rPr>
              <a:t>La RA sans marqueur utilise des données du GPS ou des capteurs de navigation à l'estime (accéléromètre, gyroscope, compteur de vitesse) pour superposer la RA sur les objets à proximité. Les utilisations typiques incluent la cartographie d'itinéraires ou les services de localisation sur les appareils mobiles.</a:t>
            </a:r>
          </a:p>
          <a:p>
            <a:pPr algn="l" fontAlgn="base">
              <a:buFont typeface="Arial" panose="020B0604020202020204" pitchFamily="34" charset="0"/>
              <a:buChar char="•"/>
            </a:pPr>
            <a:r>
              <a:rPr lang="fr-FR" b="0" i="0" dirty="0">
                <a:solidFill>
                  <a:srgbClr val="1F1F1F"/>
                </a:solidFill>
                <a:effectLst/>
                <a:latin typeface="Noto Sans" panose="020B0502040204020203" pitchFamily="34" charset="0"/>
              </a:rPr>
              <a:t>La RA basée sur la projection projette une image sur une surface réelle (ou un hologramme projeté dans les airs) et détecte l'interaction humaine avec l'image ; c'est par exemple le cas d'un clavier projeté sur la main de l'utilisateur.</a:t>
            </a:r>
          </a:p>
          <a:p>
            <a:pPr algn="l" fontAlgn="base">
              <a:buFont typeface="Arial" panose="020B0604020202020204" pitchFamily="34" charset="0"/>
              <a:buChar char="•"/>
            </a:pPr>
            <a:r>
              <a:rPr lang="fr-FR" b="0" i="0" dirty="0">
                <a:solidFill>
                  <a:srgbClr val="1F1F1F"/>
                </a:solidFill>
                <a:effectLst/>
                <a:latin typeface="Noto Sans" panose="020B0502040204020203" pitchFamily="34" charset="0"/>
              </a:rPr>
              <a:t>La RA basée sur la superposition reconnaît un objet et le remplace par un objet numérique ou une vue augmentée du même objet.</a:t>
            </a:r>
          </a:p>
          <a:p>
            <a:endParaRPr lang="fr-FR" dirty="0"/>
          </a:p>
          <a:p>
            <a:r>
              <a:rPr lang="fr-FR" b="0" i="0" dirty="0">
                <a:solidFill>
                  <a:srgbClr val="1F1F1F"/>
                </a:solidFill>
                <a:effectLst/>
                <a:latin typeface="Noto Sans" panose="020B0502040504020204" pitchFamily="34" charset="0"/>
              </a:rPr>
              <a:t>Des utilisations potentielles de la RA industrielle (RAI) sont envisageables tout au long de la chaîne de valeur. À mesure que des modèles 3D de nouveaux produits sont créés et affinés, la RA permet d'effectuer une évaluation détaillée avant de construire des prototypes. Les équipes peuvent acquérir une appréciation contextuelle sans s'engager à construire des prototypes physiques et effectuer un zoom rapide pour passer des détails les plus fins à une vue générale afin d'évaluer des aspects tels que la facilité d'utilisation ou l'accès aux pièces réparables. De même, les concepteurs qui travaillent à plus grande échelle, tels que les architectes ou les urbanistes, peuvent utiliser la RA pour juger rapidement de l'impact de leurs idées et évaluer les alternatives à un coût minime.</a:t>
            </a:r>
            <a:endParaRPr lang="fr-FR" dirty="0"/>
          </a:p>
        </p:txBody>
      </p:sp>
      <p:sp>
        <p:nvSpPr>
          <p:cNvPr id="4" name="Slide Number Placeholder 3"/>
          <p:cNvSpPr>
            <a:spLocks noGrp="1"/>
          </p:cNvSpPr>
          <p:nvPr>
            <p:ph type="sldNum" sz="quarter" idx="5"/>
          </p:nvPr>
        </p:nvSpPr>
        <p:spPr/>
        <p:txBody>
          <a:bodyPr/>
          <a:lstStyle/>
          <a:p>
            <a:fld id="{652F1279-6CE4-4169-83D3-4483097B6907}" type="slidenum">
              <a:rPr lang="en-US" smtClean="0"/>
              <a:t>27</a:t>
            </a:fld>
            <a:endParaRPr lang="en-US"/>
          </a:p>
        </p:txBody>
      </p:sp>
    </p:spTree>
    <p:extLst>
      <p:ext uri="{BB962C8B-B14F-4D97-AF65-F5344CB8AC3E}">
        <p14:creationId xmlns:p14="http://schemas.microsoft.com/office/powerpoint/2010/main" val="42553019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76917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26674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Contents slide layout">
    <p:spTree>
      <p:nvGrpSpPr>
        <p:cNvPr id="1" name=""/>
        <p:cNvGrpSpPr/>
        <p:nvPr/>
      </p:nvGrpSpPr>
      <p:grpSpPr>
        <a:xfrm>
          <a:off x="0" y="0"/>
          <a:ext cx="0" cy="0"/>
          <a:chOff x="0" y="0"/>
          <a:chExt cx="0" cy="0"/>
        </a:xfrm>
      </p:grpSpPr>
      <p:grpSp>
        <p:nvGrpSpPr>
          <p:cNvPr id="2" name="그룹 1">
            <a:extLst>
              <a:ext uri="{FF2B5EF4-FFF2-40B4-BE49-F238E27FC236}">
                <a16:creationId xmlns:a16="http://schemas.microsoft.com/office/drawing/2014/main" id="{408610EC-D04E-4AFE-B17A-580404417A56}"/>
              </a:ext>
            </a:extLst>
          </p:cNvPr>
          <p:cNvGrpSpPr/>
          <p:nvPr userDrawn="1"/>
        </p:nvGrpSpPr>
        <p:grpSpPr>
          <a:xfrm>
            <a:off x="430258" y="655456"/>
            <a:ext cx="6372712" cy="5822001"/>
            <a:chOff x="7192629" y="1828167"/>
            <a:chExt cx="3658514" cy="3342357"/>
          </a:xfrm>
          <a:solidFill>
            <a:schemeClr val="accent1">
              <a:alpha val="40000"/>
            </a:schemeClr>
          </a:solidFill>
        </p:grpSpPr>
        <p:sp>
          <p:nvSpPr>
            <p:cNvPr id="3" name="Freeform 16">
              <a:extLst>
                <a:ext uri="{FF2B5EF4-FFF2-40B4-BE49-F238E27FC236}">
                  <a16:creationId xmlns:a16="http://schemas.microsoft.com/office/drawing/2014/main" id="{86FE8B47-4665-4595-9358-FD7E1706AAB6}"/>
                </a:ext>
              </a:extLst>
            </p:cNvPr>
            <p:cNvSpPr/>
            <p:nvPr userDrawn="1"/>
          </p:nvSpPr>
          <p:spPr>
            <a:xfrm rot="14821187">
              <a:off x="7343358" y="1881591"/>
              <a:ext cx="3138204" cy="3439661"/>
            </a:xfrm>
            <a:custGeom>
              <a:avLst/>
              <a:gdLst>
                <a:gd name="connsiteX0" fmla="*/ 255022 w 1226229"/>
                <a:gd name="connsiteY0" fmla="*/ 3188 h 1344022"/>
                <a:gd name="connsiteX1" fmla="*/ 36909 w 1226229"/>
                <a:gd name="connsiteY1" fmla="*/ 959533 h 1344022"/>
                <a:gd name="connsiteX2" fmla="*/ 875808 w 1226229"/>
                <a:gd name="connsiteY2" fmla="*/ 1337038 h 1344022"/>
                <a:gd name="connsiteX3" fmla="*/ 1202978 w 1226229"/>
                <a:gd name="connsiteY3" fmla="*/ 674307 h 1344022"/>
                <a:gd name="connsiteX4" fmla="*/ 255022 w 1226229"/>
                <a:gd name="connsiteY4" fmla="*/ 3188 h 13440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229" h="1344022">
                  <a:moveTo>
                    <a:pt x="255022" y="3188"/>
                  </a:moveTo>
                  <a:cubicBezTo>
                    <a:pt x="60677" y="50726"/>
                    <a:pt x="-66555" y="737225"/>
                    <a:pt x="36909" y="959533"/>
                  </a:cubicBezTo>
                  <a:cubicBezTo>
                    <a:pt x="140373" y="1181841"/>
                    <a:pt x="681463" y="1384576"/>
                    <a:pt x="875808" y="1337038"/>
                  </a:cubicBezTo>
                  <a:cubicBezTo>
                    <a:pt x="1070153" y="1289500"/>
                    <a:pt x="1300850" y="896615"/>
                    <a:pt x="1202978" y="674307"/>
                  </a:cubicBezTo>
                  <a:cubicBezTo>
                    <a:pt x="1105106" y="451999"/>
                    <a:pt x="449367" y="-44350"/>
                    <a:pt x="255022" y="318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4" name="Freeform 17">
              <a:extLst>
                <a:ext uri="{FF2B5EF4-FFF2-40B4-BE49-F238E27FC236}">
                  <a16:creationId xmlns:a16="http://schemas.microsoft.com/office/drawing/2014/main" id="{793B7356-B8ED-400A-90B7-9B451493539C}"/>
                </a:ext>
              </a:extLst>
            </p:cNvPr>
            <p:cNvSpPr/>
            <p:nvPr userDrawn="1"/>
          </p:nvSpPr>
          <p:spPr>
            <a:xfrm rot="11086192">
              <a:off x="7805038" y="2070693"/>
              <a:ext cx="3046105" cy="2942250"/>
            </a:xfrm>
            <a:custGeom>
              <a:avLst/>
              <a:gdLst>
                <a:gd name="connsiteX0" fmla="*/ 51347 w 1697323"/>
                <a:gd name="connsiteY0" fmla="*/ 164668 h 1639454"/>
                <a:gd name="connsiteX1" fmla="*/ 613409 w 1697323"/>
                <a:gd name="connsiteY1" fmla="*/ 5277 h 1639454"/>
                <a:gd name="connsiteX2" fmla="*/ 1410364 w 1697323"/>
                <a:gd name="connsiteY2" fmla="*/ 324059 h 1639454"/>
                <a:gd name="connsiteX3" fmla="*/ 1628477 w 1697323"/>
                <a:gd name="connsiteY3" fmla="*/ 1313960 h 1639454"/>
                <a:gd name="connsiteX4" fmla="*/ 286239 w 1697323"/>
                <a:gd name="connsiteY4" fmla="*/ 1607574 h 1639454"/>
                <a:gd name="connsiteX5" fmla="*/ 51347 w 1697323"/>
                <a:gd name="connsiteY5" fmla="*/ 659618 h 1639454"/>
                <a:gd name="connsiteX6" fmla="*/ 51347 w 1697323"/>
                <a:gd name="connsiteY6" fmla="*/ 164668 h 1639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7323" h="1639454">
                  <a:moveTo>
                    <a:pt x="51347" y="164668"/>
                  </a:moveTo>
                  <a:cubicBezTo>
                    <a:pt x="145024" y="55611"/>
                    <a:pt x="386906" y="-21288"/>
                    <a:pt x="613409" y="5277"/>
                  </a:cubicBezTo>
                  <a:cubicBezTo>
                    <a:pt x="839912" y="31842"/>
                    <a:pt x="1241186" y="105945"/>
                    <a:pt x="1410364" y="324059"/>
                  </a:cubicBezTo>
                  <a:cubicBezTo>
                    <a:pt x="1579542" y="542173"/>
                    <a:pt x="1815831" y="1100041"/>
                    <a:pt x="1628477" y="1313960"/>
                  </a:cubicBezTo>
                  <a:cubicBezTo>
                    <a:pt x="1441123" y="1527879"/>
                    <a:pt x="549094" y="1716631"/>
                    <a:pt x="286239" y="1607574"/>
                  </a:cubicBezTo>
                  <a:cubicBezTo>
                    <a:pt x="23384" y="1498517"/>
                    <a:pt x="89098" y="898704"/>
                    <a:pt x="51347" y="659618"/>
                  </a:cubicBezTo>
                  <a:cubicBezTo>
                    <a:pt x="13596" y="420532"/>
                    <a:pt x="-42330" y="273725"/>
                    <a:pt x="51347" y="1646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 name="Freeform 18">
              <a:extLst>
                <a:ext uri="{FF2B5EF4-FFF2-40B4-BE49-F238E27FC236}">
                  <a16:creationId xmlns:a16="http://schemas.microsoft.com/office/drawing/2014/main" id="{48075DBA-7451-4CDD-8901-26668134C6F5}"/>
                </a:ext>
              </a:extLst>
            </p:cNvPr>
            <p:cNvSpPr/>
            <p:nvPr userDrawn="1"/>
          </p:nvSpPr>
          <p:spPr>
            <a:xfrm rot="1044868">
              <a:off x="7316937" y="1828167"/>
              <a:ext cx="3191046" cy="3082250"/>
            </a:xfrm>
            <a:custGeom>
              <a:avLst/>
              <a:gdLst>
                <a:gd name="connsiteX0" fmla="*/ 51347 w 1697323"/>
                <a:gd name="connsiteY0" fmla="*/ 164668 h 1639454"/>
                <a:gd name="connsiteX1" fmla="*/ 613409 w 1697323"/>
                <a:gd name="connsiteY1" fmla="*/ 5277 h 1639454"/>
                <a:gd name="connsiteX2" fmla="*/ 1410364 w 1697323"/>
                <a:gd name="connsiteY2" fmla="*/ 324059 h 1639454"/>
                <a:gd name="connsiteX3" fmla="*/ 1628477 w 1697323"/>
                <a:gd name="connsiteY3" fmla="*/ 1313960 h 1639454"/>
                <a:gd name="connsiteX4" fmla="*/ 286239 w 1697323"/>
                <a:gd name="connsiteY4" fmla="*/ 1607574 h 1639454"/>
                <a:gd name="connsiteX5" fmla="*/ 51347 w 1697323"/>
                <a:gd name="connsiteY5" fmla="*/ 659618 h 1639454"/>
                <a:gd name="connsiteX6" fmla="*/ 51347 w 1697323"/>
                <a:gd name="connsiteY6" fmla="*/ 164668 h 1639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7323" h="1639454">
                  <a:moveTo>
                    <a:pt x="51347" y="164668"/>
                  </a:moveTo>
                  <a:cubicBezTo>
                    <a:pt x="145024" y="55611"/>
                    <a:pt x="386906" y="-21288"/>
                    <a:pt x="613409" y="5277"/>
                  </a:cubicBezTo>
                  <a:cubicBezTo>
                    <a:pt x="839912" y="31842"/>
                    <a:pt x="1241186" y="105945"/>
                    <a:pt x="1410364" y="324059"/>
                  </a:cubicBezTo>
                  <a:cubicBezTo>
                    <a:pt x="1579542" y="542173"/>
                    <a:pt x="1815831" y="1100041"/>
                    <a:pt x="1628477" y="1313960"/>
                  </a:cubicBezTo>
                  <a:cubicBezTo>
                    <a:pt x="1441123" y="1527879"/>
                    <a:pt x="549094" y="1716631"/>
                    <a:pt x="286239" y="1607574"/>
                  </a:cubicBezTo>
                  <a:cubicBezTo>
                    <a:pt x="23384" y="1498517"/>
                    <a:pt x="89098" y="898704"/>
                    <a:pt x="51347" y="659618"/>
                  </a:cubicBezTo>
                  <a:cubicBezTo>
                    <a:pt x="13596" y="420532"/>
                    <a:pt x="-42330" y="273725"/>
                    <a:pt x="51347" y="1646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sp>
        <p:nvSpPr>
          <p:cNvPr id="6" name="Picture Placeholder 9">
            <a:extLst>
              <a:ext uri="{FF2B5EF4-FFF2-40B4-BE49-F238E27FC236}">
                <a16:creationId xmlns:a16="http://schemas.microsoft.com/office/drawing/2014/main" id="{12C5AA02-25A6-4B3A-8C35-3207DAF9BE48}"/>
              </a:ext>
            </a:extLst>
          </p:cNvPr>
          <p:cNvSpPr>
            <a:spLocks noGrp="1"/>
          </p:cNvSpPr>
          <p:nvPr>
            <p:ph type="pic" sz="quarter" idx="14" hasCustomPrompt="1"/>
          </p:nvPr>
        </p:nvSpPr>
        <p:spPr>
          <a:xfrm rot="245957">
            <a:off x="676837" y="926853"/>
            <a:ext cx="5305968" cy="5125064"/>
          </a:xfrm>
          <a:custGeom>
            <a:avLst/>
            <a:gdLst>
              <a:gd name="connsiteX0" fmla="*/ 3768999 w 5305968"/>
              <a:gd name="connsiteY0" fmla="*/ 464 h 5125064"/>
              <a:gd name="connsiteX1" fmla="*/ 4411163 w 5305968"/>
              <a:gd name="connsiteY1" fmla="*/ 99662 h 5125064"/>
              <a:gd name="connsiteX2" fmla="*/ 5145453 w 5305968"/>
              <a:gd name="connsiteY2" fmla="*/ 3063046 h 5125064"/>
              <a:gd name="connsiteX3" fmla="*/ 5145453 w 5305968"/>
              <a:gd name="connsiteY3" fmla="*/ 4610298 h 5125064"/>
              <a:gd name="connsiteX4" fmla="*/ 3388403 w 5305968"/>
              <a:gd name="connsiteY4" fmla="*/ 5108567 h 5125064"/>
              <a:gd name="connsiteX5" fmla="*/ 897060 w 5305968"/>
              <a:gd name="connsiteY5" fmla="*/ 4112030 h 5125064"/>
              <a:gd name="connsiteX6" fmla="*/ 215221 w 5305968"/>
              <a:gd name="connsiteY6" fmla="*/ 1017522 h 5125064"/>
              <a:gd name="connsiteX7" fmla="*/ 3768999 w 5305968"/>
              <a:gd name="connsiteY7" fmla="*/ 464 h 5125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5968" h="5125064">
                <a:moveTo>
                  <a:pt x="3768999" y="464"/>
                </a:moveTo>
                <a:cubicBezTo>
                  <a:pt x="4033876" y="4546"/>
                  <a:pt x="4257093" y="35739"/>
                  <a:pt x="4411163" y="99662"/>
                </a:cubicBezTo>
                <a:cubicBezTo>
                  <a:pt x="5232868" y="440582"/>
                  <a:pt x="5027441" y="2315644"/>
                  <a:pt x="5145453" y="3063046"/>
                </a:cubicBezTo>
                <a:cubicBezTo>
                  <a:pt x="5263466" y="3810447"/>
                  <a:pt x="5438295" y="4269378"/>
                  <a:pt x="5145453" y="4610298"/>
                </a:cubicBezTo>
                <a:cubicBezTo>
                  <a:pt x="4852612" y="4951219"/>
                  <a:pt x="4096470" y="5191611"/>
                  <a:pt x="3388403" y="5108567"/>
                </a:cubicBezTo>
                <a:cubicBezTo>
                  <a:pt x="2680337" y="5025523"/>
                  <a:pt x="1425923" y="4793871"/>
                  <a:pt x="897060" y="4112030"/>
                </a:cubicBezTo>
                <a:cubicBezTo>
                  <a:pt x="368196" y="3430188"/>
                  <a:pt x="-370462" y="1686249"/>
                  <a:pt x="215221" y="1017522"/>
                </a:cubicBezTo>
                <a:cubicBezTo>
                  <a:pt x="691089" y="474181"/>
                  <a:pt x="2621195" y="-17223"/>
                  <a:pt x="3768999" y="464"/>
                </a:cubicBezTo>
                <a:close/>
              </a:path>
            </a:pathLst>
          </a:custGeom>
          <a:solidFill>
            <a:schemeClr val="bg1">
              <a:lumMod val="95000"/>
            </a:schemeClr>
          </a:solidFill>
          <a:ln w="19050">
            <a:noFill/>
          </a:ln>
        </p:spPr>
        <p:txBody>
          <a:bodyPr wrap="square" anchor="ctr">
            <a:noAutofit/>
          </a:bodyPr>
          <a:lstStyle>
            <a:lvl1pPr marL="0" indent="0" algn="ctr">
              <a:lnSpc>
                <a:spcPct val="100000"/>
              </a:lnSpc>
              <a:buNone/>
              <a:defRPr sz="1200">
                <a:solidFill>
                  <a:schemeClr val="tx1">
                    <a:lumMod val="75000"/>
                    <a:lumOff val="25000"/>
                  </a:schemeClr>
                </a:solidFill>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24452834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86846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1_Contents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48052EA6-352D-427B-86BE-1AD1C3072FD9}"/>
              </a:ext>
            </a:extLst>
          </p:cNvPr>
          <p:cNvSpPr>
            <a:spLocks noGrp="1"/>
          </p:cNvSpPr>
          <p:nvPr>
            <p:ph type="pic" sz="quarter" idx="14" hasCustomPrompt="1"/>
          </p:nvPr>
        </p:nvSpPr>
        <p:spPr>
          <a:xfrm>
            <a:off x="6096000" y="0"/>
            <a:ext cx="6096000" cy="6858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ko-KR" altLang="en-US" sz="1800">
                <a:solidFill>
                  <a:schemeClr val="tx1">
                    <a:lumMod val="75000"/>
                    <a:lumOff val="25000"/>
                  </a:schemeClr>
                </a:solidFill>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ltLang="ko-KR" dirty="0"/>
              <a:t>Place Your Picture Here Send To Back</a:t>
            </a:r>
            <a:endParaRPr lang="ko-KR" altLang="en-US" dirty="0"/>
          </a:p>
        </p:txBody>
      </p:sp>
    </p:spTree>
    <p:extLst>
      <p:ext uri="{BB962C8B-B14F-4D97-AF65-F5344CB8AC3E}">
        <p14:creationId xmlns:p14="http://schemas.microsoft.com/office/powerpoint/2010/main" val="39188379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55743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_Contents slide layout">
    <p:spTree>
      <p:nvGrpSpPr>
        <p:cNvPr id="1" name=""/>
        <p:cNvGrpSpPr/>
        <p:nvPr/>
      </p:nvGrpSpPr>
      <p:grpSpPr>
        <a:xfrm>
          <a:off x="0" y="0"/>
          <a:ext cx="0" cy="0"/>
          <a:chOff x="0" y="0"/>
          <a:chExt cx="0" cy="0"/>
        </a:xfrm>
      </p:grpSpPr>
      <p:sp>
        <p:nvSpPr>
          <p:cNvPr id="2" name="Picture Placeholder 19">
            <a:extLst>
              <a:ext uri="{FF2B5EF4-FFF2-40B4-BE49-F238E27FC236}">
                <a16:creationId xmlns:a16="http://schemas.microsoft.com/office/drawing/2014/main" id="{E5A09E3A-6DC9-4D89-A56D-15822E06019C}"/>
              </a:ext>
            </a:extLst>
          </p:cNvPr>
          <p:cNvSpPr>
            <a:spLocks noGrp="1"/>
          </p:cNvSpPr>
          <p:nvPr>
            <p:ph type="pic" idx="13" hasCustomPrompt="1"/>
          </p:nvPr>
        </p:nvSpPr>
        <p:spPr>
          <a:xfrm>
            <a:off x="4580115" y="329978"/>
            <a:ext cx="7362544" cy="6198044"/>
          </a:xfrm>
          <a:custGeom>
            <a:avLst/>
            <a:gdLst>
              <a:gd name="connsiteX0" fmla="*/ 195262 w 7362544"/>
              <a:gd name="connsiteY0" fmla="*/ 3294555 h 6198044"/>
              <a:gd name="connsiteX1" fmla="*/ 333335 w 7362544"/>
              <a:gd name="connsiteY1" fmla="*/ 3351746 h 6198044"/>
              <a:gd name="connsiteX2" fmla="*/ 2552833 w 7362544"/>
              <a:gd name="connsiteY2" fmla="*/ 5571245 h 6198044"/>
              <a:gd name="connsiteX3" fmla="*/ 2552833 w 7362544"/>
              <a:gd name="connsiteY3" fmla="*/ 5847389 h 6198044"/>
              <a:gd name="connsiteX4" fmla="*/ 2552833 w 7362544"/>
              <a:gd name="connsiteY4" fmla="*/ 5847388 h 6198044"/>
              <a:gd name="connsiteX5" fmla="*/ 2276689 w 7362544"/>
              <a:gd name="connsiteY5" fmla="*/ 5847388 h 6198044"/>
              <a:gd name="connsiteX6" fmla="*/ 57192 w 7362544"/>
              <a:gd name="connsiteY6" fmla="*/ 3627889 h 6198044"/>
              <a:gd name="connsiteX7" fmla="*/ 14298 w 7362544"/>
              <a:gd name="connsiteY7" fmla="*/ 3416340 h 6198044"/>
              <a:gd name="connsiteX8" fmla="*/ 57191 w 7362544"/>
              <a:gd name="connsiteY8" fmla="*/ 3351746 h 6198044"/>
              <a:gd name="connsiteX9" fmla="*/ 57192 w 7362544"/>
              <a:gd name="connsiteY9" fmla="*/ 3351746 h 6198044"/>
              <a:gd name="connsiteX10" fmla="*/ 121785 w 7362544"/>
              <a:gd name="connsiteY10" fmla="*/ 3308852 h 6198044"/>
              <a:gd name="connsiteX11" fmla="*/ 195262 w 7362544"/>
              <a:gd name="connsiteY11" fmla="*/ 3294555 h 6198044"/>
              <a:gd name="connsiteX12" fmla="*/ 717266 w 7362544"/>
              <a:gd name="connsiteY12" fmla="*/ 3143498 h 6198044"/>
              <a:gd name="connsiteX13" fmla="*/ 855337 w 7362544"/>
              <a:gd name="connsiteY13" fmla="*/ 3200689 h 6198044"/>
              <a:gd name="connsiteX14" fmla="*/ 3519359 w 7362544"/>
              <a:gd name="connsiteY14" fmla="*/ 5864711 h 6198044"/>
              <a:gd name="connsiteX15" fmla="*/ 3519359 w 7362544"/>
              <a:gd name="connsiteY15" fmla="*/ 6140854 h 6198044"/>
              <a:gd name="connsiteX16" fmla="*/ 3519358 w 7362544"/>
              <a:gd name="connsiteY16" fmla="*/ 6140853 h 6198044"/>
              <a:gd name="connsiteX17" fmla="*/ 3243215 w 7362544"/>
              <a:gd name="connsiteY17" fmla="*/ 6140853 h 6198044"/>
              <a:gd name="connsiteX18" fmla="*/ 579194 w 7362544"/>
              <a:gd name="connsiteY18" fmla="*/ 3476832 h 6198044"/>
              <a:gd name="connsiteX19" fmla="*/ 536301 w 7362544"/>
              <a:gd name="connsiteY19" fmla="*/ 3265282 h 6198044"/>
              <a:gd name="connsiteX20" fmla="*/ 579194 w 7362544"/>
              <a:gd name="connsiteY20" fmla="*/ 3200688 h 6198044"/>
              <a:gd name="connsiteX21" fmla="*/ 643787 w 7362544"/>
              <a:gd name="connsiteY21" fmla="*/ 3157795 h 6198044"/>
              <a:gd name="connsiteX22" fmla="*/ 717266 w 7362544"/>
              <a:gd name="connsiteY22" fmla="*/ 3143498 h 6198044"/>
              <a:gd name="connsiteX23" fmla="*/ 1518292 w 7362544"/>
              <a:gd name="connsiteY23" fmla="*/ 2598405 h 6198044"/>
              <a:gd name="connsiteX24" fmla="*/ 1656365 w 7362544"/>
              <a:gd name="connsiteY24" fmla="*/ 2655597 h 6198044"/>
              <a:gd name="connsiteX25" fmla="*/ 4761287 w 7362544"/>
              <a:gd name="connsiteY25" fmla="*/ 5760520 h 6198044"/>
              <a:gd name="connsiteX26" fmla="*/ 4761287 w 7362544"/>
              <a:gd name="connsiteY26" fmla="*/ 6036665 h 6198044"/>
              <a:gd name="connsiteX27" fmla="*/ 4761287 w 7362544"/>
              <a:gd name="connsiteY27" fmla="*/ 6036663 h 6198044"/>
              <a:gd name="connsiteX28" fmla="*/ 4485144 w 7362544"/>
              <a:gd name="connsiteY28" fmla="*/ 6036663 h 6198044"/>
              <a:gd name="connsiteX29" fmla="*/ 1380221 w 7362544"/>
              <a:gd name="connsiteY29" fmla="*/ 2931740 h 6198044"/>
              <a:gd name="connsiteX30" fmla="*/ 1337328 w 7362544"/>
              <a:gd name="connsiteY30" fmla="*/ 2720191 h 6198044"/>
              <a:gd name="connsiteX31" fmla="*/ 1380221 w 7362544"/>
              <a:gd name="connsiteY31" fmla="*/ 2655597 h 6198044"/>
              <a:gd name="connsiteX32" fmla="*/ 1380221 w 7362544"/>
              <a:gd name="connsiteY32" fmla="*/ 2655596 h 6198044"/>
              <a:gd name="connsiteX33" fmla="*/ 1444815 w 7362544"/>
              <a:gd name="connsiteY33" fmla="*/ 2612704 h 6198044"/>
              <a:gd name="connsiteX34" fmla="*/ 1518292 w 7362544"/>
              <a:gd name="connsiteY34" fmla="*/ 2598405 h 6198044"/>
              <a:gd name="connsiteX35" fmla="*/ 427420 w 7362544"/>
              <a:gd name="connsiteY35" fmla="*/ 2180593 h 6198044"/>
              <a:gd name="connsiteX36" fmla="*/ 565492 w 7362544"/>
              <a:gd name="connsiteY36" fmla="*/ 2237784 h 6198044"/>
              <a:gd name="connsiteX37" fmla="*/ 3670415 w 7362544"/>
              <a:gd name="connsiteY37" fmla="*/ 5342707 h 6198044"/>
              <a:gd name="connsiteX38" fmla="*/ 3670415 w 7362544"/>
              <a:gd name="connsiteY38" fmla="*/ 5618851 h 6198044"/>
              <a:gd name="connsiteX39" fmla="*/ 3670414 w 7362544"/>
              <a:gd name="connsiteY39" fmla="*/ 5618850 h 6198044"/>
              <a:gd name="connsiteX40" fmla="*/ 3394271 w 7362544"/>
              <a:gd name="connsiteY40" fmla="*/ 5618850 h 6198044"/>
              <a:gd name="connsiteX41" fmla="*/ 289349 w 7362544"/>
              <a:gd name="connsiteY41" fmla="*/ 2513927 h 6198044"/>
              <a:gd name="connsiteX42" fmla="*/ 246456 w 7362544"/>
              <a:gd name="connsiteY42" fmla="*/ 2302378 h 6198044"/>
              <a:gd name="connsiteX43" fmla="*/ 289349 w 7362544"/>
              <a:gd name="connsiteY43" fmla="*/ 2237784 h 6198044"/>
              <a:gd name="connsiteX44" fmla="*/ 353943 w 7362544"/>
              <a:gd name="connsiteY44" fmla="*/ 2194890 h 6198044"/>
              <a:gd name="connsiteX45" fmla="*/ 427420 w 7362544"/>
              <a:gd name="connsiteY45" fmla="*/ 2180593 h 6198044"/>
              <a:gd name="connsiteX46" fmla="*/ 1403566 w 7362544"/>
              <a:gd name="connsiteY46" fmla="*/ 1810620 h 6198044"/>
              <a:gd name="connsiteX47" fmla="*/ 1541638 w 7362544"/>
              <a:gd name="connsiteY47" fmla="*/ 1867811 h 6198044"/>
              <a:gd name="connsiteX48" fmla="*/ 4646561 w 7362544"/>
              <a:gd name="connsiteY48" fmla="*/ 4972734 h 6198044"/>
              <a:gd name="connsiteX49" fmla="*/ 4646561 w 7362544"/>
              <a:gd name="connsiteY49" fmla="*/ 5248878 h 6198044"/>
              <a:gd name="connsiteX50" fmla="*/ 4646560 w 7362544"/>
              <a:gd name="connsiteY50" fmla="*/ 5248877 h 6198044"/>
              <a:gd name="connsiteX51" fmla="*/ 4370417 w 7362544"/>
              <a:gd name="connsiteY51" fmla="*/ 5248877 h 6198044"/>
              <a:gd name="connsiteX52" fmla="*/ 1265495 w 7362544"/>
              <a:gd name="connsiteY52" fmla="*/ 2143954 h 6198044"/>
              <a:gd name="connsiteX53" fmla="*/ 1222602 w 7362544"/>
              <a:gd name="connsiteY53" fmla="*/ 1932405 h 6198044"/>
              <a:gd name="connsiteX54" fmla="*/ 1265495 w 7362544"/>
              <a:gd name="connsiteY54" fmla="*/ 1867811 h 6198044"/>
              <a:gd name="connsiteX55" fmla="*/ 1265495 w 7362544"/>
              <a:gd name="connsiteY55" fmla="*/ 1867811 h 6198044"/>
              <a:gd name="connsiteX56" fmla="*/ 1330089 w 7362544"/>
              <a:gd name="connsiteY56" fmla="*/ 1824918 h 6198044"/>
              <a:gd name="connsiteX57" fmla="*/ 1403566 w 7362544"/>
              <a:gd name="connsiteY57" fmla="*/ 1810620 h 6198044"/>
              <a:gd name="connsiteX58" fmla="*/ 2204593 w 7362544"/>
              <a:gd name="connsiteY58" fmla="*/ 1265529 h 6198044"/>
              <a:gd name="connsiteX59" fmla="*/ 2342664 w 7362544"/>
              <a:gd name="connsiteY59" fmla="*/ 1322720 h 6198044"/>
              <a:gd name="connsiteX60" fmla="*/ 5447589 w 7362544"/>
              <a:gd name="connsiteY60" fmla="*/ 4427643 h 6198044"/>
              <a:gd name="connsiteX61" fmla="*/ 5447589 w 7362544"/>
              <a:gd name="connsiteY61" fmla="*/ 4703786 h 6198044"/>
              <a:gd name="connsiteX62" fmla="*/ 5447588 w 7362544"/>
              <a:gd name="connsiteY62" fmla="*/ 4703785 h 6198044"/>
              <a:gd name="connsiteX63" fmla="*/ 5171444 w 7362544"/>
              <a:gd name="connsiteY63" fmla="*/ 4703785 h 6198044"/>
              <a:gd name="connsiteX64" fmla="*/ 2066521 w 7362544"/>
              <a:gd name="connsiteY64" fmla="*/ 1598863 h 6198044"/>
              <a:gd name="connsiteX65" fmla="*/ 2023628 w 7362544"/>
              <a:gd name="connsiteY65" fmla="*/ 1387313 h 6198044"/>
              <a:gd name="connsiteX66" fmla="*/ 2066522 w 7362544"/>
              <a:gd name="connsiteY66" fmla="*/ 1322720 h 6198044"/>
              <a:gd name="connsiteX67" fmla="*/ 2131116 w 7362544"/>
              <a:gd name="connsiteY67" fmla="*/ 1279826 h 6198044"/>
              <a:gd name="connsiteX68" fmla="*/ 2204593 w 7362544"/>
              <a:gd name="connsiteY68" fmla="*/ 1265529 h 6198044"/>
              <a:gd name="connsiteX69" fmla="*/ 2716239 w 7362544"/>
              <a:gd name="connsiteY69" fmla="*/ 1104113 h 6198044"/>
              <a:gd name="connsiteX70" fmla="*/ 2854310 w 7362544"/>
              <a:gd name="connsiteY70" fmla="*/ 1161304 h 6198044"/>
              <a:gd name="connsiteX71" fmla="*/ 5959234 w 7362544"/>
              <a:gd name="connsiteY71" fmla="*/ 4266228 h 6198044"/>
              <a:gd name="connsiteX72" fmla="*/ 5959234 w 7362544"/>
              <a:gd name="connsiteY72" fmla="*/ 4542371 h 6198044"/>
              <a:gd name="connsiteX73" fmla="*/ 5959233 w 7362544"/>
              <a:gd name="connsiteY73" fmla="*/ 4542371 h 6198044"/>
              <a:gd name="connsiteX74" fmla="*/ 5683089 w 7362544"/>
              <a:gd name="connsiteY74" fmla="*/ 4542371 h 6198044"/>
              <a:gd name="connsiteX75" fmla="*/ 2578167 w 7362544"/>
              <a:gd name="connsiteY75" fmla="*/ 1437447 h 6198044"/>
              <a:gd name="connsiteX76" fmla="*/ 2535273 w 7362544"/>
              <a:gd name="connsiteY76" fmla="*/ 1225898 h 6198044"/>
              <a:gd name="connsiteX77" fmla="*/ 2578167 w 7362544"/>
              <a:gd name="connsiteY77" fmla="*/ 1161305 h 6198044"/>
              <a:gd name="connsiteX78" fmla="*/ 2642761 w 7362544"/>
              <a:gd name="connsiteY78" fmla="*/ 1118411 h 6198044"/>
              <a:gd name="connsiteX79" fmla="*/ 2716239 w 7362544"/>
              <a:gd name="connsiteY79" fmla="*/ 1104113 h 6198044"/>
              <a:gd name="connsiteX80" fmla="*/ 1113722 w 7362544"/>
              <a:gd name="connsiteY80" fmla="*/ 847716 h 6198044"/>
              <a:gd name="connsiteX81" fmla="*/ 1251793 w 7362544"/>
              <a:gd name="connsiteY81" fmla="*/ 904907 h 6198044"/>
              <a:gd name="connsiteX82" fmla="*/ 4356716 w 7362544"/>
              <a:gd name="connsiteY82" fmla="*/ 4009829 h 6198044"/>
              <a:gd name="connsiteX83" fmla="*/ 4356716 w 7362544"/>
              <a:gd name="connsiteY83" fmla="*/ 4285973 h 6198044"/>
              <a:gd name="connsiteX84" fmla="*/ 4356715 w 7362544"/>
              <a:gd name="connsiteY84" fmla="*/ 4285972 h 6198044"/>
              <a:gd name="connsiteX85" fmla="*/ 4080572 w 7362544"/>
              <a:gd name="connsiteY85" fmla="*/ 4285972 h 6198044"/>
              <a:gd name="connsiteX86" fmla="*/ 975650 w 7362544"/>
              <a:gd name="connsiteY86" fmla="*/ 1181049 h 6198044"/>
              <a:gd name="connsiteX87" fmla="*/ 932757 w 7362544"/>
              <a:gd name="connsiteY87" fmla="*/ 969500 h 6198044"/>
              <a:gd name="connsiteX88" fmla="*/ 975650 w 7362544"/>
              <a:gd name="connsiteY88" fmla="*/ 904906 h 6198044"/>
              <a:gd name="connsiteX89" fmla="*/ 1040244 w 7362544"/>
              <a:gd name="connsiteY89" fmla="*/ 862013 h 6198044"/>
              <a:gd name="connsiteX90" fmla="*/ 1113722 w 7362544"/>
              <a:gd name="connsiteY90" fmla="*/ 847716 h 6198044"/>
              <a:gd name="connsiteX91" fmla="*/ 4947782 w 7362544"/>
              <a:gd name="connsiteY91" fmla="*/ 643418 h 6198044"/>
              <a:gd name="connsiteX92" fmla="*/ 5085855 w 7362544"/>
              <a:gd name="connsiteY92" fmla="*/ 700609 h 6198044"/>
              <a:gd name="connsiteX93" fmla="*/ 7305353 w 7362544"/>
              <a:gd name="connsiteY93" fmla="*/ 2920108 h 6198044"/>
              <a:gd name="connsiteX94" fmla="*/ 7305353 w 7362544"/>
              <a:gd name="connsiteY94" fmla="*/ 3196251 h 6198044"/>
              <a:gd name="connsiteX95" fmla="*/ 7305353 w 7362544"/>
              <a:gd name="connsiteY95" fmla="*/ 3196251 h 6198044"/>
              <a:gd name="connsiteX96" fmla="*/ 7029209 w 7362544"/>
              <a:gd name="connsiteY96" fmla="*/ 3196251 h 6198044"/>
              <a:gd name="connsiteX97" fmla="*/ 4809711 w 7362544"/>
              <a:gd name="connsiteY97" fmla="*/ 976753 h 6198044"/>
              <a:gd name="connsiteX98" fmla="*/ 4766817 w 7362544"/>
              <a:gd name="connsiteY98" fmla="*/ 765203 h 6198044"/>
              <a:gd name="connsiteX99" fmla="*/ 4809711 w 7362544"/>
              <a:gd name="connsiteY99" fmla="*/ 700609 h 6198044"/>
              <a:gd name="connsiteX100" fmla="*/ 4874305 w 7362544"/>
              <a:gd name="connsiteY100" fmla="*/ 657715 h 6198044"/>
              <a:gd name="connsiteX101" fmla="*/ 4947782 w 7362544"/>
              <a:gd name="connsiteY101" fmla="*/ 643418 h 6198044"/>
              <a:gd name="connsiteX102" fmla="*/ 2446599 w 7362544"/>
              <a:gd name="connsiteY102" fmla="*/ 161414 h 6198044"/>
              <a:gd name="connsiteX103" fmla="*/ 2584671 w 7362544"/>
              <a:gd name="connsiteY103" fmla="*/ 218606 h 6198044"/>
              <a:gd name="connsiteX104" fmla="*/ 5689594 w 7362544"/>
              <a:gd name="connsiteY104" fmla="*/ 3323528 h 6198044"/>
              <a:gd name="connsiteX105" fmla="*/ 5689594 w 7362544"/>
              <a:gd name="connsiteY105" fmla="*/ 3599672 h 6198044"/>
              <a:gd name="connsiteX106" fmla="*/ 5689594 w 7362544"/>
              <a:gd name="connsiteY106" fmla="*/ 3599671 h 6198044"/>
              <a:gd name="connsiteX107" fmla="*/ 5413450 w 7362544"/>
              <a:gd name="connsiteY107" fmla="*/ 3599671 h 6198044"/>
              <a:gd name="connsiteX108" fmla="*/ 2308528 w 7362544"/>
              <a:gd name="connsiteY108" fmla="*/ 494748 h 6198044"/>
              <a:gd name="connsiteX109" fmla="*/ 2265635 w 7362544"/>
              <a:gd name="connsiteY109" fmla="*/ 283199 h 6198044"/>
              <a:gd name="connsiteX110" fmla="*/ 2308528 w 7362544"/>
              <a:gd name="connsiteY110" fmla="*/ 218605 h 6198044"/>
              <a:gd name="connsiteX111" fmla="*/ 2373122 w 7362544"/>
              <a:gd name="connsiteY111" fmla="*/ 175712 h 6198044"/>
              <a:gd name="connsiteX112" fmla="*/ 2446599 w 7362544"/>
              <a:gd name="connsiteY112" fmla="*/ 161414 h 6198044"/>
              <a:gd name="connsiteX113" fmla="*/ 3671944 w 7362544"/>
              <a:gd name="connsiteY113" fmla="*/ 40640 h 6198044"/>
              <a:gd name="connsiteX114" fmla="*/ 3810016 w 7362544"/>
              <a:gd name="connsiteY114" fmla="*/ 97831 h 6198044"/>
              <a:gd name="connsiteX115" fmla="*/ 6914939 w 7362544"/>
              <a:gd name="connsiteY115" fmla="*/ 3202755 h 6198044"/>
              <a:gd name="connsiteX116" fmla="*/ 6914939 w 7362544"/>
              <a:gd name="connsiteY116" fmla="*/ 3478898 h 6198044"/>
              <a:gd name="connsiteX117" fmla="*/ 6914939 w 7362544"/>
              <a:gd name="connsiteY117" fmla="*/ 3478897 h 6198044"/>
              <a:gd name="connsiteX118" fmla="*/ 6638795 w 7362544"/>
              <a:gd name="connsiteY118" fmla="*/ 3478897 h 6198044"/>
              <a:gd name="connsiteX119" fmla="*/ 3533874 w 7362544"/>
              <a:gd name="connsiteY119" fmla="*/ 373974 h 6198044"/>
              <a:gd name="connsiteX120" fmla="*/ 3490980 w 7362544"/>
              <a:gd name="connsiteY120" fmla="*/ 162425 h 6198044"/>
              <a:gd name="connsiteX121" fmla="*/ 3533873 w 7362544"/>
              <a:gd name="connsiteY121" fmla="*/ 97830 h 6198044"/>
              <a:gd name="connsiteX122" fmla="*/ 3598467 w 7362544"/>
              <a:gd name="connsiteY122" fmla="*/ 54937 h 6198044"/>
              <a:gd name="connsiteX123" fmla="*/ 3671944 w 7362544"/>
              <a:gd name="connsiteY123" fmla="*/ 40640 h 6198044"/>
              <a:gd name="connsiteX124" fmla="*/ 2958245 w 7362544"/>
              <a:gd name="connsiteY124" fmla="*/ 0 h 6198044"/>
              <a:gd name="connsiteX125" fmla="*/ 3096316 w 7362544"/>
              <a:gd name="connsiteY125" fmla="*/ 57191 h 6198044"/>
              <a:gd name="connsiteX126" fmla="*/ 6201239 w 7362544"/>
              <a:gd name="connsiteY126" fmla="*/ 3162114 h 6198044"/>
              <a:gd name="connsiteX127" fmla="*/ 6201239 w 7362544"/>
              <a:gd name="connsiteY127" fmla="*/ 3438258 h 6198044"/>
              <a:gd name="connsiteX128" fmla="*/ 6201239 w 7362544"/>
              <a:gd name="connsiteY128" fmla="*/ 3438257 h 6198044"/>
              <a:gd name="connsiteX129" fmla="*/ 5925095 w 7362544"/>
              <a:gd name="connsiteY129" fmla="*/ 3438257 h 6198044"/>
              <a:gd name="connsiteX130" fmla="*/ 2820173 w 7362544"/>
              <a:gd name="connsiteY130" fmla="*/ 333335 h 6198044"/>
              <a:gd name="connsiteX131" fmla="*/ 2777280 w 7362544"/>
              <a:gd name="connsiteY131" fmla="*/ 121786 h 6198044"/>
              <a:gd name="connsiteX132" fmla="*/ 2820173 w 7362544"/>
              <a:gd name="connsiteY132" fmla="*/ 57191 h 6198044"/>
              <a:gd name="connsiteX133" fmla="*/ 2884767 w 7362544"/>
              <a:gd name="connsiteY133" fmla="*/ 14298 h 6198044"/>
              <a:gd name="connsiteX134" fmla="*/ 2958245 w 7362544"/>
              <a:gd name="connsiteY134" fmla="*/ 0 h 6198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Lst>
            <a:rect l="l" t="t" r="r" b="b"/>
            <a:pathLst>
              <a:path w="7362544" h="6198044">
                <a:moveTo>
                  <a:pt x="195262" y="3294555"/>
                </a:moveTo>
                <a:cubicBezTo>
                  <a:pt x="245234" y="3294555"/>
                  <a:pt x="295207" y="3313618"/>
                  <a:pt x="333335" y="3351746"/>
                </a:cubicBezTo>
                <a:lnTo>
                  <a:pt x="2552833" y="5571245"/>
                </a:lnTo>
                <a:cubicBezTo>
                  <a:pt x="2629088" y="5647501"/>
                  <a:pt x="2629088" y="5771133"/>
                  <a:pt x="2552833" y="5847389"/>
                </a:cubicBezTo>
                <a:lnTo>
                  <a:pt x="2552833" y="5847388"/>
                </a:lnTo>
                <a:cubicBezTo>
                  <a:pt x="2476577" y="5923642"/>
                  <a:pt x="2352944" y="5923643"/>
                  <a:pt x="2276689" y="5847388"/>
                </a:cubicBezTo>
                <a:lnTo>
                  <a:pt x="57192" y="3627889"/>
                </a:lnTo>
                <a:cubicBezTo>
                  <a:pt x="1" y="3570698"/>
                  <a:pt x="-14297" y="3486856"/>
                  <a:pt x="14298" y="3416340"/>
                </a:cubicBezTo>
                <a:lnTo>
                  <a:pt x="57191" y="3351746"/>
                </a:lnTo>
                <a:lnTo>
                  <a:pt x="57192" y="3351746"/>
                </a:lnTo>
                <a:lnTo>
                  <a:pt x="121785" y="3308852"/>
                </a:lnTo>
                <a:cubicBezTo>
                  <a:pt x="145290" y="3299321"/>
                  <a:pt x="170277" y="3294555"/>
                  <a:pt x="195262" y="3294555"/>
                </a:cubicBezTo>
                <a:close/>
                <a:moveTo>
                  <a:pt x="717266" y="3143498"/>
                </a:moveTo>
                <a:cubicBezTo>
                  <a:pt x="767238" y="3143498"/>
                  <a:pt x="817209" y="3162561"/>
                  <a:pt x="855337" y="3200689"/>
                </a:cubicBezTo>
                <a:lnTo>
                  <a:pt x="3519359" y="5864711"/>
                </a:lnTo>
                <a:cubicBezTo>
                  <a:pt x="3595614" y="5940966"/>
                  <a:pt x="3595614" y="6064599"/>
                  <a:pt x="3519359" y="6140854"/>
                </a:cubicBezTo>
                <a:lnTo>
                  <a:pt x="3519358" y="6140853"/>
                </a:lnTo>
                <a:cubicBezTo>
                  <a:pt x="3443103" y="6217108"/>
                  <a:pt x="3319469" y="6217108"/>
                  <a:pt x="3243215" y="6140853"/>
                </a:cubicBezTo>
                <a:lnTo>
                  <a:pt x="579194" y="3476832"/>
                </a:lnTo>
                <a:cubicBezTo>
                  <a:pt x="522003" y="3419640"/>
                  <a:pt x="507705" y="3335799"/>
                  <a:pt x="536301" y="3265282"/>
                </a:cubicBezTo>
                <a:lnTo>
                  <a:pt x="579194" y="3200688"/>
                </a:lnTo>
                <a:lnTo>
                  <a:pt x="643787" y="3157795"/>
                </a:lnTo>
                <a:cubicBezTo>
                  <a:pt x="667293" y="3148264"/>
                  <a:pt x="692279" y="3143498"/>
                  <a:pt x="717266" y="3143498"/>
                </a:cubicBezTo>
                <a:close/>
                <a:moveTo>
                  <a:pt x="1518292" y="2598405"/>
                </a:moveTo>
                <a:cubicBezTo>
                  <a:pt x="1568265" y="2598405"/>
                  <a:pt x="1618237" y="2617470"/>
                  <a:pt x="1656365" y="2655597"/>
                </a:cubicBezTo>
                <a:lnTo>
                  <a:pt x="4761287" y="5760520"/>
                </a:lnTo>
                <a:cubicBezTo>
                  <a:pt x="4837542" y="5836776"/>
                  <a:pt x="4837542" y="5960408"/>
                  <a:pt x="4761287" y="6036665"/>
                </a:cubicBezTo>
                <a:lnTo>
                  <a:pt x="4761287" y="6036663"/>
                </a:lnTo>
                <a:cubicBezTo>
                  <a:pt x="4685032" y="6112918"/>
                  <a:pt x="4561399" y="6112918"/>
                  <a:pt x="4485144" y="6036663"/>
                </a:cubicBezTo>
                <a:lnTo>
                  <a:pt x="1380221" y="2931740"/>
                </a:lnTo>
                <a:cubicBezTo>
                  <a:pt x="1323031" y="2874549"/>
                  <a:pt x="1308733" y="2790707"/>
                  <a:pt x="1337328" y="2720191"/>
                </a:cubicBezTo>
                <a:lnTo>
                  <a:pt x="1380221" y="2655597"/>
                </a:lnTo>
                <a:lnTo>
                  <a:pt x="1380221" y="2655596"/>
                </a:lnTo>
                <a:lnTo>
                  <a:pt x="1444815" y="2612704"/>
                </a:lnTo>
                <a:cubicBezTo>
                  <a:pt x="1468320" y="2603172"/>
                  <a:pt x="1493307" y="2598406"/>
                  <a:pt x="1518292" y="2598405"/>
                </a:cubicBezTo>
                <a:close/>
                <a:moveTo>
                  <a:pt x="427420" y="2180593"/>
                </a:moveTo>
                <a:cubicBezTo>
                  <a:pt x="477393" y="2180593"/>
                  <a:pt x="527364" y="2199656"/>
                  <a:pt x="565492" y="2237784"/>
                </a:cubicBezTo>
                <a:lnTo>
                  <a:pt x="3670415" y="5342707"/>
                </a:lnTo>
                <a:cubicBezTo>
                  <a:pt x="3746670" y="5418962"/>
                  <a:pt x="3746670" y="5542596"/>
                  <a:pt x="3670415" y="5618851"/>
                </a:cubicBezTo>
                <a:lnTo>
                  <a:pt x="3670414" y="5618850"/>
                </a:lnTo>
                <a:cubicBezTo>
                  <a:pt x="3594159" y="5695105"/>
                  <a:pt x="3470526" y="5695105"/>
                  <a:pt x="3394271" y="5618850"/>
                </a:cubicBezTo>
                <a:lnTo>
                  <a:pt x="289349" y="2513927"/>
                </a:lnTo>
                <a:cubicBezTo>
                  <a:pt x="232158" y="2456736"/>
                  <a:pt x="217860" y="2372894"/>
                  <a:pt x="246456" y="2302378"/>
                </a:cubicBezTo>
                <a:lnTo>
                  <a:pt x="289349" y="2237784"/>
                </a:lnTo>
                <a:lnTo>
                  <a:pt x="353943" y="2194890"/>
                </a:lnTo>
                <a:cubicBezTo>
                  <a:pt x="377448" y="2185358"/>
                  <a:pt x="402434" y="2180593"/>
                  <a:pt x="427420" y="2180593"/>
                </a:cubicBezTo>
                <a:close/>
                <a:moveTo>
                  <a:pt x="1403566" y="1810620"/>
                </a:moveTo>
                <a:cubicBezTo>
                  <a:pt x="1453539" y="1810620"/>
                  <a:pt x="1503511" y="1829684"/>
                  <a:pt x="1541638" y="1867811"/>
                </a:cubicBezTo>
                <a:lnTo>
                  <a:pt x="4646561" y="4972734"/>
                </a:lnTo>
                <a:cubicBezTo>
                  <a:pt x="4722816" y="5048989"/>
                  <a:pt x="4722816" y="5172623"/>
                  <a:pt x="4646561" y="5248878"/>
                </a:cubicBezTo>
                <a:lnTo>
                  <a:pt x="4646560" y="5248877"/>
                </a:lnTo>
                <a:cubicBezTo>
                  <a:pt x="4570305" y="5325132"/>
                  <a:pt x="4446672" y="5325132"/>
                  <a:pt x="4370417" y="5248877"/>
                </a:cubicBezTo>
                <a:lnTo>
                  <a:pt x="1265495" y="2143954"/>
                </a:lnTo>
                <a:cubicBezTo>
                  <a:pt x="1208304" y="2086763"/>
                  <a:pt x="1194006" y="2002921"/>
                  <a:pt x="1222602" y="1932405"/>
                </a:cubicBezTo>
                <a:lnTo>
                  <a:pt x="1265495" y="1867811"/>
                </a:lnTo>
                <a:lnTo>
                  <a:pt x="1265495" y="1867811"/>
                </a:lnTo>
                <a:lnTo>
                  <a:pt x="1330089" y="1824918"/>
                </a:lnTo>
                <a:cubicBezTo>
                  <a:pt x="1353594" y="1815386"/>
                  <a:pt x="1378580" y="1810620"/>
                  <a:pt x="1403566" y="1810620"/>
                </a:cubicBezTo>
                <a:close/>
                <a:moveTo>
                  <a:pt x="2204593" y="1265529"/>
                </a:moveTo>
                <a:cubicBezTo>
                  <a:pt x="2254565" y="1265528"/>
                  <a:pt x="2304537" y="1284592"/>
                  <a:pt x="2342664" y="1322720"/>
                </a:cubicBezTo>
                <a:lnTo>
                  <a:pt x="5447589" y="4427643"/>
                </a:lnTo>
                <a:cubicBezTo>
                  <a:pt x="5523844" y="4503898"/>
                  <a:pt x="5523843" y="4627530"/>
                  <a:pt x="5447589" y="4703786"/>
                </a:cubicBezTo>
                <a:lnTo>
                  <a:pt x="5447588" y="4703785"/>
                </a:lnTo>
                <a:cubicBezTo>
                  <a:pt x="5371333" y="4780041"/>
                  <a:pt x="5247700" y="4780041"/>
                  <a:pt x="5171444" y="4703785"/>
                </a:cubicBezTo>
                <a:lnTo>
                  <a:pt x="2066521" y="1598863"/>
                </a:lnTo>
                <a:cubicBezTo>
                  <a:pt x="2009332" y="1541671"/>
                  <a:pt x="1995034" y="1457829"/>
                  <a:pt x="2023628" y="1387313"/>
                </a:cubicBezTo>
                <a:lnTo>
                  <a:pt x="2066522" y="1322720"/>
                </a:lnTo>
                <a:lnTo>
                  <a:pt x="2131116" y="1279826"/>
                </a:lnTo>
                <a:cubicBezTo>
                  <a:pt x="2154622" y="1270294"/>
                  <a:pt x="2179608" y="1265528"/>
                  <a:pt x="2204593" y="1265529"/>
                </a:cubicBezTo>
                <a:close/>
                <a:moveTo>
                  <a:pt x="2716239" y="1104113"/>
                </a:moveTo>
                <a:cubicBezTo>
                  <a:pt x="2766210" y="1104113"/>
                  <a:pt x="2816183" y="1123177"/>
                  <a:pt x="2854310" y="1161304"/>
                </a:cubicBezTo>
                <a:lnTo>
                  <a:pt x="5959234" y="4266228"/>
                </a:lnTo>
                <a:cubicBezTo>
                  <a:pt x="6035489" y="4342483"/>
                  <a:pt x="6035488" y="4466116"/>
                  <a:pt x="5959234" y="4542371"/>
                </a:cubicBezTo>
                <a:lnTo>
                  <a:pt x="5959233" y="4542371"/>
                </a:lnTo>
                <a:cubicBezTo>
                  <a:pt x="5882978" y="4618626"/>
                  <a:pt x="5759344" y="4618626"/>
                  <a:pt x="5683089" y="4542371"/>
                </a:cubicBezTo>
                <a:lnTo>
                  <a:pt x="2578167" y="1437447"/>
                </a:lnTo>
                <a:cubicBezTo>
                  <a:pt x="2520976" y="1380256"/>
                  <a:pt x="2506678" y="1296415"/>
                  <a:pt x="2535273" y="1225898"/>
                </a:cubicBezTo>
                <a:lnTo>
                  <a:pt x="2578167" y="1161305"/>
                </a:lnTo>
                <a:lnTo>
                  <a:pt x="2642761" y="1118411"/>
                </a:lnTo>
                <a:cubicBezTo>
                  <a:pt x="2666267" y="1108880"/>
                  <a:pt x="2691252" y="1104113"/>
                  <a:pt x="2716239" y="1104113"/>
                </a:cubicBezTo>
                <a:close/>
                <a:moveTo>
                  <a:pt x="1113722" y="847716"/>
                </a:moveTo>
                <a:cubicBezTo>
                  <a:pt x="1163694" y="847715"/>
                  <a:pt x="1213666" y="866779"/>
                  <a:pt x="1251793" y="904907"/>
                </a:cubicBezTo>
                <a:lnTo>
                  <a:pt x="4356716" y="4009829"/>
                </a:lnTo>
                <a:cubicBezTo>
                  <a:pt x="4432971" y="4086085"/>
                  <a:pt x="4432971" y="4209718"/>
                  <a:pt x="4356716" y="4285973"/>
                </a:cubicBezTo>
                <a:lnTo>
                  <a:pt x="4356715" y="4285972"/>
                </a:lnTo>
                <a:cubicBezTo>
                  <a:pt x="4280461" y="4362227"/>
                  <a:pt x="4156827" y="4362227"/>
                  <a:pt x="4080572" y="4285972"/>
                </a:cubicBezTo>
                <a:lnTo>
                  <a:pt x="975650" y="1181049"/>
                </a:lnTo>
                <a:cubicBezTo>
                  <a:pt x="918459" y="1123859"/>
                  <a:pt x="904162" y="1040017"/>
                  <a:pt x="932757" y="969500"/>
                </a:cubicBezTo>
                <a:lnTo>
                  <a:pt x="975650" y="904906"/>
                </a:lnTo>
                <a:lnTo>
                  <a:pt x="1040244" y="862013"/>
                </a:lnTo>
                <a:cubicBezTo>
                  <a:pt x="1063750" y="852481"/>
                  <a:pt x="1088736" y="847716"/>
                  <a:pt x="1113722" y="847716"/>
                </a:cubicBezTo>
                <a:close/>
                <a:moveTo>
                  <a:pt x="4947782" y="643418"/>
                </a:moveTo>
                <a:cubicBezTo>
                  <a:pt x="4997755" y="643418"/>
                  <a:pt x="5047727" y="662481"/>
                  <a:pt x="5085855" y="700609"/>
                </a:cubicBezTo>
                <a:lnTo>
                  <a:pt x="7305353" y="2920108"/>
                </a:lnTo>
                <a:cubicBezTo>
                  <a:pt x="7381608" y="2996364"/>
                  <a:pt x="7381608" y="3119997"/>
                  <a:pt x="7305353" y="3196251"/>
                </a:cubicBezTo>
                <a:lnTo>
                  <a:pt x="7305353" y="3196251"/>
                </a:lnTo>
                <a:cubicBezTo>
                  <a:pt x="7229098" y="3272506"/>
                  <a:pt x="7105464" y="3272506"/>
                  <a:pt x="7029209" y="3196251"/>
                </a:cubicBezTo>
                <a:lnTo>
                  <a:pt x="4809711" y="976753"/>
                </a:lnTo>
                <a:cubicBezTo>
                  <a:pt x="4752520" y="919560"/>
                  <a:pt x="4738222" y="835720"/>
                  <a:pt x="4766817" y="765203"/>
                </a:cubicBezTo>
                <a:lnTo>
                  <a:pt x="4809711" y="700609"/>
                </a:lnTo>
                <a:lnTo>
                  <a:pt x="4874305" y="657715"/>
                </a:lnTo>
                <a:cubicBezTo>
                  <a:pt x="4897810" y="648184"/>
                  <a:pt x="4922796" y="643418"/>
                  <a:pt x="4947782" y="643418"/>
                </a:cubicBezTo>
                <a:close/>
                <a:moveTo>
                  <a:pt x="2446599" y="161414"/>
                </a:moveTo>
                <a:cubicBezTo>
                  <a:pt x="2496572" y="161414"/>
                  <a:pt x="2546544" y="180478"/>
                  <a:pt x="2584671" y="218606"/>
                </a:cubicBezTo>
                <a:lnTo>
                  <a:pt x="5689594" y="3323528"/>
                </a:lnTo>
                <a:cubicBezTo>
                  <a:pt x="5765849" y="3399784"/>
                  <a:pt x="5765849" y="3523417"/>
                  <a:pt x="5689594" y="3599672"/>
                </a:cubicBezTo>
                <a:lnTo>
                  <a:pt x="5689594" y="3599671"/>
                </a:lnTo>
                <a:cubicBezTo>
                  <a:pt x="5613339" y="3675926"/>
                  <a:pt x="5489705" y="3675926"/>
                  <a:pt x="5413450" y="3599671"/>
                </a:cubicBezTo>
                <a:lnTo>
                  <a:pt x="2308528" y="494748"/>
                </a:lnTo>
                <a:cubicBezTo>
                  <a:pt x="2251337" y="437558"/>
                  <a:pt x="2237039" y="353715"/>
                  <a:pt x="2265635" y="283199"/>
                </a:cubicBezTo>
                <a:lnTo>
                  <a:pt x="2308528" y="218605"/>
                </a:lnTo>
                <a:lnTo>
                  <a:pt x="2373122" y="175712"/>
                </a:lnTo>
                <a:cubicBezTo>
                  <a:pt x="2396627" y="166181"/>
                  <a:pt x="2421613" y="161414"/>
                  <a:pt x="2446599" y="161414"/>
                </a:cubicBezTo>
                <a:close/>
                <a:moveTo>
                  <a:pt x="3671944" y="40640"/>
                </a:moveTo>
                <a:cubicBezTo>
                  <a:pt x="3721917" y="40640"/>
                  <a:pt x="3771888" y="59704"/>
                  <a:pt x="3810016" y="97831"/>
                </a:cubicBezTo>
                <a:lnTo>
                  <a:pt x="6914939" y="3202755"/>
                </a:lnTo>
                <a:cubicBezTo>
                  <a:pt x="6991194" y="3279010"/>
                  <a:pt x="6991194" y="3402643"/>
                  <a:pt x="6914939" y="3478898"/>
                </a:cubicBezTo>
                <a:lnTo>
                  <a:pt x="6914939" y="3478897"/>
                </a:lnTo>
                <a:cubicBezTo>
                  <a:pt x="6838683" y="3555153"/>
                  <a:pt x="6715050" y="3555153"/>
                  <a:pt x="6638795" y="3478897"/>
                </a:cubicBezTo>
                <a:lnTo>
                  <a:pt x="3533874" y="373974"/>
                </a:lnTo>
                <a:cubicBezTo>
                  <a:pt x="3476682" y="316783"/>
                  <a:pt x="3462384" y="232941"/>
                  <a:pt x="3490980" y="162425"/>
                </a:cubicBezTo>
                <a:lnTo>
                  <a:pt x="3533873" y="97830"/>
                </a:lnTo>
                <a:lnTo>
                  <a:pt x="3598467" y="54937"/>
                </a:lnTo>
                <a:cubicBezTo>
                  <a:pt x="3621972" y="45406"/>
                  <a:pt x="3646957" y="40640"/>
                  <a:pt x="3671944" y="40640"/>
                </a:cubicBezTo>
                <a:close/>
                <a:moveTo>
                  <a:pt x="2958245" y="0"/>
                </a:moveTo>
                <a:cubicBezTo>
                  <a:pt x="3008217" y="1"/>
                  <a:pt x="3058189" y="19064"/>
                  <a:pt x="3096316" y="57191"/>
                </a:cubicBezTo>
                <a:lnTo>
                  <a:pt x="6201239" y="3162114"/>
                </a:lnTo>
                <a:cubicBezTo>
                  <a:pt x="6277494" y="3238369"/>
                  <a:pt x="6277494" y="3362003"/>
                  <a:pt x="6201239" y="3438258"/>
                </a:cubicBezTo>
                <a:lnTo>
                  <a:pt x="6201239" y="3438257"/>
                </a:lnTo>
                <a:cubicBezTo>
                  <a:pt x="6124984" y="3514512"/>
                  <a:pt x="6001350" y="3514512"/>
                  <a:pt x="5925095" y="3438257"/>
                </a:cubicBezTo>
                <a:lnTo>
                  <a:pt x="2820173" y="333335"/>
                </a:lnTo>
                <a:cubicBezTo>
                  <a:pt x="2762982" y="276144"/>
                  <a:pt x="2748684" y="192301"/>
                  <a:pt x="2777280" y="121786"/>
                </a:cubicBezTo>
                <a:lnTo>
                  <a:pt x="2820173" y="57191"/>
                </a:lnTo>
                <a:lnTo>
                  <a:pt x="2884767" y="14298"/>
                </a:lnTo>
                <a:cubicBezTo>
                  <a:pt x="2908272" y="4766"/>
                  <a:pt x="2933258" y="0"/>
                  <a:pt x="2958245" y="0"/>
                </a:cubicBezTo>
                <a:close/>
              </a:path>
            </a:pathLst>
          </a:custGeom>
          <a:solidFill>
            <a:schemeClr val="bg1">
              <a:lumMod val="95000"/>
            </a:schemeClr>
          </a:solidFill>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7509740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63662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5_Contents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22B8987-26AE-47AE-99D4-FD7C03350B12}"/>
              </a:ext>
            </a:extLst>
          </p:cNvPr>
          <p:cNvSpPr/>
          <p:nvPr userDrawn="1"/>
        </p:nvSpPr>
        <p:spPr>
          <a:xfrm>
            <a:off x="0" y="2303253"/>
            <a:ext cx="12192000" cy="22514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ko-KR" altLang="en-US">
              <a:cs typeface="Arial" pitchFamily="34" charset="0"/>
            </a:endParaRPr>
          </a:p>
        </p:txBody>
      </p:sp>
      <p:sp>
        <p:nvSpPr>
          <p:cNvPr id="3" name="Rectangle 2">
            <a:extLst>
              <a:ext uri="{FF2B5EF4-FFF2-40B4-BE49-F238E27FC236}">
                <a16:creationId xmlns:a16="http://schemas.microsoft.com/office/drawing/2014/main" id="{68EFDC86-7486-495E-90B1-DBB0CC495C03}"/>
              </a:ext>
            </a:extLst>
          </p:cNvPr>
          <p:cNvSpPr/>
          <p:nvPr userDrawn="1"/>
        </p:nvSpPr>
        <p:spPr>
          <a:xfrm>
            <a:off x="0" y="4592128"/>
            <a:ext cx="12192000" cy="1035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0CDEB388-4E41-4A06-92BE-8FB550B7E42B}"/>
              </a:ext>
            </a:extLst>
          </p:cNvPr>
          <p:cNvSpPr/>
          <p:nvPr userDrawn="1"/>
        </p:nvSpPr>
        <p:spPr>
          <a:xfrm>
            <a:off x="0" y="2162355"/>
            <a:ext cx="12192000" cy="1035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icture Placeholder 11">
            <a:extLst>
              <a:ext uri="{FF2B5EF4-FFF2-40B4-BE49-F238E27FC236}">
                <a16:creationId xmlns:a16="http://schemas.microsoft.com/office/drawing/2014/main" id="{69B1C1B0-3827-472E-8524-9D0F119544DF}"/>
              </a:ext>
            </a:extLst>
          </p:cNvPr>
          <p:cNvSpPr>
            <a:spLocks noGrp="1"/>
          </p:cNvSpPr>
          <p:nvPr>
            <p:ph type="pic" sz="quarter" idx="10" hasCustomPrompt="1"/>
          </p:nvPr>
        </p:nvSpPr>
        <p:spPr>
          <a:xfrm>
            <a:off x="7677509" y="573702"/>
            <a:ext cx="3752490" cy="5710596"/>
          </a:xfrm>
          <a:prstGeom prst="rect">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800"/>
            </a:lvl1pPr>
          </a:lstStyle>
          <a:p>
            <a:r>
              <a:rPr lang="en-US" altLang="ko-KR" dirty="0"/>
              <a:t>Your Picture Here</a:t>
            </a:r>
            <a:endParaRPr lang="ko-KR" altLang="en-US" dirty="0"/>
          </a:p>
        </p:txBody>
      </p:sp>
    </p:spTree>
    <p:extLst>
      <p:ext uri="{BB962C8B-B14F-4D97-AF65-F5344CB8AC3E}">
        <p14:creationId xmlns:p14="http://schemas.microsoft.com/office/powerpoint/2010/main" val="396492805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7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96040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48309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06671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244639275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31367658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4720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899324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8394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Agenda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2320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aam slide layout">
    <p:spTree>
      <p:nvGrpSpPr>
        <p:cNvPr id="1" name=""/>
        <p:cNvGrpSpPr/>
        <p:nvPr/>
      </p:nvGrpSpPr>
      <p:grpSpPr>
        <a:xfrm>
          <a:off x="0" y="0"/>
          <a:ext cx="0" cy="0"/>
          <a:chOff x="0" y="0"/>
          <a:chExt cx="0" cy="0"/>
        </a:xfrm>
      </p:grpSpPr>
      <p:sp>
        <p:nvSpPr>
          <p:cNvPr id="3" name="Text Placeholder 9">
            <a:extLst>
              <a:ext uri="{FF2B5EF4-FFF2-40B4-BE49-F238E27FC236}">
                <a16:creationId xmlns:a16="http://schemas.microsoft.com/office/drawing/2014/main" id="{EF70765A-4598-4D75-8EBE-B820808F6559}"/>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Our Team LAYOUT</a:t>
            </a:r>
          </a:p>
        </p:txBody>
      </p:sp>
      <p:sp>
        <p:nvSpPr>
          <p:cNvPr id="4" name="Rectangle 11">
            <a:extLst>
              <a:ext uri="{FF2B5EF4-FFF2-40B4-BE49-F238E27FC236}">
                <a16:creationId xmlns:a16="http://schemas.microsoft.com/office/drawing/2014/main" id="{74FDDF81-25F0-49C3-8781-1E1624D1A714}"/>
              </a:ext>
            </a:extLst>
          </p:cNvPr>
          <p:cNvSpPr/>
          <p:nvPr userDrawn="1"/>
        </p:nvSpPr>
        <p:spPr>
          <a:xfrm>
            <a:off x="0" y="3860800"/>
            <a:ext cx="12192000" cy="2997200"/>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5" name="Picture Placeholder 2">
            <a:extLst>
              <a:ext uri="{FF2B5EF4-FFF2-40B4-BE49-F238E27FC236}">
                <a16:creationId xmlns:a16="http://schemas.microsoft.com/office/drawing/2014/main" id="{9C0BA6AF-B050-42B0-AF5A-EE8517DD6D73}"/>
              </a:ext>
            </a:extLst>
          </p:cNvPr>
          <p:cNvSpPr>
            <a:spLocks noGrp="1"/>
          </p:cNvSpPr>
          <p:nvPr>
            <p:ph type="pic" idx="11" hasCustomPrompt="1"/>
          </p:nvPr>
        </p:nvSpPr>
        <p:spPr>
          <a:xfrm>
            <a:off x="905691" y="1825115"/>
            <a:ext cx="2269640" cy="2736304"/>
          </a:xfrm>
          <a:prstGeom prst="rect">
            <a:avLst/>
          </a:prstGeom>
          <a:solidFill>
            <a:schemeClr val="bg1">
              <a:lumMod val="95000"/>
            </a:schemeClr>
          </a:solidFill>
        </p:spPr>
        <p:txBody>
          <a:bodyPr anchor="ctr"/>
          <a:lstStyle>
            <a:lvl1pPr marL="0" indent="0" algn="ctr">
              <a:buNone/>
              <a:defRPr sz="1200" baseline="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And Send To Back</a:t>
            </a:r>
            <a:endParaRPr lang="ko-KR" altLang="en-US" dirty="0"/>
          </a:p>
        </p:txBody>
      </p:sp>
      <p:sp>
        <p:nvSpPr>
          <p:cNvPr id="6" name="Picture Placeholder 2">
            <a:extLst>
              <a:ext uri="{FF2B5EF4-FFF2-40B4-BE49-F238E27FC236}">
                <a16:creationId xmlns:a16="http://schemas.microsoft.com/office/drawing/2014/main" id="{24275A37-45D4-4CEC-B590-B587A183919B}"/>
              </a:ext>
            </a:extLst>
          </p:cNvPr>
          <p:cNvSpPr>
            <a:spLocks noGrp="1"/>
          </p:cNvSpPr>
          <p:nvPr>
            <p:ph type="pic" idx="12" hasCustomPrompt="1"/>
          </p:nvPr>
        </p:nvSpPr>
        <p:spPr>
          <a:xfrm>
            <a:off x="3615156" y="1825115"/>
            <a:ext cx="2269640" cy="2736304"/>
          </a:xfrm>
          <a:prstGeom prst="rect">
            <a:avLst/>
          </a:prstGeom>
          <a:solidFill>
            <a:schemeClr val="bg1">
              <a:lumMod val="95000"/>
            </a:schemeClr>
          </a:solidFill>
        </p:spPr>
        <p:txBody>
          <a:bodyPr anchor="ctr"/>
          <a:lstStyle>
            <a:lvl1pPr marL="0" indent="0" algn="ctr">
              <a:buNone/>
              <a:defRPr sz="1200" baseline="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And Send To Back</a:t>
            </a:r>
            <a:endParaRPr lang="ko-KR" altLang="en-US" dirty="0"/>
          </a:p>
        </p:txBody>
      </p:sp>
      <p:sp>
        <p:nvSpPr>
          <p:cNvPr id="7" name="Picture Placeholder 2">
            <a:extLst>
              <a:ext uri="{FF2B5EF4-FFF2-40B4-BE49-F238E27FC236}">
                <a16:creationId xmlns:a16="http://schemas.microsoft.com/office/drawing/2014/main" id="{28B30AD2-8B07-4A68-9122-503EE3F7DA25}"/>
              </a:ext>
            </a:extLst>
          </p:cNvPr>
          <p:cNvSpPr>
            <a:spLocks noGrp="1"/>
          </p:cNvSpPr>
          <p:nvPr>
            <p:ph type="pic" idx="13" hasCustomPrompt="1"/>
          </p:nvPr>
        </p:nvSpPr>
        <p:spPr>
          <a:xfrm>
            <a:off x="6324621" y="1825115"/>
            <a:ext cx="2269640" cy="2736304"/>
          </a:xfrm>
          <a:prstGeom prst="rect">
            <a:avLst/>
          </a:prstGeom>
          <a:solidFill>
            <a:schemeClr val="bg1">
              <a:lumMod val="95000"/>
            </a:schemeClr>
          </a:solidFill>
        </p:spPr>
        <p:txBody>
          <a:bodyPr anchor="ctr"/>
          <a:lstStyle>
            <a:lvl1pPr marL="0" indent="0" algn="ctr">
              <a:buNone/>
              <a:defRPr sz="1200" baseline="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And Send To Back</a:t>
            </a:r>
            <a:endParaRPr lang="ko-KR" altLang="en-US" dirty="0"/>
          </a:p>
        </p:txBody>
      </p:sp>
      <p:sp>
        <p:nvSpPr>
          <p:cNvPr id="8" name="Picture Placeholder 2">
            <a:extLst>
              <a:ext uri="{FF2B5EF4-FFF2-40B4-BE49-F238E27FC236}">
                <a16:creationId xmlns:a16="http://schemas.microsoft.com/office/drawing/2014/main" id="{0E13A588-8891-45D6-973C-BB9DA9F92372}"/>
              </a:ext>
            </a:extLst>
          </p:cNvPr>
          <p:cNvSpPr>
            <a:spLocks noGrp="1"/>
          </p:cNvSpPr>
          <p:nvPr>
            <p:ph type="pic" idx="14" hasCustomPrompt="1"/>
          </p:nvPr>
        </p:nvSpPr>
        <p:spPr>
          <a:xfrm>
            <a:off x="9034358" y="1825115"/>
            <a:ext cx="2269640" cy="2736304"/>
          </a:xfrm>
          <a:prstGeom prst="rect">
            <a:avLst/>
          </a:prstGeom>
          <a:solidFill>
            <a:schemeClr val="bg1">
              <a:lumMod val="95000"/>
            </a:schemeClr>
          </a:solidFill>
        </p:spPr>
        <p:txBody>
          <a:bodyPr anchor="ctr"/>
          <a:lstStyle>
            <a:lvl1pPr marL="0" indent="0" algn="ctr">
              <a:buNone/>
              <a:defRPr sz="1200" baseline="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And Send To Back</a:t>
            </a:r>
            <a:endParaRPr lang="ko-KR" altLang="en-US" dirty="0"/>
          </a:p>
        </p:txBody>
      </p:sp>
      <p:sp>
        <p:nvSpPr>
          <p:cNvPr id="9" name="Rectangle 8">
            <a:extLst>
              <a:ext uri="{FF2B5EF4-FFF2-40B4-BE49-F238E27FC236}">
                <a16:creationId xmlns:a16="http://schemas.microsoft.com/office/drawing/2014/main" id="{A6CE373D-0FE5-41B2-A56D-90D0A274A9B8}"/>
              </a:ext>
            </a:extLst>
          </p:cNvPr>
          <p:cNvSpPr/>
          <p:nvPr userDrawn="1"/>
        </p:nvSpPr>
        <p:spPr>
          <a:xfrm>
            <a:off x="905691" y="4561418"/>
            <a:ext cx="2269892" cy="16085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a:latin typeface="+mn-lt"/>
            </a:endParaRPr>
          </a:p>
        </p:txBody>
      </p:sp>
      <p:sp>
        <p:nvSpPr>
          <p:cNvPr id="10" name="Rectangle 9">
            <a:extLst>
              <a:ext uri="{FF2B5EF4-FFF2-40B4-BE49-F238E27FC236}">
                <a16:creationId xmlns:a16="http://schemas.microsoft.com/office/drawing/2014/main" id="{F28A8A6E-4D0C-471B-9BAD-A834CAE6E4F4}"/>
              </a:ext>
            </a:extLst>
          </p:cNvPr>
          <p:cNvSpPr/>
          <p:nvPr userDrawn="1"/>
        </p:nvSpPr>
        <p:spPr>
          <a:xfrm>
            <a:off x="3615176" y="4561418"/>
            <a:ext cx="2269892" cy="16085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a:latin typeface="+mn-lt"/>
            </a:endParaRPr>
          </a:p>
        </p:txBody>
      </p:sp>
      <p:sp>
        <p:nvSpPr>
          <p:cNvPr id="11" name="Rectangle 10">
            <a:extLst>
              <a:ext uri="{FF2B5EF4-FFF2-40B4-BE49-F238E27FC236}">
                <a16:creationId xmlns:a16="http://schemas.microsoft.com/office/drawing/2014/main" id="{878350CB-510B-4630-83FE-9B3B55B9107A}"/>
              </a:ext>
            </a:extLst>
          </p:cNvPr>
          <p:cNvSpPr/>
          <p:nvPr userDrawn="1"/>
        </p:nvSpPr>
        <p:spPr>
          <a:xfrm>
            <a:off x="6324642" y="4561418"/>
            <a:ext cx="2269892" cy="16085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a:latin typeface="+mn-lt"/>
            </a:endParaRPr>
          </a:p>
        </p:txBody>
      </p:sp>
      <p:sp>
        <p:nvSpPr>
          <p:cNvPr id="12" name="Rectangle 11">
            <a:extLst>
              <a:ext uri="{FF2B5EF4-FFF2-40B4-BE49-F238E27FC236}">
                <a16:creationId xmlns:a16="http://schemas.microsoft.com/office/drawing/2014/main" id="{86EAEA51-97DF-4291-9A90-5CE773427414}"/>
              </a:ext>
            </a:extLst>
          </p:cNvPr>
          <p:cNvSpPr/>
          <p:nvPr userDrawn="1"/>
        </p:nvSpPr>
        <p:spPr>
          <a:xfrm>
            <a:off x="9034106" y="4561418"/>
            <a:ext cx="2269892" cy="16085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a:latin typeface="+mn-lt"/>
            </a:endParaRPr>
          </a:p>
        </p:txBody>
      </p:sp>
      <p:sp>
        <p:nvSpPr>
          <p:cNvPr id="13" name="Rectangle 12">
            <a:extLst>
              <a:ext uri="{FF2B5EF4-FFF2-40B4-BE49-F238E27FC236}">
                <a16:creationId xmlns:a16="http://schemas.microsoft.com/office/drawing/2014/main" id="{832658C6-7C1D-4EE2-B448-81A3861073A2}"/>
              </a:ext>
            </a:extLst>
          </p:cNvPr>
          <p:cNvSpPr/>
          <p:nvPr userDrawn="1"/>
        </p:nvSpPr>
        <p:spPr>
          <a:xfrm>
            <a:off x="905691" y="4561418"/>
            <a:ext cx="2269892" cy="10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a:latin typeface="+mn-lt"/>
            </a:endParaRPr>
          </a:p>
        </p:txBody>
      </p:sp>
      <p:sp>
        <p:nvSpPr>
          <p:cNvPr id="14" name="Rectangle 13">
            <a:extLst>
              <a:ext uri="{FF2B5EF4-FFF2-40B4-BE49-F238E27FC236}">
                <a16:creationId xmlns:a16="http://schemas.microsoft.com/office/drawing/2014/main" id="{88898913-6811-47CE-B7FD-ADC073B27BDD}"/>
              </a:ext>
            </a:extLst>
          </p:cNvPr>
          <p:cNvSpPr/>
          <p:nvPr userDrawn="1"/>
        </p:nvSpPr>
        <p:spPr>
          <a:xfrm>
            <a:off x="3615176" y="4561418"/>
            <a:ext cx="2269892"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a:latin typeface="+mn-lt"/>
            </a:endParaRPr>
          </a:p>
        </p:txBody>
      </p:sp>
      <p:sp>
        <p:nvSpPr>
          <p:cNvPr id="15" name="Rectangle 14">
            <a:extLst>
              <a:ext uri="{FF2B5EF4-FFF2-40B4-BE49-F238E27FC236}">
                <a16:creationId xmlns:a16="http://schemas.microsoft.com/office/drawing/2014/main" id="{69631416-D245-42EF-A821-6FCFEA69D5C0}"/>
              </a:ext>
            </a:extLst>
          </p:cNvPr>
          <p:cNvSpPr/>
          <p:nvPr userDrawn="1"/>
        </p:nvSpPr>
        <p:spPr>
          <a:xfrm>
            <a:off x="6324642" y="4561418"/>
            <a:ext cx="2269892"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a:latin typeface="+mn-lt"/>
            </a:endParaRPr>
          </a:p>
        </p:txBody>
      </p:sp>
      <p:sp>
        <p:nvSpPr>
          <p:cNvPr id="16" name="Rectangle 15">
            <a:extLst>
              <a:ext uri="{FF2B5EF4-FFF2-40B4-BE49-F238E27FC236}">
                <a16:creationId xmlns:a16="http://schemas.microsoft.com/office/drawing/2014/main" id="{465F9D14-5D48-4F24-B309-813F30EEC3F1}"/>
              </a:ext>
            </a:extLst>
          </p:cNvPr>
          <p:cNvSpPr/>
          <p:nvPr userDrawn="1"/>
        </p:nvSpPr>
        <p:spPr>
          <a:xfrm>
            <a:off x="9034106" y="4561418"/>
            <a:ext cx="2269892" cy="10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200">
              <a:latin typeface="+mn-lt"/>
            </a:endParaRPr>
          </a:p>
        </p:txBody>
      </p:sp>
    </p:spTree>
    <p:extLst>
      <p:ext uri="{BB962C8B-B14F-4D97-AF65-F5344CB8AC3E}">
        <p14:creationId xmlns:p14="http://schemas.microsoft.com/office/powerpoint/2010/main" val="7686641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sp>
        <p:nvSpPr>
          <p:cNvPr id="2" name="Picture Placeholder 4">
            <a:extLst>
              <a:ext uri="{FF2B5EF4-FFF2-40B4-BE49-F238E27FC236}">
                <a16:creationId xmlns:a16="http://schemas.microsoft.com/office/drawing/2014/main" id="{97D5069E-10D3-4819-9842-48A0CD9B5F53}"/>
              </a:ext>
            </a:extLst>
          </p:cNvPr>
          <p:cNvSpPr>
            <a:spLocks noGrp="1"/>
          </p:cNvSpPr>
          <p:nvPr>
            <p:ph type="pic" idx="12" hasCustomPrompt="1"/>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733116 h 6858000"/>
              <a:gd name="connsiteX3" fmla="*/ 11907421 w 12192000"/>
              <a:gd name="connsiteY3" fmla="*/ 754971 h 6858000"/>
              <a:gd name="connsiteX4" fmla="*/ 4835485 w 12192000"/>
              <a:gd name="connsiteY4" fmla="*/ 4225159 h 6858000"/>
              <a:gd name="connsiteX5" fmla="*/ 3131054 w 12192000"/>
              <a:gd name="connsiteY5" fmla="*/ 6545165 h 6858000"/>
              <a:gd name="connsiteX6" fmla="*/ 2967653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0" y="0"/>
                </a:moveTo>
                <a:lnTo>
                  <a:pt x="12192000" y="0"/>
                </a:lnTo>
                <a:lnTo>
                  <a:pt x="12192000" y="733116"/>
                </a:lnTo>
                <a:lnTo>
                  <a:pt x="11907421" y="754971"/>
                </a:lnTo>
                <a:cubicBezTo>
                  <a:pt x="9224455" y="1029960"/>
                  <a:pt x="6712117" y="2253165"/>
                  <a:pt x="4835485" y="4225159"/>
                </a:cubicBezTo>
                <a:cubicBezTo>
                  <a:pt x="4165259" y="4929443"/>
                  <a:pt x="3594441" y="5709981"/>
                  <a:pt x="3131054" y="6545165"/>
                </a:cubicBezTo>
                <a:lnTo>
                  <a:pt x="2967653" y="6858000"/>
                </a:lnTo>
                <a:lnTo>
                  <a:pt x="0" y="6858000"/>
                </a:lnTo>
                <a:close/>
              </a:path>
            </a:pathLst>
          </a:custGeom>
          <a:solidFill>
            <a:schemeClr val="bg1">
              <a:lumMod val="95000"/>
            </a:schemeClr>
          </a:solidFill>
          <a:ln w="50800">
            <a:noFill/>
          </a:ln>
        </p:spPr>
        <p:txBody>
          <a:bodyPr wrap="square" lIns="1737360" tIns="2194560" anchor="t">
            <a:noAutofit/>
          </a:bodyPr>
          <a:lstStyle>
            <a:lvl1pPr marL="0" indent="0" algn="l">
              <a:buNone/>
              <a:defRPr sz="20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38332950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0445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Contents slide layout">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2D262B25-9A7A-49AE-96BE-782151D07AF4}"/>
              </a:ext>
            </a:extLst>
          </p:cNvPr>
          <p:cNvSpPr/>
          <p:nvPr userDrawn="1"/>
        </p:nvSpPr>
        <p:spPr>
          <a:xfrm>
            <a:off x="2001203" y="6053984"/>
            <a:ext cx="2190450" cy="427271"/>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 name="Oval 2">
            <a:extLst>
              <a:ext uri="{FF2B5EF4-FFF2-40B4-BE49-F238E27FC236}">
                <a16:creationId xmlns:a16="http://schemas.microsoft.com/office/drawing/2014/main" id="{D40ACA70-3449-4099-B035-1158D543E6AE}"/>
              </a:ext>
            </a:extLst>
          </p:cNvPr>
          <p:cNvSpPr/>
          <p:nvPr userDrawn="1"/>
        </p:nvSpPr>
        <p:spPr>
          <a:xfrm>
            <a:off x="6995891" y="6038458"/>
            <a:ext cx="5061631" cy="512722"/>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4" name="Oval 3">
            <a:extLst>
              <a:ext uri="{FF2B5EF4-FFF2-40B4-BE49-F238E27FC236}">
                <a16:creationId xmlns:a16="http://schemas.microsoft.com/office/drawing/2014/main" id="{557558CC-4468-472E-BA32-9B3AB6B52729}"/>
              </a:ext>
            </a:extLst>
          </p:cNvPr>
          <p:cNvSpPr/>
          <p:nvPr userDrawn="1"/>
        </p:nvSpPr>
        <p:spPr>
          <a:xfrm>
            <a:off x="3704061" y="6037655"/>
            <a:ext cx="4218052" cy="427271"/>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nvGrpSpPr>
          <p:cNvPr id="5" name="Graphic 14">
            <a:extLst>
              <a:ext uri="{FF2B5EF4-FFF2-40B4-BE49-F238E27FC236}">
                <a16:creationId xmlns:a16="http://schemas.microsoft.com/office/drawing/2014/main" id="{C01FB100-9C36-462C-A516-188151331FCD}"/>
              </a:ext>
            </a:extLst>
          </p:cNvPr>
          <p:cNvGrpSpPr/>
          <p:nvPr userDrawn="1"/>
        </p:nvGrpSpPr>
        <p:grpSpPr>
          <a:xfrm>
            <a:off x="3733440" y="3000824"/>
            <a:ext cx="4163973" cy="3275036"/>
            <a:chOff x="2444748" y="555045"/>
            <a:chExt cx="7282048" cy="5727454"/>
          </a:xfrm>
        </p:grpSpPr>
        <p:sp>
          <p:nvSpPr>
            <p:cNvPr id="6" name="Freeform: Shape 5">
              <a:extLst>
                <a:ext uri="{FF2B5EF4-FFF2-40B4-BE49-F238E27FC236}">
                  <a16:creationId xmlns:a16="http://schemas.microsoft.com/office/drawing/2014/main" id="{7B9B102E-92CD-4DD6-B679-738641CFEE4A}"/>
                </a:ext>
              </a:extLst>
            </p:cNvPr>
            <p:cNvSpPr/>
            <p:nvPr/>
          </p:nvSpPr>
          <p:spPr>
            <a:xfrm>
              <a:off x="4964693" y="5443837"/>
              <a:ext cx="2168250" cy="818208"/>
            </a:xfrm>
            <a:custGeom>
              <a:avLst/>
              <a:gdLst>
                <a:gd name="connsiteX0" fmla="*/ 1941333 w 2168250"/>
                <a:gd name="connsiteY0" fmla="*/ 525699 h 818207"/>
                <a:gd name="connsiteX1" fmla="*/ 1785874 w 2168250"/>
                <a:gd name="connsiteY1" fmla="*/ 30683 h 818207"/>
                <a:gd name="connsiteX2" fmla="*/ 1114943 w 2168250"/>
                <a:gd name="connsiteY2" fmla="*/ 30683 h 818207"/>
                <a:gd name="connsiteX3" fmla="*/ 1065851 w 2168250"/>
                <a:gd name="connsiteY3" fmla="*/ 30683 h 818207"/>
                <a:gd name="connsiteX4" fmla="*/ 390830 w 2168250"/>
                <a:gd name="connsiteY4" fmla="*/ 30683 h 818207"/>
                <a:gd name="connsiteX5" fmla="*/ 235370 w 2168250"/>
                <a:gd name="connsiteY5" fmla="*/ 525699 h 818207"/>
                <a:gd name="connsiteX6" fmla="*/ 259916 w 2168250"/>
                <a:gd name="connsiteY6" fmla="*/ 816162 h 818207"/>
                <a:gd name="connsiteX7" fmla="*/ 1065851 w 2168250"/>
                <a:gd name="connsiteY7" fmla="*/ 816162 h 818207"/>
                <a:gd name="connsiteX8" fmla="*/ 1114943 w 2168250"/>
                <a:gd name="connsiteY8" fmla="*/ 816162 h 818207"/>
                <a:gd name="connsiteX9" fmla="*/ 1920878 w 2168250"/>
                <a:gd name="connsiteY9" fmla="*/ 816162 h 818207"/>
                <a:gd name="connsiteX10" fmla="*/ 1941333 w 2168250"/>
                <a:gd name="connsiteY10" fmla="*/ 525699 h 818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8250" h="818207">
                  <a:moveTo>
                    <a:pt x="1941333" y="525699"/>
                  </a:moveTo>
                  <a:cubicBezTo>
                    <a:pt x="1789965" y="370239"/>
                    <a:pt x="1785874" y="30683"/>
                    <a:pt x="1785874" y="30683"/>
                  </a:cubicBezTo>
                  <a:lnTo>
                    <a:pt x="1114943" y="30683"/>
                  </a:lnTo>
                  <a:lnTo>
                    <a:pt x="1065851" y="30683"/>
                  </a:lnTo>
                  <a:lnTo>
                    <a:pt x="390830" y="30683"/>
                  </a:lnTo>
                  <a:cubicBezTo>
                    <a:pt x="390830" y="30683"/>
                    <a:pt x="386739" y="366148"/>
                    <a:pt x="235370" y="525699"/>
                  </a:cubicBezTo>
                  <a:cubicBezTo>
                    <a:pt x="84002" y="681158"/>
                    <a:pt x="-149188" y="816162"/>
                    <a:pt x="259916" y="816162"/>
                  </a:cubicBezTo>
                  <a:cubicBezTo>
                    <a:pt x="587199" y="816162"/>
                    <a:pt x="939029" y="816162"/>
                    <a:pt x="1065851" y="816162"/>
                  </a:cubicBezTo>
                  <a:cubicBezTo>
                    <a:pt x="1098579" y="816162"/>
                    <a:pt x="1114943" y="816162"/>
                    <a:pt x="1114943" y="816162"/>
                  </a:cubicBezTo>
                  <a:cubicBezTo>
                    <a:pt x="1245857" y="816162"/>
                    <a:pt x="1597686" y="816162"/>
                    <a:pt x="1920878" y="816162"/>
                  </a:cubicBezTo>
                  <a:cubicBezTo>
                    <a:pt x="2329982" y="816162"/>
                    <a:pt x="2092702" y="681158"/>
                    <a:pt x="1941333" y="525699"/>
                  </a:cubicBezTo>
                  <a:close/>
                </a:path>
              </a:pathLst>
            </a:custGeom>
            <a:gradFill>
              <a:gsLst>
                <a:gs pos="0">
                  <a:schemeClr val="bg1">
                    <a:lumMod val="75000"/>
                  </a:schemeClr>
                </a:gs>
                <a:gs pos="53000">
                  <a:schemeClr val="bg1">
                    <a:lumMod val="85000"/>
                  </a:schemeClr>
                </a:gs>
                <a:gs pos="83000">
                  <a:schemeClr val="bg1">
                    <a:lumMod val="75000"/>
                  </a:schemeClr>
                </a:gs>
                <a:gs pos="100000">
                  <a:schemeClr val="bg1">
                    <a:lumMod val="75000"/>
                  </a:schemeClr>
                </a:gs>
              </a:gsLst>
              <a:lin ang="16200000" scaled="0"/>
            </a:gradFill>
            <a:ln w="9525" cap="flat">
              <a:noFill/>
              <a:prstDash val="solid"/>
              <a:miter/>
            </a:ln>
          </p:spPr>
          <p:txBody>
            <a:bodyPr rtlCol="0" anchor="ctr"/>
            <a:lstStyle/>
            <a:p>
              <a:endParaRPr lang="en-US" dirty="0"/>
            </a:p>
          </p:txBody>
        </p:sp>
        <p:sp>
          <p:nvSpPr>
            <p:cNvPr id="7" name="Freeform: Shape 6">
              <a:extLst>
                <a:ext uri="{FF2B5EF4-FFF2-40B4-BE49-F238E27FC236}">
                  <a16:creationId xmlns:a16="http://schemas.microsoft.com/office/drawing/2014/main" id="{4D6C6ACD-E7C0-4D80-B376-12549C2B04B1}"/>
                </a:ext>
              </a:extLst>
            </p:cNvPr>
            <p:cNvSpPr/>
            <p:nvPr/>
          </p:nvSpPr>
          <p:spPr>
            <a:xfrm>
              <a:off x="2444748" y="555045"/>
              <a:ext cx="7282048" cy="4950157"/>
            </a:xfrm>
            <a:custGeom>
              <a:avLst/>
              <a:gdLst>
                <a:gd name="connsiteX0" fmla="*/ 7038632 w 7282048"/>
                <a:gd name="connsiteY0" fmla="*/ 30683 h 4950157"/>
                <a:gd name="connsiteX1" fmla="*/ 3704436 w 7282048"/>
                <a:gd name="connsiteY1" fmla="*/ 30683 h 4950157"/>
                <a:gd name="connsiteX2" fmla="*/ 3589886 w 7282048"/>
                <a:gd name="connsiteY2" fmla="*/ 30683 h 4950157"/>
                <a:gd name="connsiteX3" fmla="*/ 259781 w 7282048"/>
                <a:gd name="connsiteY3" fmla="*/ 30683 h 4950157"/>
                <a:gd name="connsiteX4" fmla="*/ 30683 w 7282048"/>
                <a:gd name="connsiteY4" fmla="*/ 259781 h 4950157"/>
                <a:gd name="connsiteX5" fmla="*/ 30683 w 7282048"/>
                <a:gd name="connsiteY5" fmla="*/ 4698558 h 4950157"/>
                <a:gd name="connsiteX6" fmla="*/ 239326 w 7282048"/>
                <a:gd name="connsiteY6" fmla="*/ 4931748 h 4950157"/>
                <a:gd name="connsiteX7" fmla="*/ 7042723 w 7282048"/>
                <a:gd name="connsiteY7" fmla="*/ 4931748 h 4950157"/>
                <a:gd name="connsiteX8" fmla="*/ 7251366 w 7282048"/>
                <a:gd name="connsiteY8" fmla="*/ 4698558 h 4950157"/>
                <a:gd name="connsiteX9" fmla="*/ 7251366 w 7282048"/>
                <a:gd name="connsiteY9" fmla="*/ 259781 h 4950157"/>
                <a:gd name="connsiteX10" fmla="*/ 7038632 w 7282048"/>
                <a:gd name="connsiteY10" fmla="*/ 30683 h 495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2048" h="4950157">
                  <a:moveTo>
                    <a:pt x="7038632" y="30683"/>
                  </a:moveTo>
                  <a:lnTo>
                    <a:pt x="3704436" y="30683"/>
                  </a:lnTo>
                  <a:lnTo>
                    <a:pt x="3589886" y="30683"/>
                  </a:lnTo>
                  <a:lnTo>
                    <a:pt x="259781" y="30683"/>
                  </a:lnTo>
                  <a:cubicBezTo>
                    <a:pt x="141141" y="30683"/>
                    <a:pt x="30683" y="128868"/>
                    <a:pt x="30683" y="259781"/>
                  </a:cubicBezTo>
                  <a:lnTo>
                    <a:pt x="30683" y="4698558"/>
                  </a:lnTo>
                  <a:cubicBezTo>
                    <a:pt x="30683" y="4829472"/>
                    <a:pt x="124777" y="4931748"/>
                    <a:pt x="239326" y="4931748"/>
                  </a:cubicBezTo>
                  <a:lnTo>
                    <a:pt x="7042723" y="4931748"/>
                  </a:lnTo>
                  <a:cubicBezTo>
                    <a:pt x="7157272" y="4931748"/>
                    <a:pt x="7251366" y="4825380"/>
                    <a:pt x="7251366" y="4698558"/>
                  </a:cubicBezTo>
                  <a:lnTo>
                    <a:pt x="7251366" y="259781"/>
                  </a:lnTo>
                  <a:cubicBezTo>
                    <a:pt x="7251366" y="128868"/>
                    <a:pt x="7157272" y="30683"/>
                    <a:pt x="7038632" y="30683"/>
                  </a:cubicBezTo>
                  <a:close/>
                </a:path>
              </a:pathLst>
            </a:custGeom>
            <a:solidFill>
              <a:srgbClr val="999999"/>
            </a:solidFill>
            <a:ln w="9525" cap="flat">
              <a:noFill/>
              <a:prstDash val="solid"/>
              <a:miter/>
            </a:ln>
          </p:spPr>
          <p:txBody>
            <a:bodyPr rtlCol="0" anchor="ctr"/>
            <a:lstStyle/>
            <a:p>
              <a:endParaRPr lang="en-US" dirty="0"/>
            </a:p>
          </p:txBody>
        </p:sp>
        <p:sp>
          <p:nvSpPr>
            <p:cNvPr id="8" name="Freeform: Shape 7">
              <a:extLst>
                <a:ext uri="{FF2B5EF4-FFF2-40B4-BE49-F238E27FC236}">
                  <a16:creationId xmlns:a16="http://schemas.microsoft.com/office/drawing/2014/main" id="{0804E488-0EA1-4C53-8909-51F64F102B87}"/>
                </a:ext>
              </a:extLst>
            </p:cNvPr>
            <p:cNvSpPr/>
            <p:nvPr/>
          </p:nvSpPr>
          <p:spPr>
            <a:xfrm>
              <a:off x="8706599" y="5435655"/>
              <a:ext cx="490925" cy="81821"/>
            </a:xfrm>
            <a:custGeom>
              <a:avLst/>
              <a:gdLst>
                <a:gd name="connsiteX0" fmla="*/ 32212 w 490924"/>
                <a:gd name="connsiteY0" fmla="*/ 30683 h 81820"/>
                <a:gd name="connsiteX1" fmla="*/ 64939 w 490924"/>
                <a:gd name="connsiteY1" fmla="*/ 71593 h 81820"/>
                <a:gd name="connsiteX2" fmla="*/ 461771 w 490924"/>
                <a:gd name="connsiteY2" fmla="*/ 71593 h 81820"/>
                <a:gd name="connsiteX3" fmla="*/ 498590 w 490924"/>
                <a:gd name="connsiteY3" fmla="*/ 30683 h 81820"/>
                <a:gd name="connsiteX4" fmla="*/ 32212 w 490924"/>
                <a:gd name="connsiteY4" fmla="*/ 30683 h 8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0924" h="81820">
                  <a:moveTo>
                    <a:pt x="32212" y="30683"/>
                  </a:moveTo>
                  <a:cubicBezTo>
                    <a:pt x="32212" y="30683"/>
                    <a:pt x="19938" y="67502"/>
                    <a:pt x="64939" y="71593"/>
                  </a:cubicBezTo>
                  <a:lnTo>
                    <a:pt x="461771" y="71593"/>
                  </a:lnTo>
                  <a:cubicBezTo>
                    <a:pt x="461771" y="71593"/>
                    <a:pt x="502681" y="75684"/>
                    <a:pt x="498590" y="30683"/>
                  </a:cubicBezTo>
                  <a:lnTo>
                    <a:pt x="32212" y="30683"/>
                  </a:lnTo>
                  <a:close/>
                </a:path>
              </a:pathLst>
            </a:custGeom>
            <a:solidFill>
              <a:srgbClr val="999999"/>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83B4411A-55BB-4750-A01A-F799C0990AC2}"/>
                </a:ext>
              </a:extLst>
            </p:cNvPr>
            <p:cNvSpPr/>
            <p:nvPr/>
          </p:nvSpPr>
          <p:spPr>
            <a:xfrm>
              <a:off x="2481568" y="595956"/>
              <a:ext cx="7200228" cy="4336501"/>
            </a:xfrm>
            <a:custGeom>
              <a:avLst/>
              <a:gdLst>
                <a:gd name="connsiteX0" fmla="*/ 6973175 w 7200227"/>
                <a:gd name="connsiteY0" fmla="*/ 30683 h 4336501"/>
                <a:gd name="connsiteX1" fmla="*/ 3671707 w 7200227"/>
                <a:gd name="connsiteY1" fmla="*/ 30683 h 4336501"/>
                <a:gd name="connsiteX2" fmla="*/ 3561249 w 7200227"/>
                <a:gd name="connsiteY2" fmla="*/ 30683 h 4336501"/>
                <a:gd name="connsiteX3" fmla="*/ 259781 w 7200227"/>
                <a:gd name="connsiteY3" fmla="*/ 30683 h 4336501"/>
                <a:gd name="connsiteX4" fmla="*/ 30683 w 7200227"/>
                <a:gd name="connsiteY4" fmla="*/ 231144 h 4336501"/>
                <a:gd name="connsiteX5" fmla="*/ 30683 w 7200227"/>
                <a:gd name="connsiteY5" fmla="*/ 4330365 h 4336501"/>
                <a:gd name="connsiteX6" fmla="*/ 7185909 w 7200227"/>
                <a:gd name="connsiteY6" fmla="*/ 4330365 h 4336501"/>
                <a:gd name="connsiteX7" fmla="*/ 7185909 w 7200227"/>
                <a:gd name="connsiteY7" fmla="*/ 231144 h 4336501"/>
                <a:gd name="connsiteX8" fmla="*/ 6973175 w 7200227"/>
                <a:gd name="connsiteY8" fmla="*/ 30683 h 433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4336501">
                  <a:moveTo>
                    <a:pt x="6973175" y="30683"/>
                  </a:moveTo>
                  <a:lnTo>
                    <a:pt x="3671707" y="30683"/>
                  </a:lnTo>
                  <a:lnTo>
                    <a:pt x="3561249" y="30683"/>
                  </a:lnTo>
                  <a:lnTo>
                    <a:pt x="259781" y="30683"/>
                  </a:lnTo>
                  <a:cubicBezTo>
                    <a:pt x="141141" y="30683"/>
                    <a:pt x="30683" y="112504"/>
                    <a:pt x="30683" y="231144"/>
                  </a:cubicBezTo>
                  <a:lnTo>
                    <a:pt x="30683" y="4330365"/>
                  </a:lnTo>
                  <a:lnTo>
                    <a:pt x="7185909" y="4330365"/>
                  </a:lnTo>
                  <a:lnTo>
                    <a:pt x="7185909" y="231144"/>
                  </a:lnTo>
                  <a:cubicBezTo>
                    <a:pt x="7185909" y="112504"/>
                    <a:pt x="7091815" y="30683"/>
                    <a:pt x="6973175" y="30683"/>
                  </a:cubicBezTo>
                  <a:close/>
                </a:path>
              </a:pathLst>
            </a:custGeom>
            <a:solidFill>
              <a:srgbClr val="231F20"/>
            </a:solid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2A9F48FA-241B-4A59-A232-16386CFF4103}"/>
                </a:ext>
              </a:extLst>
            </p:cNvPr>
            <p:cNvSpPr/>
            <p:nvPr/>
          </p:nvSpPr>
          <p:spPr>
            <a:xfrm>
              <a:off x="4968919" y="6159768"/>
              <a:ext cx="2168250" cy="122731"/>
            </a:xfrm>
            <a:custGeom>
              <a:avLst/>
              <a:gdLst>
                <a:gd name="connsiteX0" fmla="*/ 30683 w 2168250"/>
                <a:gd name="connsiteY0" fmla="*/ 34774 h 122731"/>
                <a:gd name="connsiteX1" fmla="*/ 30683 w 2168250"/>
                <a:gd name="connsiteY1" fmla="*/ 34774 h 122731"/>
                <a:gd name="connsiteX2" fmla="*/ 30683 w 2168250"/>
                <a:gd name="connsiteY2" fmla="*/ 38865 h 122731"/>
                <a:gd name="connsiteX3" fmla="*/ 30683 w 2168250"/>
                <a:gd name="connsiteY3" fmla="*/ 38865 h 122731"/>
                <a:gd name="connsiteX4" fmla="*/ 263872 w 2168250"/>
                <a:gd name="connsiteY4" fmla="*/ 96140 h 122731"/>
                <a:gd name="connsiteX5" fmla="*/ 1069807 w 2168250"/>
                <a:gd name="connsiteY5" fmla="*/ 96140 h 122731"/>
                <a:gd name="connsiteX6" fmla="*/ 1118899 w 2168250"/>
                <a:gd name="connsiteY6" fmla="*/ 96140 h 122731"/>
                <a:gd name="connsiteX7" fmla="*/ 1924834 w 2168250"/>
                <a:gd name="connsiteY7" fmla="*/ 96140 h 122731"/>
                <a:gd name="connsiteX8" fmla="*/ 2153932 w 2168250"/>
                <a:gd name="connsiteY8" fmla="*/ 30683 h 122731"/>
                <a:gd name="connsiteX9" fmla="*/ 2137568 w 2168250"/>
                <a:gd name="connsiteY9" fmla="*/ 30683 h 122731"/>
                <a:gd name="connsiteX10" fmla="*/ 2137568 w 2168250"/>
                <a:gd name="connsiteY10" fmla="*/ 30683 h 122731"/>
                <a:gd name="connsiteX11" fmla="*/ 30683 w 2168250"/>
                <a:gd name="connsiteY11" fmla="*/ 30683 h 122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8250" h="122731">
                  <a:moveTo>
                    <a:pt x="30683" y="34774"/>
                  </a:moveTo>
                  <a:lnTo>
                    <a:pt x="30683" y="34774"/>
                  </a:lnTo>
                  <a:cubicBezTo>
                    <a:pt x="30683" y="38865"/>
                    <a:pt x="30683" y="38865"/>
                    <a:pt x="30683" y="38865"/>
                  </a:cubicBezTo>
                  <a:lnTo>
                    <a:pt x="30683" y="38865"/>
                  </a:lnTo>
                  <a:cubicBezTo>
                    <a:pt x="30683" y="79775"/>
                    <a:pt x="96139" y="96140"/>
                    <a:pt x="263872" y="96140"/>
                  </a:cubicBezTo>
                  <a:cubicBezTo>
                    <a:pt x="591155" y="96140"/>
                    <a:pt x="942984" y="96140"/>
                    <a:pt x="1069807" y="96140"/>
                  </a:cubicBezTo>
                  <a:cubicBezTo>
                    <a:pt x="1102535" y="96140"/>
                    <a:pt x="1118899" y="96140"/>
                    <a:pt x="1118899" y="96140"/>
                  </a:cubicBezTo>
                  <a:cubicBezTo>
                    <a:pt x="1249812" y="96140"/>
                    <a:pt x="1601642" y="96140"/>
                    <a:pt x="1924834" y="96140"/>
                  </a:cubicBezTo>
                  <a:cubicBezTo>
                    <a:pt x="2092566" y="96140"/>
                    <a:pt x="2149841" y="75684"/>
                    <a:pt x="2153932" y="30683"/>
                  </a:cubicBezTo>
                  <a:lnTo>
                    <a:pt x="2137568" y="30683"/>
                  </a:lnTo>
                  <a:lnTo>
                    <a:pt x="2137568" y="30683"/>
                  </a:lnTo>
                  <a:lnTo>
                    <a:pt x="30683" y="30683"/>
                  </a:lnTo>
                  <a:close/>
                </a:path>
              </a:pathLst>
            </a:custGeom>
            <a:solidFill>
              <a:schemeClr val="tx1">
                <a:lumMod val="50000"/>
                <a:lumOff val="50000"/>
              </a:schemeClr>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4326A938-7D38-479D-96C2-A910EE332F38}"/>
                </a:ext>
              </a:extLst>
            </p:cNvPr>
            <p:cNvSpPr/>
            <p:nvPr/>
          </p:nvSpPr>
          <p:spPr>
            <a:xfrm>
              <a:off x="2481568" y="4903820"/>
              <a:ext cx="7200228" cy="572745"/>
            </a:xfrm>
            <a:custGeom>
              <a:avLst/>
              <a:gdLst>
                <a:gd name="connsiteX0" fmla="*/ 30683 w 7200227"/>
                <a:gd name="connsiteY0" fmla="*/ 362057 h 572745"/>
                <a:gd name="connsiteX1" fmla="*/ 259781 w 7200227"/>
                <a:gd name="connsiteY1" fmla="*/ 562518 h 572745"/>
                <a:gd name="connsiteX2" fmla="*/ 3561249 w 7200227"/>
                <a:gd name="connsiteY2" fmla="*/ 562518 h 572745"/>
                <a:gd name="connsiteX3" fmla="*/ 3671707 w 7200227"/>
                <a:gd name="connsiteY3" fmla="*/ 562518 h 572745"/>
                <a:gd name="connsiteX4" fmla="*/ 6973175 w 7200227"/>
                <a:gd name="connsiteY4" fmla="*/ 562518 h 572745"/>
                <a:gd name="connsiteX5" fmla="*/ 7185909 w 7200227"/>
                <a:gd name="connsiteY5" fmla="*/ 362057 h 572745"/>
                <a:gd name="connsiteX6" fmla="*/ 7185909 w 7200227"/>
                <a:gd name="connsiteY6" fmla="*/ 30683 h 572745"/>
                <a:gd name="connsiteX7" fmla="*/ 30683 w 7200227"/>
                <a:gd name="connsiteY7" fmla="*/ 30683 h 572745"/>
                <a:gd name="connsiteX8" fmla="*/ 30683 w 7200227"/>
                <a:gd name="connsiteY8" fmla="*/ 362057 h 57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572745">
                  <a:moveTo>
                    <a:pt x="30683" y="362057"/>
                  </a:moveTo>
                  <a:cubicBezTo>
                    <a:pt x="30683" y="464333"/>
                    <a:pt x="141141" y="562518"/>
                    <a:pt x="259781" y="562518"/>
                  </a:cubicBezTo>
                  <a:lnTo>
                    <a:pt x="3561249" y="562518"/>
                  </a:lnTo>
                  <a:lnTo>
                    <a:pt x="3671707" y="562518"/>
                  </a:lnTo>
                  <a:lnTo>
                    <a:pt x="6973175" y="562518"/>
                  </a:lnTo>
                  <a:cubicBezTo>
                    <a:pt x="7091815" y="562518"/>
                    <a:pt x="7185909" y="464333"/>
                    <a:pt x="7185909" y="362057"/>
                  </a:cubicBezTo>
                  <a:lnTo>
                    <a:pt x="7185909" y="30683"/>
                  </a:lnTo>
                  <a:lnTo>
                    <a:pt x="30683" y="30683"/>
                  </a:lnTo>
                  <a:lnTo>
                    <a:pt x="30683" y="362057"/>
                  </a:lnTo>
                  <a:close/>
                </a:path>
              </a:pathLst>
            </a:custGeom>
            <a:solidFill>
              <a:schemeClr val="bg1">
                <a:lumMod val="75000"/>
              </a:schemeClr>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8516A5E3-E2C8-4473-9EC8-E6A6B6EE838C}"/>
                </a:ext>
              </a:extLst>
            </p:cNvPr>
            <p:cNvSpPr/>
            <p:nvPr/>
          </p:nvSpPr>
          <p:spPr>
            <a:xfrm>
              <a:off x="2747714" y="910966"/>
              <a:ext cx="6676116" cy="3763756"/>
            </a:xfrm>
            <a:custGeom>
              <a:avLst/>
              <a:gdLst>
                <a:gd name="connsiteX0" fmla="*/ 30683 w 6586571"/>
                <a:gd name="connsiteY0" fmla="*/ 30683 h 3763755"/>
                <a:gd name="connsiteX1" fmla="*/ 6564071 w 6586571"/>
                <a:gd name="connsiteY1" fmla="*/ 30683 h 3763755"/>
                <a:gd name="connsiteX2" fmla="*/ 6564071 w 6586571"/>
                <a:gd name="connsiteY2" fmla="*/ 3753528 h 3763755"/>
                <a:gd name="connsiteX3" fmla="*/ 30683 w 6586571"/>
                <a:gd name="connsiteY3" fmla="*/ 3753528 h 3763755"/>
              </a:gdLst>
              <a:ahLst/>
              <a:cxnLst>
                <a:cxn ang="0">
                  <a:pos x="connsiteX0" y="connsiteY0"/>
                </a:cxn>
                <a:cxn ang="0">
                  <a:pos x="connsiteX1" y="connsiteY1"/>
                </a:cxn>
                <a:cxn ang="0">
                  <a:pos x="connsiteX2" y="connsiteY2"/>
                </a:cxn>
                <a:cxn ang="0">
                  <a:pos x="connsiteX3" y="connsiteY3"/>
                </a:cxn>
              </a:cxnLst>
              <a:rect l="l" t="t" r="r" b="b"/>
              <a:pathLst>
                <a:path w="6586571" h="3763755">
                  <a:moveTo>
                    <a:pt x="30683" y="30683"/>
                  </a:moveTo>
                  <a:lnTo>
                    <a:pt x="6564071" y="30683"/>
                  </a:lnTo>
                  <a:lnTo>
                    <a:pt x="6564071" y="3753528"/>
                  </a:lnTo>
                  <a:lnTo>
                    <a:pt x="30683" y="3753528"/>
                  </a:lnTo>
                  <a:close/>
                </a:path>
              </a:pathLst>
            </a:custGeom>
            <a:solidFill>
              <a:srgbClr val="F2F2F2"/>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20CC2F58-4964-4968-B1C9-3723F86C3AEC}"/>
                </a:ext>
              </a:extLst>
            </p:cNvPr>
            <p:cNvSpPr/>
            <p:nvPr/>
          </p:nvSpPr>
          <p:spPr>
            <a:xfrm>
              <a:off x="5654591" y="939518"/>
              <a:ext cx="3769239" cy="3736342"/>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grpSp>
        <p:nvGrpSpPr>
          <p:cNvPr id="14" name="Group 13">
            <a:extLst>
              <a:ext uri="{FF2B5EF4-FFF2-40B4-BE49-F238E27FC236}">
                <a16:creationId xmlns:a16="http://schemas.microsoft.com/office/drawing/2014/main" id="{E1F66D8C-0B73-4B2E-823B-B7E066D670F4}"/>
              </a:ext>
            </a:extLst>
          </p:cNvPr>
          <p:cNvGrpSpPr/>
          <p:nvPr userDrawn="1"/>
        </p:nvGrpSpPr>
        <p:grpSpPr>
          <a:xfrm>
            <a:off x="7589228" y="4156237"/>
            <a:ext cx="3879364" cy="2131448"/>
            <a:chOff x="-548507" y="477868"/>
            <a:chExt cx="11570449" cy="6357177"/>
          </a:xfrm>
        </p:grpSpPr>
        <p:sp>
          <p:nvSpPr>
            <p:cNvPr id="15" name="Freeform: Shape 14">
              <a:extLst>
                <a:ext uri="{FF2B5EF4-FFF2-40B4-BE49-F238E27FC236}">
                  <a16:creationId xmlns:a16="http://schemas.microsoft.com/office/drawing/2014/main" id="{61129968-B4C2-4D68-9101-34ADA7B322C2}"/>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DBD53250-A693-450F-8F9D-3E84FF392E9C}"/>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052E176D-21A9-408A-AD9E-DAD690F93D9E}"/>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3B6F43D5-85BD-467F-B7C3-C4926D6C7677}"/>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0FD7EF8E-003C-4469-87DF-D8B66E54672D}"/>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20" name="Group 19">
              <a:extLst>
                <a:ext uri="{FF2B5EF4-FFF2-40B4-BE49-F238E27FC236}">
                  <a16:creationId xmlns:a16="http://schemas.microsoft.com/office/drawing/2014/main" id="{B7485423-01B5-42D2-AD7A-8F034E333E3E}"/>
                </a:ext>
              </a:extLst>
            </p:cNvPr>
            <p:cNvGrpSpPr/>
            <p:nvPr/>
          </p:nvGrpSpPr>
          <p:grpSpPr>
            <a:xfrm>
              <a:off x="1606" y="6382978"/>
              <a:ext cx="413937" cy="115242"/>
              <a:chOff x="5955" y="6353672"/>
              <a:chExt cx="413937" cy="115242"/>
            </a:xfrm>
          </p:grpSpPr>
          <p:sp>
            <p:nvSpPr>
              <p:cNvPr id="25" name="Rectangle: Rounded Corners 24">
                <a:extLst>
                  <a:ext uri="{FF2B5EF4-FFF2-40B4-BE49-F238E27FC236}">
                    <a16:creationId xmlns:a16="http://schemas.microsoft.com/office/drawing/2014/main" id="{70060473-363C-4353-9FA7-9DF99C75A555}"/>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F47F3414-9D37-4061-960E-19387EF4E3DA}"/>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C415D312-2ACB-43A0-A787-022DA6547C79}"/>
                </a:ext>
              </a:extLst>
            </p:cNvPr>
            <p:cNvGrpSpPr/>
            <p:nvPr/>
          </p:nvGrpSpPr>
          <p:grpSpPr>
            <a:xfrm>
              <a:off x="9855291" y="6381600"/>
              <a:ext cx="885989" cy="115242"/>
              <a:chOff x="5955" y="6353672"/>
              <a:chExt cx="413937" cy="115242"/>
            </a:xfrm>
          </p:grpSpPr>
          <p:sp>
            <p:nvSpPr>
              <p:cNvPr id="23" name="Rectangle: Rounded Corners 22">
                <a:extLst>
                  <a:ext uri="{FF2B5EF4-FFF2-40B4-BE49-F238E27FC236}">
                    <a16:creationId xmlns:a16="http://schemas.microsoft.com/office/drawing/2014/main" id="{989E04AF-5B34-47EF-9B3C-088B081F3506}"/>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a:extLst>
                  <a:ext uri="{FF2B5EF4-FFF2-40B4-BE49-F238E27FC236}">
                    <a16:creationId xmlns:a16="http://schemas.microsoft.com/office/drawing/2014/main" id="{28C131F0-4BF7-48F5-925A-0122A77E744E}"/>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2" name="Freeform: Shape 21">
              <a:extLst>
                <a:ext uri="{FF2B5EF4-FFF2-40B4-BE49-F238E27FC236}">
                  <a16:creationId xmlns:a16="http://schemas.microsoft.com/office/drawing/2014/main" id="{B202D769-9CF6-4708-864B-4CC016E2959D}"/>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grpSp>
        <p:nvGrpSpPr>
          <p:cNvPr id="27" name="Group 26">
            <a:extLst>
              <a:ext uri="{FF2B5EF4-FFF2-40B4-BE49-F238E27FC236}">
                <a16:creationId xmlns:a16="http://schemas.microsoft.com/office/drawing/2014/main" id="{6B6A200E-4A85-4C4F-9163-B3E199A26683}"/>
              </a:ext>
            </a:extLst>
          </p:cNvPr>
          <p:cNvGrpSpPr/>
          <p:nvPr userDrawn="1"/>
        </p:nvGrpSpPr>
        <p:grpSpPr>
          <a:xfrm>
            <a:off x="769953" y="4150943"/>
            <a:ext cx="1533657" cy="2068863"/>
            <a:chOff x="5745956" y="3501865"/>
            <a:chExt cx="2146216" cy="2895189"/>
          </a:xfrm>
        </p:grpSpPr>
        <p:sp>
          <p:nvSpPr>
            <p:cNvPr id="28" name="Freeform: Shape 27">
              <a:extLst>
                <a:ext uri="{FF2B5EF4-FFF2-40B4-BE49-F238E27FC236}">
                  <a16:creationId xmlns:a16="http://schemas.microsoft.com/office/drawing/2014/main" id="{773DAFDC-F515-494D-86BA-A65097600B39}"/>
                </a:ext>
              </a:extLst>
            </p:cNvPr>
            <p:cNvSpPr/>
            <p:nvPr/>
          </p:nvSpPr>
          <p:spPr>
            <a:xfrm>
              <a:off x="7498806" y="3501865"/>
              <a:ext cx="157347" cy="62939"/>
            </a:xfrm>
            <a:custGeom>
              <a:avLst/>
              <a:gdLst>
                <a:gd name="connsiteX0" fmla="*/ 45244 w 47625"/>
                <a:gd name="connsiteY0" fmla="*/ 13811 h 19050"/>
                <a:gd name="connsiteX1" fmla="*/ 45244 w 47625"/>
                <a:gd name="connsiteY1" fmla="*/ 13811 h 19050"/>
                <a:gd name="connsiteX2" fmla="*/ 38576 w 47625"/>
                <a:gd name="connsiteY2" fmla="*/ 20479 h 19050"/>
                <a:gd name="connsiteX3" fmla="*/ 13811 w 47625"/>
                <a:gd name="connsiteY3" fmla="*/ 20479 h 19050"/>
                <a:gd name="connsiteX4" fmla="*/ 7144 w 47625"/>
                <a:gd name="connsiteY4" fmla="*/ 13811 h 19050"/>
                <a:gd name="connsiteX5" fmla="*/ 7144 w 47625"/>
                <a:gd name="connsiteY5" fmla="*/ 13811 h 19050"/>
                <a:gd name="connsiteX6" fmla="*/ 13811 w 47625"/>
                <a:gd name="connsiteY6" fmla="*/ 7144 h 19050"/>
                <a:gd name="connsiteX7" fmla="*/ 38576 w 47625"/>
                <a:gd name="connsiteY7" fmla="*/ 7144 h 19050"/>
                <a:gd name="connsiteX8" fmla="*/ 45244 w 47625"/>
                <a:gd name="connsiteY8" fmla="*/ 13811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19050">
                  <a:moveTo>
                    <a:pt x="45244" y="13811"/>
                  </a:moveTo>
                  <a:lnTo>
                    <a:pt x="45244" y="13811"/>
                  </a:lnTo>
                  <a:cubicBezTo>
                    <a:pt x="45244" y="17621"/>
                    <a:pt x="42386" y="20479"/>
                    <a:pt x="38576" y="20479"/>
                  </a:cubicBezTo>
                  <a:lnTo>
                    <a:pt x="13811" y="20479"/>
                  </a:lnTo>
                  <a:cubicBezTo>
                    <a:pt x="10001" y="20479"/>
                    <a:pt x="7144" y="17621"/>
                    <a:pt x="7144" y="13811"/>
                  </a:cubicBezTo>
                  <a:lnTo>
                    <a:pt x="7144" y="13811"/>
                  </a:lnTo>
                  <a:cubicBezTo>
                    <a:pt x="7144" y="10001"/>
                    <a:pt x="10001" y="7144"/>
                    <a:pt x="13811" y="7144"/>
                  </a:cubicBezTo>
                  <a:lnTo>
                    <a:pt x="38576" y="7144"/>
                  </a:lnTo>
                  <a:cubicBezTo>
                    <a:pt x="42386" y="8096"/>
                    <a:pt x="45244" y="10954"/>
                    <a:pt x="45244" y="13811"/>
                  </a:cubicBezTo>
                  <a:close/>
                </a:path>
              </a:pathLst>
            </a:custGeom>
            <a:solidFill>
              <a:srgbClr val="808080"/>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1C846416-A421-436C-A258-E0F6C1D223BC}"/>
                </a:ext>
              </a:extLst>
            </p:cNvPr>
            <p:cNvSpPr/>
            <p:nvPr/>
          </p:nvSpPr>
          <p:spPr>
            <a:xfrm>
              <a:off x="7829233" y="3977052"/>
              <a:ext cx="62939" cy="157347"/>
            </a:xfrm>
            <a:custGeom>
              <a:avLst/>
              <a:gdLst>
                <a:gd name="connsiteX0" fmla="*/ 13811 w 19050"/>
                <a:gd name="connsiteY0" fmla="*/ 45244 h 47625"/>
                <a:gd name="connsiteX1" fmla="*/ 13811 w 19050"/>
                <a:gd name="connsiteY1" fmla="*/ 45244 h 47625"/>
                <a:gd name="connsiteX2" fmla="*/ 7144 w 19050"/>
                <a:gd name="connsiteY2" fmla="*/ 38576 h 47625"/>
                <a:gd name="connsiteX3" fmla="*/ 7144 w 19050"/>
                <a:gd name="connsiteY3" fmla="*/ 13811 h 47625"/>
                <a:gd name="connsiteX4" fmla="*/ 13811 w 19050"/>
                <a:gd name="connsiteY4" fmla="*/ 7144 h 47625"/>
                <a:gd name="connsiteX5" fmla="*/ 13811 w 19050"/>
                <a:gd name="connsiteY5" fmla="*/ 7144 h 47625"/>
                <a:gd name="connsiteX6" fmla="*/ 20479 w 19050"/>
                <a:gd name="connsiteY6" fmla="*/ 13811 h 47625"/>
                <a:gd name="connsiteX7" fmla="*/ 20479 w 19050"/>
                <a:gd name="connsiteY7" fmla="*/ 38576 h 47625"/>
                <a:gd name="connsiteX8" fmla="*/ 13811 w 19050"/>
                <a:gd name="connsiteY8" fmla="*/ 4524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47625">
                  <a:moveTo>
                    <a:pt x="13811" y="45244"/>
                  </a:moveTo>
                  <a:lnTo>
                    <a:pt x="13811" y="45244"/>
                  </a:lnTo>
                  <a:cubicBezTo>
                    <a:pt x="10001" y="45244"/>
                    <a:pt x="7144" y="42386"/>
                    <a:pt x="7144" y="38576"/>
                  </a:cubicBezTo>
                  <a:lnTo>
                    <a:pt x="7144" y="13811"/>
                  </a:lnTo>
                  <a:cubicBezTo>
                    <a:pt x="7144" y="10001"/>
                    <a:pt x="10001" y="7144"/>
                    <a:pt x="13811" y="7144"/>
                  </a:cubicBezTo>
                  <a:lnTo>
                    <a:pt x="13811" y="7144"/>
                  </a:lnTo>
                  <a:cubicBezTo>
                    <a:pt x="17621" y="7144"/>
                    <a:pt x="20479" y="10001"/>
                    <a:pt x="20479" y="13811"/>
                  </a:cubicBezTo>
                  <a:lnTo>
                    <a:pt x="20479" y="38576"/>
                  </a:lnTo>
                  <a:cubicBezTo>
                    <a:pt x="20479" y="42386"/>
                    <a:pt x="17621" y="45244"/>
                    <a:pt x="13811" y="45244"/>
                  </a:cubicBezTo>
                  <a:close/>
                </a:path>
              </a:pathLst>
            </a:custGeom>
            <a:solidFill>
              <a:srgbClr val="808080"/>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31EBCAF0-2E06-463B-9ACD-B856BBE9D6A8}"/>
                </a:ext>
              </a:extLst>
            </p:cNvPr>
            <p:cNvSpPr/>
            <p:nvPr/>
          </p:nvSpPr>
          <p:spPr>
            <a:xfrm>
              <a:off x="7829233" y="3838586"/>
              <a:ext cx="62939" cy="157347"/>
            </a:xfrm>
            <a:custGeom>
              <a:avLst/>
              <a:gdLst>
                <a:gd name="connsiteX0" fmla="*/ 13811 w 19050"/>
                <a:gd name="connsiteY0" fmla="*/ 45244 h 47625"/>
                <a:gd name="connsiteX1" fmla="*/ 13811 w 19050"/>
                <a:gd name="connsiteY1" fmla="*/ 45244 h 47625"/>
                <a:gd name="connsiteX2" fmla="*/ 7144 w 19050"/>
                <a:gd name="connsiteY2" fmla="*/ 38576 h 47625"/>
                <a:gd name="connsiteX3" fmla="*/ 7144 w 19050"/>
                <a:gd name="connsiteY3" fmla="*/ 13811 h 47625"/>
                <a:gd name="connsiteX4" fmla="*/ 13811 w 19050"/>
                <a:gd name="connsiteY4" fmla="*/ 7144 h 47625"/>
                <a:gd name="connsiteX5" fmla="*/ 13811 w 19050"/>
                <a:gd name="connsiteY5" fmla="*/ 7144 h 47625"/>
                <a:gd name="connsiteX6" fmla="*/ 20479 w 19050"/>
                <a:gd name="connsiteY6" fmla="*/ 13811 h 47625"/>
                <a:gd name="connsiteX7" fmla="*/ 20479 w 19050"/>
                <a:gd name="connsiteY7" fmla="*/ 38576 h 47625"/>
                <a:gd name="connsiteX8" fmla="*/ 13811 w 19050"/>
                <a:gd name="connsiteY8" fmla="*/ 4524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47625">
                  <a:moveTo>
                    <a:pt x="13811" y="45244"/>
                  </a:moveTo>
                  <a:lnTo>
                    <a:pt x="13811" y="45244"/>
                  </a:lnTo>
                  <a:cubicBezTo>
                    <a:pt x="10001" y="45244"/>
                    <a:pt x="7144" y="42386"/>
                    <a:pt x="7144" y="38576"/>
                  </a:cubicBezTo>
                  <a:lnTo>
                    <a:pt x="7144" y="13811"/>
                  </a:lnTo>
                  <a:cubicBezTo>
                    <a:pt x="7144" y="10001"/>
                    <a:pt x="10001" y="7144"/>
                    <a:pt x="13811" y="7144"/>
                  </a:cubicBezTo>
                  <a:lnTo>
                    <a:pt x="13811" y="7144"/>
                  </a:lnTo>
                  <a:cubicBezTo>
                    <a:pt x="17621" y="7144"/>
                    <a:pt x="20479" y="10001"/>
                    <a:pt x="20479" y="13811"/>
                  </a:cubicBezTo>
                  <a:lnTo>
                    <a:pt x="20479" y="38576"/>
                  </a:lnTo>
                  <a:cubicBezTo>
                    <a:pt x="20479" y="42386"/>
                    <a:pt x="17621" y="45244"/>
                    <a:pt x="13811" y="45244"/>
                  </a:cubicBezTo>
                  <a:close/>
                </a:path>
              </a:pathLst>
            </a:custGeom>
            <a:solidFill>
              <a:srgbClr val="808080"/>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33C99994-DA0D-4E5B-A585-F2CF179D8079}"/>
                </a:ext>
              </a:extLst>
            </p:cNvPr>
            <p:cNvSpPr/>
            <p:nvPr/>
          </p:nvSpPr>
          <p:spPr>
            <a:xfrm>
              <a:off x="5745956" y="3523892"/>
              <a:ext cx="2139922" cy="2863720"/>
            </a:xfrm>
            <a:custGeom>
              <a:avLst/>
              <a:gdLst>
                <a:gd name="connsiteX0" fmla="*/ 611029 w 647700"/>
                <a:gd name="connsiteY0" fmla="*/ 7144 h 866775"/>
                <a:gd name="connsiteX1" fmla="*/ 40481 w 647700"/>
                <a:gd name="connsiteY1" fmla="*/ 7144 h 866775"/>
                <a:gd name="connsiteX2" fmla="*/ 7144 w 647700"/>
                <a:gd name="connsiteY2" fmla="*/ 41434 h 866775"/>
                <a:gd name="connsiteX3" fmla="*/ 7144 w 647700"/>
                <a:gd name="connsiteY3" fmla="*/ 831056 h 866775"/>
                <a:gd name="connsiteX4" fmla="*/ 40481 w 647700"/>
                <a:gd name="connsiteY4" fmla="*/ 865346 h 866775"/>
                <a:gd name="connsiteX5" fmla="*/ 611029 w 647700"/>
                <a:gd name="connsiteY5" fmla="*/ 865346 h 866775"/>
                <a:gd name="connsiteX6" fmla="*/ 644366 w 647700"/>
                <a:gd name="connsiteY6" fmla="*/ 831056 h 866775"/>
                <a:gd name="connsiteX7" fmla="*/ 644366 w 647700"/>
                <a:gd name="connsiteY7" fmla="*/ 41434 h 866775"/>
                <a:gd name="connsiteX8" fmla="*/ 611029 w 647700"/>
                <a:gd name="connsiteY8" fmla="*/ 7144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700" h="866775">
                  <a:moveTo>
                    <a:pt x="611029" y="7144"/>
                  </a:moveTo>
                  <a:lnTo>
                    <a:pt x="40481" y="7144"/>
                  </a:lnTo>
                  <a:cubicBezTo>
                    <a:pt x="22384" y="7144"/>
                    <a:pt x="7144" y="22384"/>
                    <a:pt x="7144" y="41434"/>
                  </a:cubicBezTo>
                  <a:lnTo>
                    <a:pt x="7144" y="831056"/>
                  </a:lnTo>
                  <a:cubicBezTo>
                    <a:pt x="7144" y="850106"/>
                    <a:pt x="22384" y="865346"/>
                    <a:pt x="40481" y="865346"/>
                  </a:cubicBezTo>
                  <a:lnTo>
                    <a:pt x="611029" y="865346"/>
                  </a:lnTo>
                  <a:cubicBezTo>
                    <a:pt x="629126" y="865346"/>
                    <a:pt x="644366" y="850106"/>
                    <a:pt x="644366" y="831056"/>
                  </a:cubicBezTo>
                  <a:lnTo>
                    <a:pt x="644366" y="41434"/>
                  </a:lnTo>
                  <a:cubicBezTo>
                    <a:pt x="644366" y="23336"/>
                    <a:pt x="629126" y="7144"/>
                    <a:pt x="611029" y="7144"/>
                  </a:cubicBezTo>
                  <a:close/>
                </a:path>
              </a:pathLst>
            </a:custGeom>
            <a:solidFill>
              <a:srgbClr val="808080"/>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1EB1DD07-A05E-438B-B8E6-55FA62826809}"/>
                </a:ext>
              </a:extLst>
            </p:cNvPr>
            <p:cNvSpPr/>
            <p:nvPr/>
          </p:nvSpPr>
          <p:spPr>
            <a:xfrm>
              <a:off x="5755398" y="3533334"/>
              <a:ext cx="2108453" cy="2863720"/>
            </a:xfrm>
            <a:custGeom>
              <a:avLst/>
              <a:gdLst>
                <a:gd name="connsiteX0" fmla="*/ 605314 w 638175"/>
                <a:gd name="connsiteY0" fmla="*/ 7144 h 866775"/>
                <a:gd name="connsiteX1" fmla="*/ 40481 w 638175"/>
                <a:gd name="connsiteY1" fmla="*/ 7144 h 866775"/>
                <a:gd name="connsiteX2" fmla="*/ 7144 w 638175"/>
                <a:gd name="connsiteY2" fmla="*/ 41434 h 866775"/>
                <a:gd name="connsiteX3" fmla="*/ 7144 w 638175"/>
                <a:gd name="connsiteY3" fmla="*/ 826294 h 866775"/>
                <a:gd name="connsiteX4" fmla="*/ 40481 w 638175"/>
                <a:gd name="connsiteY4" fmla="*/ 860584 h 866775"/>
                <a:gd name="connsiteX5" fmla="*/ 604361 w 638175"/>
                <a:gd name="connsiteY5" fmla="*/ 860584 h 866775"/>
                <a:gd name="connsiteX6" fmla="*/ 637699 w 638175"/>
                <a:gd name="connsiteY6" fmla="*/ 826294 h 866775"/>
                <a:gd name="connsiteX7" fmla="*/ 637699 w 638175"/>
                <a:gd name="connsiteY7" fmla="*/ 41434 h 866775"/>
                <a:gd name="connsiteX8" fmla="*/ 605314 w 638175"/>
                <a:gd name="connsiteY8" fmla="*/ 7144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8175" h="866775">
                  <a:moveTo>
                    <a:pt x="605314" y="7144"/>
                  </a:moveTo>
                  <a:lnTo>
                    <a:pt x="40481" y="7144"/>
                  </a:lnTo>
                  <a:cubicBezTo>
                    <a:pt x="22384" y="7144"/>
                    <a:pt x="7144" y="22384"/>
                    <a:pt x="7144" y="41434"/>
                  </a:cubicBezTo>
                  <a:lnTo>
                    <a:pt x="7144" y="826294"/>
                  </a:lnTo>
                  <a:cubicBezTo>
                    <a:pt x="7144" y="845344"/>
                    <a:pt x="22384" y="860584"/>
                    <a:pt x="40481" y="860584"/>
                  </a:cubicBezTo>
                  <a:lnTo>
                    <a:pt x="604361" y="860584"/>
                  </a:lnTo>
                  <a:cubicBezTo>
                    <a:pt x="622459" y="860584"/>
                    <a:pt x="637699" y="845344"/>
                    <a:pt x="637699" y="826294"/>
                  </a:cubicBezTo>
                  <a:lnTo>
                    <a:pt x="637699" y="41434"/>
                  </a:lnTo>
                  <a:cubicBezTo>
                    <a:pt x="637699" y="22384"/>
                    <a:pt x="623411" y="7144"/>
                    <a:pt x="605314" y="7144"/>
                  </a:cubicBezTo>
                  <a:close/>
                </a:path>
              </a:pathLst>
            </a:custGeom>
            <a:solidFill>
              <a:srgbClr val="231F20"/>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920CBFCE-EE35-4F29-8B83-08D415B4326C}"/>
                </a:ext>
              </a:extLst>
            </p:cNvPr>
            <p:cNvSpPr/>
            <p:nvPr/>
          </p:nvSpPr>
          <p:spPr>
            <a:xfrm>
              <a:off x="5972536" y="3781941"/>
              <a:ext cx="1699350" cy="2360208"/>
            </a:xfrm>
            <a:custGeom>
              <a:avLst/>
              <a:gdLst>
                <a:gd name="connsiteX0" fmla="*/ 7144 w 514350"/>
                <a:gd name="connsiteY0" fmla="*/ 7144 h 714375"/>
                <a:gd name="connsiteX1" fmla="*/ 508159 w 514350"/>
                <a:gd name="connsiteY1" fmla="*/ 7144 h 714375"/>
                <a:gd name="connsiteX2" fmla="*/ 508159 w 514350"/>
                <a:gd name="connsiteY2" fmla="*/ 711041 h 714375"/>
                <a:gd name="connsiteX3" fmla="*/ 7144 w 514350"/>
                <a:gd name="connsiteY3" fmla="*/ 711041 h 714375"/>
              </a:gdLst>
              <a:ahLst/>
              <a:cxnLst>
                <a:cxn ang="0">
                  <a:pos x="connsiteX0" y="connsiteY0"/>
                </a:cxn>
                <a:cxn ang="0">
                  <a:pos x="connsiteX1" y="connsiteY1"/>
                </a:cxn>
                <a:cxn ang="0">
                  <a:pos x="connsiteX2" y="connsiteY2"/>
                </a:cxn>
                <a:cxn ang="0">
                  <a:pos x="connsiteX3" y="connsiteY3"/>
                </a:cxn>
              </a:cxnLst>
              <a:rect l="l" t="t" r="r" b="b"/>
              <a:pathLst>
                <a:path w="514350" h="714375">
                  <a:moveTo>
                    <a:pt x="7144" y="7144"/>
                  </a:moveTo>
                  <a:lnTo>
                    <a:pt x="508159" y="7144"/>
                  </a:lnTo>
                  <a:lnTo>
                    <a:pt x="508159" y="711041"/>
                  </a:lnTo>
                  <a:lnTo>
                    <a:pt x="7144" y="711041"/>
                  </a:lnTo>
                  <a:close/>
                </a:path>
              </a:pathLst>
            </a:custGeom>
            <a:solidFill>
              <a:srgbClr val="F2F2F2"/>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1C086AFF-76D9-42D4-9D32-BDA60083A995}"/>
                </a:ext>
              </a:extLst>
            </p:cNvPr>
            <p:cNvSpPr/>
            <p:nvPr/>
          </p:nvSpPr>
          <p:spPr>
            <a:xfrm>
              <a:off x="6537278" y="3804313"/>
              <a:ext cx="1119116" cy="2330356"/>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solidFill>
                  <a:schemeClr val="tx1"/>
                </a:solidFill>
              </a:endParaRPr>
            </a:p>
          </p:txBody>
        </p:sp>
        <p:grpSp>
          <p:nvGrpSpPr>
            <p:cNvPr id="35" name="Group 34">
              <a:extLst>
                <a:ext uri="{FF2B5EF4-FFF2-40B4-BE49-F238E27FC236}">
                  <a16:creationId xmlns:a16="http://schemas.microsoft.com/office/drawing/2014/main" id="{47382469-9DE7-477F-9BA6-954A4E85F49B}"/>
                </a:ext>
              </a:extLst>
            </p:cNvPr>
            <p:cNvGrpSpPr/>
            <p:nvPr/>
          </p:nvGrpSpPr>
          <p:grpSpPr>
            <a:xfrm>
              <a:off x="6752948" y="6198983"/>
              <a:ext cx="113352" cy="113352"/>
              <a:chOff x="6768693" y="6038239"/>
              <a:chExt cx="147969" cy="147969"/>
            </a:xfrm>
          </p:grpSpPr>
          <p:sp>
            <p:nvSpPr>
              <p:cNvPr id="36" name="Oval 35">
                <a:extLst>
                  <a:ext uri="{FF2B5EF4-FFF2-40B4-BE49-F238E27FC236}">
                    <a16:creationId xmlns:a16="http://schemas.microsoft.com/office/drawing/2014/main" id="{467C07EE-B66A-4407-9F31-9A7E2DB2F346}"/>
                  </a:ext>
                </a:extLst>
              </p:cNvPr>
              <p:cNvSpPr/>
              <p:nvPr/>
            </p:nvSpPr>
            <p:spPr>
              <a:xfrm>
                <a:off x="6768693" y="6038239"/>
                <a:ext cx="147969" cy="14796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C9DD1D4A-6CEE-4A3B-9A53-8CA5997DEA00}"/>
                  </a:ext>
                </a:extLst>
              </p:cNvPr>
              <p:cNvSpPr/>
              <p:nvPr/>
            </p:nvSpPr>
            <p:spPr>
              <a:xfrm>
                <a:off x="6802088" y="6071634"/>
                <a:ext cx="81180" cy="811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38" name="Group 37">
            <a:extLst>
              <a:ext uri="{FF2B5EF4-FFF2-40B4-BE49-F238E27FC236}">
                <a16:creationId xmlns:a16="http://schemas.microsoft.com/office/drawing/2014/main" id="{AA0064CD-4965-4F75-B089-3132A53AA1EC}"/>
              </a:ext>
            </a:extLst>
          </p:cNvPr>
          <p:cNvGrpSpPr/>
          <p:nvPr userDrawn="1"/>
        </p:nvGrpSpPr>
        <p:grpSpPr>
          <a:xfrm>
            <a:off x="2702838" y="4880678"/>
            <a:ext cx="778728" cy="1368963"/>
            <a:chOff x="7182034" y="5192864"/>
            <a:chExt cx="825553" cy="1451279"/>
          </a:xfrm>
        </p:grpSpPr>
        <p:grpSp>
          <p:nvGrpSpPr>
            <p:cNvPr id="39" name="Group 3">
              <a:extLst>
                <a:ext uri="{FF2B5EF4-FFF2-40B4-BE49-F238E27FC236}">
                  <a16:creationId xmlns:a16="http://schemas.microsoft.com/office/drawing/2014/main" id="{7862CBF3-C5B3-4CE6-B949-DB5EB41334E3}"/>
                </a:ext>
              </a:extLst>
            </p:cNvPr>
            <p:cNvGrpSpPr/>
            <p:nvPr/>
          </p:nvGrpSpPr>
          <p:grpSpPr>
            <a:xfrm>
              <a:off x="7182034" y="5192864"/>
              <a:ext cx="825553" cy="1451279"/>
              <a:chOff x="445712" y="1449040"/>
              <a:chExt cx="2113018" cy="3924176"/>
            </a:xfrm>
          </p:grpSpPr>
          <p:sp>
            <p:nvSpPr>
              <p:cNvPr id="42" name="Rounded Rectangle 4">
                <a:extLst>
                  <a:ext uri="{FF2B5EF4-FFF2-40B4-BE49-F238E27FC236}">
                    <a16:creationId xmlns:a16="http://schemas.microsoft.com/office/drawing/2014/main" id="{69710CC3-7B71-4D89-BAA2-1F64A3693EB9}"/>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p>
            </p:txBody>
          </p:sp>
          <p:sp>
            <p:nvSpPr>
              <p:cNvPr id="43" name="Rectangle 5">
                <a:extLst>
                  <a:ext uri="{FF2B5EF4-FFF2-40B4-BE49-F238E27FC236}">
                    <a16:creationId xmlns:a16="http://schemas.microsoft.com/office/drawing/2014/main" id="{06B659A0-0182-4ABD-8931-963D4B60B969}"/>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44" name="Group 6">
                <a:extLst>
                  <a:ext uri="{FF2B5EF4-FFF2-40B4-BE49-F238E27FC236}">
                    <a16:creationId xmlns:a16="http://schemas.microsoft.com/office/drawing/2014/main" id="{3D817E5B-C464-4831-82A7-5CC97235485D}"/>
                  </a:ext>
                </a:extLst>
              </p:cNvPr>
              <p:cNvGrpSpPr/>
              <p:nvPr userDrawn="1"/>
            </p:nvGrpSpPr>
            <p:grpSpPr>
              <a:xfrm>
                <a:off x="1407705" y="5045834"/>
                <a:ext cx="211967" cy="211967"/>
                <a:chOff x="1549420" y="5712364"/>
                <a:chExt cx="312583" cy="312583"/>
              </a:xfrm>
            </p:grpSpPr>
            <p:sp>
              <p:nvSpPr>
                <p:cNvPr id="45" name="Oval 7">
                  <a:extLst>
                    <a:ext uri="{FF2B5EF4-FFF2-40B4-BE49-F238E27FC236}">
                      <a16:creationId xmlns:a16="http://schemas.microsoft.com/office/drawing/2014/main" id="{17BF3202-2FBF-4032-A6D7-99B000B9937D}"/>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46" name="Rounded Rectangle 8">
                  <a:extLst>
                    <a:ext uri="{FF2B5EF4-FFF2-40B4-BE49-F238E27FC236}">
                      <a16:creationId xmlns:a16="http://schemas.microsoft.com/office/drawing/2014/main" id="{65FA3F4F-8289-4C0C-9BFF-8CFB1A4A69AD}"/>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sp>
          <p:nvSpPr>
            <p:cNvPr id="40" name="Freeform: Shape 39">
              <a:extLst>
                <a:ext uri="{FF2B5EF4-FFF2-40B4-BE49-F238E27FC236}">
                  <a16:creationId xmlns:a16="http://schemas.microsoft.com/office/drawing/2014/main" id="{069C4E2C-7D31-4E1A-80C2-4ED096075150}"/>
                </a:ext>
              </a:extLst>
            </p:cNvPr>
            <p:cNvSpPr/>
            <p:nvPr/>
          </p:nvSpPr>
          <p:spPr>
            <a:xfrm>
              <a:off x="7227509" y="5344413"/>
              <a:ext cx="734603" cy="1149173"/>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F8497217-638A-456F-A7F7-87FB4AFE1884}"/>
                </a:ext>
              </a:extLst>
            </p:cNvPr>
            <p:cNvSpPr/>
            <p:nvPr/>
          </p:nvSpPr>
          <p:spPr>
            <a:xfrm>
              <a:off x="7357552" y="5363794"/>
              <a:ext cx="604560" cy="1111721"/>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grpSp>
      <p:sp>
        <p:nvSpPr>
          <p:cNvPr id="47" name="그림 개체 틀 2">
            <a:extLst>
              <a:ext uri="{FF2B5EF4-FFF2-40B4-BE49-F238E27FC236}">
                <a16:creationId xmlns:a16="http://schemas.microsoft.com/office/drawing/2014/main" id="{87412601-0B0C-4D57-ABC7-CA6B977EC6B7}"/>
              </a:ext>
            </a:extLst>
          </p:cNvPr>
          <p:cNvSpPr>
            <a:spLocks noGrp="1"/>
          </p:cNvSpPr>
          <p:nvPr>
            <p:ph type="pic" sz="quarter" idx="14" hasCustomPrompt="1"/>
          </p:nvPr>
        </p:nvSpPr>
        <p:spPr>
          <a:xfrm>
            <a:off x="3914185" y="3214549"/>
            <a:ext cx="3809988" cy="2165355"/>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48" name="그림 개체 틀 2">
            <a:extLst>
              <a:ext uri="{FF2B5EF4-FFF2-40B4-BE49-F238E27FC236}">
                <a16:creationId xmlns:a16="http://schemas.microsoft.com/office/drawing/2014/main" id="{202EA172-450F-45E7-9B4F-749A8B152562}"/>
              </a:ext>
            </a:extLst>
          </p:cNvPr>
          <p:cNvSpPr>
            <a:spLocks noGrp="1"/>
          </p:cNvSpPr>
          <p:nvPr>
            <p:ph type="pic" sz="quarter" idx="10" hasCustomPrompt="1"/>
          </p:nvPr>
        </p:nvSpPr>
        <p:spPr>
          <a:xfrm>
            <a:off x="8149287" y="4270081"/>
            <a:ext cx="2754941" cy="1759143"/>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49" name="그림 개체 틀 2">
            <a:extLst>
              <a:ext uri="{FF2B5EF4-FFF2-40B4-BE49-F238E27FC236}">
                <a16:creationId xmlns:a16="http://schemas.microsoft.com/office/drawing/2014/main" id="{442442B2-546E-4376-9466-BC6263053506}"/>
              </a:ext>
            </a:extLst>
          </p:cNvPr>
          <p:cNvSpPr>
            <a:spLocks noGrp="1"/>
          </p:cNvSpPr>
          <p:nvPr>
            <p:ph type="pic" sz="quarter" idx="42" hasCustomPrompt="1"/>
          </p:nvPr>
        </p:nvSpPr>
        <p:spPr>
          <a:xfrm>
            <a:off x="924950" y="4310470"/>
            <a:ext cx="1254034" cy="1721839"/>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50" name="그림 개체 틀 2">
            <a:extLst>
              <a:ext uri="{FF2B5EF4-FFF2-40B4-BE49-F238E27FC236}">
                <a16:creationId xmlns:a16="http://schemas.microsoft.com/office/drawing/2014/main" id="{2AE7D361-5639-4565-9923-AF4E995946EB}"/>
              </a:ext>
            </a:extLst>
          </p:cNvPr>
          <p:cNvSpPr>
            <a:spLocks noGrp="1"/>
          </p:cNvSpPr>
          <p:nvPr>
            <p:ph type="pic" sz="quarter" idx="43" hasCustomPrompt="1"/>
          </p:nvPr>
        </p:nvSpPr>
        <p:spPr>
          <a:xfrm>
            <a:off x="2751514" y="4990776"/>
            <a:ext cx="694662" cy="1116847"/>
          </a:xfrm>
          <a:prstGeom prst="rect">
            <a:avLst/>
          </a:prstGeom>
          <a:solidFill>
            <a:schemeClr val="bg1">
              <a:lumMod val="95000"/>
            </a:schemeClr>
          </a:solidFill>
          <a:ln w="25400">
            <a:noFill/>
          </a:ln>
          <a:effectLst/>
        </p:spPr>
        <p:txBody>
          <a:bodyPr anchor="ctr"/>
          <a:lstStyle>
            <a:lvl1pPr marL="0" indent="0" algn="ctr">
              <a:buFontTx/>
              <a:buNone/>
              <a:defRPr sz="1100">
                <a:solidFill>
                  <a:schemeClr val="tx1">
                    <a:lumMod val="75000"/>
                    <a:lumOff val="25000"/>
                  </a:schemeClr>
                </a:solidFill>
              </a:defRPr>
            </a:lvl1pPr>
          </a:lstStyle>
          <a:p>
            <a:r>
              <a:rPr lang="en-US" altLang="ko-KR" dirty="0"/>
              <a:t>Place Your Picture Here</a:t>
            </a:r>
            <a:endParaRPr lang="ko-KR" altLang="en-US" dirty="0"/>
          </a:p>
        </p:txBody>
      </p:sp>
      <p:sp>
        <p:nvSpPr>
          <p:cNvPr id="51" name="Text Placeholder 9">
            <a:extLst>
              <a:ext uri="{FF2B5EF4-FFF2-40B4-BE49-F238E27FC236}">
                <a16:creationId xmlns:a16="http://schemas.microsoft.com/office/drawing/2014/main" id="{A8F44C09-41EF-4EBF-BCD7-DB7ADC5649C5}"/>
              </a:ext>
            </a:extLst>
          </p:cNvPr>
          <p:cNvSpPr>
            <a:spLocks noGrp="1"/>
          </p:cNvSpPr>
          <p:nvPr>
            <p:ph type="body" sz="quarter" idx="44"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19958567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theme" Target="../theme/theme2.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19" Type="http://schemas.openxmlformats.org/officeDocument/2006/relationships/slideLayout" Target="../slideLayouts/slideLayout21.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5990320"/>
      </p:ext>
    </p:extLst>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5311501"/>
      </p:ext>
    </p:extLst>
  </p:cSld>
  <p:clrMap bg1="lt1" tx1="dk1" bg2="lt2" tx2="dk2" accent1="accent1" accent2="accent2" accent3="accent3" accent4="accent4" accent5="accent5" accent6="accent6" hlink="hlink" folHlink="folHlink"/>
  <p:sldLayoutIdLst>
    <p:sldLayoutId id="2147483652" r:id="rId1"/>
    <p:sldLayoutId id="214748365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9" r:id="rId15"/>
    <p:sldLayoutId id="2147483688" r:id="rId16"/>
    <p:sldLayoutId id="2147483687" r:id="rId17"/>
    <p:sldLayoutId id="2147483671" r:id="rId18"/>
    <p:sldLayoutId id="2147483672" r:id="rId19"/>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408049"/>
      </p:ext>
    </p:extLst>
  </p:cSld>
  <p:clrMap bg1="lt1" tx1="dk1" bg2="lt2" tx2="dk2" accent1="accent1" accent2="accent2" accent3="accent3" accent4="accent4" accent5="accent5" accent6="accent6" hlink="hlink" folHlink="folHlink"/>
  <p:sldLayoutIdLst>
    <p:sldLayoutId id="2147483674"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www.free-powerpoint-templates-design.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34.svg"/><Relationship Id="rId7" Type="http://schemas.openxmlformats.org/officeDocument/2006/relationships/image" Target="../media/image38.svg"/><Relationship Id="rId2" Type="http://schemas.openxmlformats.org/officeDocument/2006/relationships/image" Target="../media/image33.png"/><Relationship Id="rId1" Type="http://schemas.openxmlformats.org/officeDocument/2006/relationships/slideLayout" Target="../slideLayouts/slideLayout3.xml"/><Relationship Id="rId6" Type="http://schemas.openxmlformats.org/officeDocument/2006/relationships/image" Target="../media/image37.png"/><Relationship Id="rId5" Type="http://schemas.openxmlformats.org/officeDocument/2006/relationships/image" Target="../media/image36.svg"/><Relationship Id="rId4" Type="http://schemas.openxmlformats.org/officeDocument/2006/relationships/image" Target="../media/image35.png"/><Relationship Id="rId9" Type="http://schemas.openxmlformats.org/officeDocument/2006/relationships/image" Target="../media/image40.sv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42.svg"/><Relationship Id="rId2" Type="http://schemas.openxmlformats.org/officeDocument/2006/relationships/image" Target="../media/image41.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3.xml"/><Relationship Id="rId4" Type="http://schemas.openxmlformats.org/officeDocument/2006/relationships/chart" Target="../charts/char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hlinkClick r:id="rId2"/>
            <a:extLst>
              <a:ext uri="{FF2B5EF4-FFF2-40B4-BE49-F238E27FC236}">
                <a16:creationId xmlns:a16="http://schemas.microsoft.com/office/drawing/2014/main" id="{65EB7FFB-6FB1-480A-A898-65150C03087A}"/>
              </a:ext>
            </a:extLst>
          </p:cNvPr>
          <p:cNvSpPr txBox="1"/>
          <p:nvPr/>
        </p:nvSpPr>
        <p:spPr>
          <a:xfrm>
            <a:off x="2777855" y="6611480"/>
            <a:ext cx="5286101" cy="246221"/>
          </a:xfrm>
          <a:prstGeom prst="rect">
            <a:avLst/>
          </a:prstGeom>
          <a:noFill/>
        </p:spPr>
        <p:txBody>
          <a:bodyPr wrap="square" rtlCol="0" anchor="ctr">
            <a:spAutoFit/>
          </a:bodyPr>
          <a:lstStyle/>
          <a:p>
            <a:pPr algn="r"/>
            <a:r>
              <a:rPr lang="fr-FR" altLang="ko-KR" sz="1000" dirty="0">
                <a:solidFill>
                  <a:schemeClr val="bg1"/>
                </a:solidFill>
                <a:cs typeface="Arial" pitchFamily="34" charset="0"/>
              </a:rPr>
              <a:t>©2025 HELIOS Project. All </a:t>
            </a:r>
            <a:r>
              <a:rPr lang="fr-FR" altLang="ko-KR" sz="1000" dirty="0" err="1">
                <a:solidFill>
                  <a:schemeClr val="bg1"/>
                </a:solidFill>
                <a:cs typeface="Arial" pitchFamily="34" charset="0"/>
              </a:rPr>
              <a:t>Rights</a:t>
            </a:r>
            <a:r>
              <a:rPr lang="fr-FR" altLang="ko-KR" sz="1000" dirty="0">
                <a:solidFill>
                  <a:schemeClr val="bg1"/>
                </a:solidFill>
                <a:cs typeface="Arial" pitchFamily="34" charset="0"/>
              </a:rPr>
              <a:t> </a:t>
            </a:r>
            <a:r>
              <a:rPr lang="fr-FR" altLang="ko-KR" sz="1000" dirty="0" err="1">
                <a:solidFill>
                  <a:schemeClr val="bg1"/>
                </a:solidFill>
                <a:cs typeface="Arial" pitchFamily="34" charset="0"/>
              </a:rPr>
              <a:t>Reserved</a:t>
            </a:r>
            <a:endParaRPr lang="ko-KR" altLang="en-US" sz="1000" dirty="0">
              <a:solidFill>
                <a:schemeClr val="bg1"/>
              </a:solidFill>
              <a:cs typeface="Arial" pitchFamily="34" charset="0"/>
            </a:endParaRPr>
          </a:p>
        </p:txBody>
      </p:sp>
      <p:sp>
        <p:nvSpPr>
          <p:cNvPr id="8" name="TextBox 7">
            <a:extLst>
              <a:ext uri="{FF2B5EF4-FFF2-40B4-BE49-F238E27FC236}">
                <a16:creationId xmlns:a16="http://schemas.microsoft.com/office/drawing/2014/main" id="{03B4C724-0776-4328-8F0A-B72DA1579537}"/>
              </a:ext>
            </a:extLst>
          </p:cNvPr>
          <p:cNvSpPr txBox="1"/>
          <p:nvPr/>
        </p:nvSpPr>
        <p:spPr>
          <a:xfrm>
            <a:off x="6124796" y="4162691"/>
            <a:ext cx="6067204" cy="1754326"/>
          </a:xfrm>
          <a:prstGeom prst="rect">
            <a:avLst/>
          </a:prstGeom>
          <a:noFill/>
        </p:spPr>
        <p:txBody>
          <a:bodyPr wrap="square" rtlCol="0" anchor="ctr">
            <a:spAutoFit/>
          </a:bodyPr>
          <a:lstStyle/>
          <a:p>
            <a:pPr algn="r"/>
            <a:r>
              <a:rPr lang="fr-FR" sz="5400" noProof="0" dirty="0">
                <a:solidFill>
                  <a:schemeClr val="bg1"/>
                </a:solidFill>
                <a:latin typeface="+mj-lt"/>
              </a:rPr>
              <a:t>Réalité Virtuelle &amp; Réalité Augmentée</a:t>
            </a:r>
          </a:p>
        </p:txBody>
      </p:sp>
      <p:sp>
        <p:nvSpPr>
          <p:cNvPr id="2" name="TextBox 1">
            <a:extLst>
              <a:ext uri="{FF2B5EF4-FFF2-40B4-BE49-F238E27FC236}">
                <a16:creationId xmlns:a16="http://schemas.microsoft.com/office/drawing/2014/main" id="{DD9A4C69-A1BE-4ABF-8A0B-EF1056822CC9}"/>
              </a:ext>
            </a:extLst>
          </p:cNvPr>
          <p:cNvSpPr txBox="1"/>
          <p:nvPr/>
        </p:nvSpPr>
        <p:spPr>
          <a:xfrm>
            <a:off x="5732206" y="5963183"/>
            <a:ext cx="6067204" cy="369332"/>
          </a:xfrm>
          <a:prstGeom prst="rect">
            <a:avLst/>
          </a:prstGeom>
          <a:noFill/>
        </p:spPr>
        <p:txBody>
          <a:bodyPr wrap="square" rtlCol="0" anchor="ctr">
            <a:spAutoFit/>
          </a:bodyPr>
          <a:lstStyle/>
          <a:p>
            <a:pPr algn="r"/>
            <a:r>
              <a:rPr lang="fr-FR" noProof="0" dirty="0">
                <a:solidFill>
                  <a:schemeClr val="bg1"/>
                </a:solidFill>
                <a:latin typeface="+mj-lt"/>
              </a:rPr>
              <a:t>EV1 MEKOUA Stéphane</a:t>
            </a:r>
          </a:p>
        </p:txBody>
      </p:sp>
    </p:spTree>
    <p:extLst>
      <p:ext uri="{BB962C8B-B14F-4D97-AF65-F5344CB8AC3E}">
        <p14:creationId xmlns:p14="http://schemas.microsoft.com/office/powerpoint/2010/main" val="23073245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RV, RA, RM</a:t>
            </a:r>
          </a:p>
        </p:txBody>
      </p:sp>
      <p:grpSp>
        <p:nvGrpSpPr>
          <p:cNvPr id="3" name="Group 2">
            <a:extLst>
              <a:ext uri="{FF2B5EF4-FFF2-40B4-BE49-F238E27FC236}">
                <a16:creationId xmlns:a16="http://schemas.microsoft.com/office/drawing/2014/main" id="{4A21AD5B-EF05-45F1-B948-CD7EF8B3847F}"/>
              </a:ext>
            </a:extLst>
          </p:cNvPr>
          <p:cNvGrpSpPr/>
          <p:nvPr/>
        </p:nvGrpSpPr>
        <p:grpSpPr>
          <a:xfrm>
            <a:off x="651066" y="1442719"/>
            <a:ext cx="4772296" cy="5020617"/>
            <a:chOff x="37058" y="2904786"/>
            <a:chExt cx="3008635" cy="3158830"/>
          </a:xfrm>
        </p:grpSpPr>
        <p:sp>
          <p:nvSpPr>
            <p:cNvPr id="4" name="Freeform: Shape 3">
              <a:extLst>
                <a:ext uri="{FF2B5EF4-FFF2-40B4-BE49-F238E27FC236}">
                  <a16:creationId xmlns:a16="http://schemas.microsoft.com/office/drawing/2014/main" id="{28AE105B-1704-4463-9B3F-E818F1EC01C7}"/>
                </a:ext>
              </a:extLst>
            </p:cNvPr>
            <p:cNvSpPr/>
            <p:nvPr/>
          </p:nvSpPr>
          <p:spPr>
            <a:xfrm>
              <a:off x="1598640" y="3840225"/>
              <a:ext cx="202341" cy="163174"/>
            </a:xfrm>
            <a:custGeom>
              <a:avLst/>
              <a:gdLst>
                <a:gd name="connsiteX0" fmla="*/ 194965 w 202341"/>
                <a:gd name="connsiteY0" fmla="*/ 82701 h 163174"/>
                <a:gd name="connsiteX1" fmla="*/ 103675 w 202341"/>
                <a:gd name="connsiteY1" fmla="*/ 7281 h 163174"/>
                <a:gd name="connsiteX2" fmla="*/ 85738 w 202341"/>
                <a:gd name="connsiteY2" fmla="*/ 3921 h 163174"/>
                <a:gd name="connsiteX3" fmla="*/ 82378 w 202341"/>
                <a:gd name="connsiteY3" fmla="*/ 28062 h 163174"/>
                <a:gd name="connsiteX4" fmla="*/ 80155 w 202341"/>
                <a:gd name="connsiteY4" fmla="*/ 44604 h 163174"/>
                <a:gd name="connsiteX5" fmla="*/ 6234 w 202341"/>
                <a:gd name="connsiteY5" fmla="*/ 133516 h 163174"/>
                <a:gd name="connsiteX6" fmla="*/ 8353 w 202341"/>
                <a:gd name="connsiteY6" fmla="*/ 157450 h 163174"/>
                <a:gd name="connsiteX7" fmla="*/ 31874 w 202341"/>
                <a:gd name="connsiteY7" fmla="*/ 153935 h 163174"/>
                <a:gd name="connsiteX8" fmla="*/ 105846 w 202341"/>
                <a:gd name="connsiteY8" fmla="*/ 64867 h 163174"/>
                <a:gd name="connsiteX9" fmla="*/ 125800 w 202341"/>
                <a:gd name="connsiteY9" fmla="*/ 63937 h 163174"/>
                <a:gd name="connsiteX10" fmla="*/ 174960 w 202341"/>
                <a:gd name="connsiteY10" fmla="*/ 105395 h 163174"/>
                <a:gd name="connsiteX11" fmla="*/ 197653 w 202341"/>
                <a:gd name="connsiteY11" fmla="*/ 103275 h 163174"/>
                <a:gd name="connsiteX12" fmla="*/ 194965 w 202341"/>
                <a:gd name="connsiteY12" fmla="*/ 82701 h 163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2341" h="163174">
                  <a:moveTo>
                    <a:pt x="194965" y="82701"/>
                  </a:moveTo>
                  <a:cubicBezTo>
                    <a:pt x="164311" y="57889"/>
                    <a:pt x="134278" y="32249"/>
                    <a:pt x="103675" y="7281"/>
                  </a:cubicBezTo>
                  <a:cubicBezTo>
                    <a:pt x="98764" y="3301"/>
                    <a:pt x="93233" y="-4867"/>
                    <a:pt x="85738" y="3921"/>
                  </a:cubicBezTo>
                  <a:cubicBezTo>
                    <a:pt x="80207" y="10434"/>
                    <a:pt x="66870" y="17361"/>
                    <a:pt x="82378" y="28062"/>
                  </a:cubicBezTo>
                  <a:cubicBezTo>
                    <a:pt x="91217" y="34162"/>
                    <a:pt x="85324" y="39641"/>
                    <a:pt x="80155" y="44604"/>
                  </a:cubicBezTo>
                  <a:cubicBezTo>
                    <a:pt x="62786" y="67245"/>
                    <a:pt x="12592" y="126847"/>
                    <a:pt x="6234" y="133516"/>
                  </a:cubicBezTo>
                  <a:cubicBezTo>
                    <a:pt x="-2812" y="142976"/>
                    <a:pt x="-1934" y="148558"/>
                    <a:pt x="8353" y="157450"/>
                  </a:cubicBezTo>
                  <a:cubicBezTo>
                    <a:pt x="19622" y="167220"/>
                    <a:pt x="24637" y="163446"/>
                    <a:pt x="31874" y="153935"/>
                  </a:cubicBezTo>
                  <a:cubicBezTo>
                    <a:pt x="44228" y="137651"/>
                    <a:pt x="92871" y="80685"/>
                    <a:pt x="105846" y="64867"/>
                  </a:cubicBezTo>
                  <a:cubicBezTo>
                    <a:pt x="115823" y="51841"/>
                    <a:pt x="118511" y="57630"/>
                    <a:pt x="125800" y="63937"/>
                  </a:cubicBezTo>
                  <a:cubicBezTo>
                    <a:pt x="142083" y="77894"/>
                    <a:pt x="159194" y="90921"/>
                    <a:pt x="174960" y="105395"/>
                  </a:cubicBezTo>
                  <a:cubicBezTo>
                    <a:pt x="184420" y="114079"/>
                    <a:pt x="190003" y="112477"/>
                    <a:pt x="197653" y="103275"/>
                  </a:cubicBezTo>
                  <a:cubicBezTo>
                    <a:pt x="205097" y="94436"/>
                    <a:pt x="203288" y="89473"/>
                    <a:pt x="194965" y="82701"/>
                  </a:cubicBezTo>
                  <a:close/>
                </a:path>
              </a:pathLst>
            </a:custGeom>
            <a:solidFill>
              <a:srgbClr val="C49A6C"/>
            </a:solidFill>
            <a:ln w="5166"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259F665F-D876-49B7-A7E3-9CD74B7D3AF5}"/>
                </a:ext>
              </a:extLst>
            </p:cNvPr>
            <p:cNvSpPr/>
            <p:nvPr/>
          </p:nvSpPr>
          <p:spPr>
            <a:xfrm>
              <a:off x="1652935" y="3660691"/>
              <a:ext cx="149880" cy="178795"/>
            </a:xfrm>
            <a:custGeom>
              <a:avLst/>
              <a:gdLst>
                <a:gd name="connsiteX0" fmla="*/ 137310 w 149880"/>
                <a:gd name="connsiteY0" fmla="*/ 18244 h 178795"/>
                <a:gd name="connsiteX1" fmla="*/ 18106 w 149880"/>
                <a:gd name="connsiteY1" fmla="*/ 514 h 178795"/>
                <a:gd name="connsiteX2" fmla="*/ 1926 w 149880"/>
                <a:gd name="connsiteY2" fmla="*/ 10490 h 178795"/>
                <a:gd name="connsiteX3" fmla="*/ 10610 w 149880"/>
                <a:gd name="connsiteY3" fmla="*/ 29307 h 178795"/>
                <a:gd name="connsiteX4" fmla="*/ 19708 w 149880"/>
                <a:gd name="connsiteY4" fmla="*/ 46210 h 178795"/>
                <a:gd name="connsiteX5" fmla="*/ 15056 w 149880"/>
                <a:gd name="connsiteY5" fmla="*/ 79190 h 178795"/>
                <a:gd name="connsiteX6" fmla="*/ 1254 w 149880"/>
                <a:gd name="connsiteY6" fmla="*/ 161176 h 178795"/>
                <a:gd name="connsiteX7" fmla="*/ 17072 w 149880"/>
                <a:gd name="connsiteY7" fmla="*/ 178338 h 178795"/>
                <a:gd name="connsiteX8" fmla="*/ 33562 w 149880"/>
                <a:gd name="connsiteY8" fmla="*/ 165725 h 178795"/>
                <a:gd name="connsiteX9" fmla="*/ 46950 w 149880"/>
                <a:gd name="connsiteY9" fmla="*/ 79242 h 178795"/>
                <a:gd name="connsiteX10" fmla="*/ 50311 w 149880"/>
                <a:gd name="connsiteY10" fmla="*/ 58927 h 178795"/>
                <a:gd name="connsiteX11" fmla="*/ 77139 w 149880"/>
                <a:gd name="connsiteY11" fmla="*/ 39232 h 178795"/>
                <a:gd name="connsiteX12" fmla="*/ 132813 w 149880"/>
                <a:gd name="connsiteY12" fmla="*/ 48330 h 178795"/>
                <a:gd name="connsiteX13" fmla="*/ 149768 w 149880"/>
                <a:gd name="connsiteY13" fmla="*/ 36027 h 178795"/>
                <a:gd name="connsiteX14" fmla="*/ 137310 w 149880"/>
                <a:gd name="connsiteY14" fmla="*/ 18244 h 178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9880" h="178795">
                  <a:moveTo>
                    <a:pt x="137310" y="18244"/>
                  </a:moveTo>
                  <a:cubicBezTo>
                    <a:pt x="97506" y="12713"/>
                    <a:pt x="57754" y="6924"/>
                    <a:pt x="18106" y="514"/>
                  </a:cubicBezTo>
                  <a:cubicBezTo>
                    <a:pt x="8697" y="-986"/>
                    <a:pt x="3218" y="359"/>
                    <a:pt x="1926" y="10490"/>
                  </a:cubicBezTo>
                  <a:cubicBezTo>
                    <a:pt x="840" y="18710"/>
                    <a:pt x="-3399" y="28118"/>
                    <a:pt x="10610" y="29307"/>
                  </a:cubicBezTo>
                  <a:cubicBezTo>
                    <a:pt x="22086" y="30289"/>
                    <a:pt x="20845" y="38301"/>
                    <a:pt x="19708" y="46210"/>
                  </a:cubicBezTo>
                  <a:cubicBezTo>
                    <a:pt x="18106" y="57169"/>
                    <a:pt x="16607" y="68180"/>
                    <a:pt x="15056" y="79190"/>
                  </a:cubicBezTo>
                  <a:cubicBezTo>
                    <a:pt x="10093" y="101315"/>
                    <a:pt x="3322" y="137810"/>
                    <a:pt x="1254" y="161176"/>
                  </a:cubicBezTo>
                  <a:cubicBezTo>
                    <a:pt x="-3554" y="176322"/>
                    <a:pt x="6268" y="176425"/>
                    <a:pt x="17072" y="178338"/>
                  </a:cubicBezTo>
                  <a:cubicBezTo>
                    <a:pt x="28703" y="180406"/>
                    <a:pt x="32270" y="175340"/>
                    <a:pt x="33562" y="165725"/>
                  </a:cubicBezTo>
                  <a:cubicBezTo>
                    <a:pt x="34648" y="157454"/>
                    <a:pt x="46020" y="87668"/>
                    <a:pt x="46950" y="79242"/>
                  </a:cubicBezTo>
                  <a:cubicBezTo>
                    <a:pt x="48553" y="72419"/>
                    <a:pt x="49122" y="65544"/>
                    <a:pt x="50311" y="58927"/>
                  </a:cubicBezTo>
                  <a:cubicBezTo>
                    <a:pt x="54394" y="35458"/>
                    <a:pt x="59512" y="35251"/>
                    <a:pt x="77139" y="39232"/>
                  </a:cubicBezTo>
                  <a:cubicBezTo>
                    <a:pt x="95438" y="43367"/>
                    <a:pt x="114255" y="45176"/>
                    <a:pt x="132813" y="48330"/>
                  </a:cubicBezTo>
                  <a:cubicBezTo>
                    <a:pt x="143048" y="50087"/>
                    <a:pt x="148993" y="47968"/>
                    <a:pt x="149768" y="36027"/>
                  </a:cubicBezTo>
                  <a:cubicBezTo>
                    <a:pt x="150388" y="25947"/>
                    <a:pt x="148734" y="19847"/>
                    <a:pt x="137310" y="18244"/>
                  </a:cubicBezTo>
                  <a:close/>
                </a:path>
              </a:pathLst>
            </a:custGeom>
            <a:solidFill>
              <a:srgbClr val="C49A6C"/>
            </a:solidFill>
            <a:ln w="5166"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ED8BC9C6-B515-4CED-B4F4-BFDE2B38A9C5}"/>
                </a:ext>
              </a:extLst>
            </p:cNvPr>
            <p:cNvSpPr/>
            <p:nvPr/>
          </p:nvSpPr>
          <p:spPr>
            <a:xfrm>
              <a:off x="821258" y="2993259"/>
              <a:ext cx="336315" cy="366580"/>
            </a:xfrm>
            <a:custGeom>
              <a:avLst/>
              <a:gdLst>
                <a:gd name="connsiteX0" fmla="*/ 293875 w 336315"/>
                <a:gd name="connsiteY0" fmla="*/ 187613 h 366580"/>
                <a:gd name="connsiteX1" fmla="*/ 293203 w 336315"/>
                <a:gd name="connsiteY1" fmla="*/ 140986 h 366580"/>
                <a:gd name="connsiteX2" fmla="*/ 295633 w 336315"/>
                <a:gd name="connsiteY2" fmla="*/ 12632 h 366580"/>
                <a:gd name="connsiteX3" fmla="*/ 294806 w 336315"/>
                <a:gd name="connsiteY3" fmla="*/ 8445 h 366580"/>
                <a:gd name="connsiteX4" fmla="*/ 188214 w 336315"/>
                <a:gd name="connsiteY4" fmla="*/ 38634 h 366580"/>
                <a:gd name="connsiteX5" fmla="*/ 177824 w 336315"/>
                <a:gd name="connsiteY5" fmla="*/ 64687 h 366580"/>
                <a:gd name="connsiteX6" fmla="*/ 155183 w 336315"/>
                <a:gd name="connsiteY6" fmla="*/ 108316 h 366580"/>
                <a:gd name="connsiteX7" fmla="*/ 161644 w 336315"/>
                <a:gd name="connsiteY7" fmla="*/ 131837 h 366580"/>
                <a:gd name="connsiteX8" fmla="*/ 153890 w 336315"/>
                <a:gd name="connsiteY8" fmla="*/ 189526 h 366580"/>
                <a:gd name="connsiteX9" fmla="*/ 97028 w 336315"/>
                <a:gd name="connsiteY9" fmla="*/ 209480 h 366580"/>
                <a:gd name="connsiteX10" fmla="*/ 72060 w 336315"/>
                <a:gd name="connsiteY10" fmla="*/ 207257 h 366580"/>
                <a:gd name="connsiteX11" fmla="*/ 53967 w 336315"/>
                <a:gd name="connsiteY11" fmla="*/ 234654 h 366580"/>
                <a:gd name="connsiteX12" fmla="*/ 930 w 336315"/>
                <a:gd name="connsiteY12" fmla="*/ 267272 h 366580"/>
                <a:gd name="connsiteX13" fmla="*/ 0 w 336315"/>
                <a:gd name="connsiteY13" fmla="*/ 296427 h 366580"/>
                <a:gd name="connsiteX14" fmla="*/ 175188 w 336315"/>
                <a:gd name="connsiteY14" fmla="*/ 358769 h 366580"/>
                <a:gd name="connsiteX15" fmla="*/ 191678 w 336315"/>
                <a:gd name="connsiteY15" fmla="*/ 352669 h 366580"/>
                <a:gd name="connsiteX16" fmla="*/ 215353 w 336315"/>
                <a:gd name="connsiteY16" fmla="*/ 362594 h 366580"/>
                <a:gd name="connsiteX17" fmla="*/ 277644 w 336315"/>
                <a:gd name="connsiteY17" fmla="*/ 345226 h 366580"/>
                <a:gd name="connsiteX18" fmla="*/ 295581 w 336315"/>
                <a:gd name="connsiteY18" fmla="*/ 279265 h 366580"/>
                <a:gd name="connsiteX19" fmla="*/ 334041 w 336315"/>
                <a:gd name="connsiteY19" fmla="*/ 213098 h 366580"/>
                <a:gd name="connsiteX20" fmla="*/ 336315 w 336315"/>
                <a:gd name="connsiteY20" fmla="*/ 206068 h 366580"/>
                <a:gd name="connsiteX21" fmla="*/ 293875 w 336315"/>
                <a:gd name="connsiteY21" fmla="*/ 187613 h 366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36315" h="366580">
                  <a:moveTo>
                    <a:pt x="293875" y="187613"/>
                  </a:moveTo>
                  <a:cubicBezTo>
                    <a:pt x="284157" y="188337"/>
                    <a:pt x="291911" y="165644"/>
                    <a:pt x="293203" y="140986"/>
                  </a:cubicBezTo>
                  <a:cubicBezTo>
                    <a:pt x="296201" y="84899"/>
                    <a:pt x="313364" y="28554"/>
                    <a:pt x="295633" y="12632"/>
                  </a:cubicBezTo>
                  <a:cubicBezTo>
                    <a:pt x="295529" y="11185"/>
                    <a:pt x="295323" y="9789"/>
                    <a:pt x="294806" y="8445"/>
                  </a:cubicBezTo>
                  <a:cubicBezTo>
                    <a:pt x="253038" y="-10423"/>
                    <a:pt x="209357" y="3483"/>
                    <a:pt x="188214" y="38634"/>
                  </a:cubicBezTo>
                  <a:cubicBezTo>
                    <a:pt x="183252" y="45251"/>
                    <a:pt x="179530" y="53728"/>
                    <a:pt x="177824" y="64687"/>
                  </a:cubicBezTo>
                  <a:cubicBezTo>
                    <a:pt x="175860" y="77249"/>
                    <a:pt x="162782" y="96995"/>
                    <a:pt x="155183" y="108316"/>
                  </a:cubicBezTo>
                  <a:cubicBezTo>
                    <a:pt x="150685" y="117983"/>
                    <a:pt x="158232" y="124496"/>
                    <a:pt x="161644" y="131837"/>
                  </a:cubicBezTo>
                  <a:cubicBezTo>
                    <a:pt x="171363" y="152876"/>
                    <a:pt x="167434" y="172519"/>
                    <a:pt x="153890" y="189526"/>
                  </a:cubicBezTo>
                  <a:cubicBezTo>
                    <a:pt x="139675" y="207412"/>
                    <a:pt x="120548" y="215683"/>
                    <a:pt x="97028" y="209480"/>
                  </a:cubicBezTo>
                  <a:cubicBezTo>
                    <a:pt x="88860" y="207308"/>
                    <a:pt x="80745" y="203845"/>
                    <a:pt x="72060" y="207257"/>
                  </a:cubicBezTo>
                  <a:cubicBezTo>
                    <a:pt x="61566" y="213408"/>
                    <a:pt x="59033" y="225091"/>
                    <a:pt x="53967" y="234654"/>
                  </a:cubicBezTo>
                  <a:cubicBezTo>
                    <a:pt x="42543" y="256417"/>
                    <a:pt x="17782" y="255176"/>
                    <a:pt x="930" y="267272"/>
                  </a:cubicBezTo>
                  <a:cubicBezTo>
                    <a:pt x="620" y="276991"/>
                    <a:pt x="310" y="286709"/>
                    <a:pt x="0" y="296427"/>
                  </a:cubicBezTo>
                  <a:cubicBezTo>
                    <a:pt x="58413" y="317208"/>
                    <a:pt x="116775" y="337989"/>
                    <a:pt x="175188" y="358769"/>
                  </a:cubicBezTo>
                  <a:cubicBezTo>
                    <a:pt x="178910" y="351894"/>
                    <a:pt x="183459" y="348431"/>
                    <a:pt x="191678" y="352669"/>
                  </a:cubicBezTo>
                  <a:cubicBezTo>
                    <a:pt x="199277" y="356546"/>
                    <a:pt x="207186" y="360010"/>
                    <a:pt x="215353" y="362594"/>
                  </a:cubicBezTo>
                  <a:cubicBezTo>
                    <a:pt x="244405" y="371848"/>
                    <a:pt x="274645" y="364559"/>
                    <a:pt x="277644" y="345226"/>
                  </a:cubicBezTo>
                  <a:cubicBezTo>
                    <a:pt x="281159" y="322326"/>
                    <a:pt x="285604" y="300408"/>
                    <a:pt x="295581" y="279265"/>
                  </a:cubicBezTo>
                  <a:cubicBezTo>
                    <a:pt x="306488" y="256055"/>
                    <a:pt x="295581" y="220542"/>
                    <a:pt x="334041" y="213098"/>
                  </a:cubicBezTo>
                  <a:cubicBezTo>
                    <a:pt x="335230" y="212891"/>
                    <a:pt x="335591" y="208497"/>
                    <a:pt x="336315" y="206068"/>
                  </a:cubicBezTo>
                  <a:cubicBezTo>
                    <a:pt x="325253" y="192886"/>
                    <a:pt x="305971" y="198521"/>
                    <a:pt x="293875" y="187613"/>
                  </a:cubicBezTo>
                  <a:close/>
                </a:path>
              </a:pathLst>
            </a:custGeom>
            <a:solidFill>
              <a:srgbClr val="F7B89A"/>
            </a:solidFill>
            <a:ln w="5166"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7D44B951-D9AF-45F6-B10A-61697E1040A2}"/>
                </a:ext>
              </a:extLst>
            </p:cNvPr>
            <p:cNvSpPr/>
            <p:nvPr/>
          </p:nvSpPr>
          <p:spPr>
            <a:xfrm>
              <a:off x="37058" y="5816277"/>
              <a:ext cx="3008635" cy="247339"/>
            </a:xfrm>
            <a:custGeom>
              <a:avLst/>
              <a:gdLst>
                <a:gd name="connsiteX0" fmla="*/ 4325058 w 4325057"/>
                <a:gd name="connsiteY0" fmla="*/ 108297 h 216594"/>
                <a:gd name="connsiteX1" fmla="*/ 2162529 w 4325057"/>
                <a:gd name="connsiteY1" fmla="*/ 216594 h 216594"/>
                <a:gd name="connsiteX2" fmla="*/ 0 w 4325057"/>
                <a:gd name="connsiteY2" fmla="*/ 108297 h 216594"/>
                <a:gd name="connsiteX3" fmla="*/ 2162529 w 4325057"/>
                <a:gd name="connsiteY3" fmla="*/ 0 h 216594"/>
                <a:gd name="connsiteX4" fmla="*/ 4325058 w 4325057"/>
                <a:gd name="connsiteY4" fmla="*/ 108297 h 216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5057" h="216594">
                  <a:moveTo>
                    <a:pt x="4325058" y="108297"/>
                  </a:moveTo>
                  <a:cubicBezTo>
                    <a:pt x="4325058" y="168108"/>
                    <a:pt x="3356861" y="216594"/>
                    <a:pt x="2162529" y="216594"/>
                  </a:cubicBezTo>
                  <a:cubicBezTo>
                    <a:pt x="968197" y="216594"/>
                    <a:pt x="0" y="168108"/>
                    <a:pt x="0" y="108297"/>
                  </a:cubicBezTo>
                  <a:cubicBezTo>
                    <a:pt x="0" y="48486"/>
                    <a:pt x="968197" y="0"/>
                    <a:pt x="2162529" y="0"/>
                  </a:cubicBezTo>
                  <a:cubicBezTo>
                    <a:pt x="3356861" y="0"/>
                    <a:pt x="4325058" y="48486"/>
                    <a:pt x="4325058" y="108297"/>
                  </a:cubicBezTo>
                  <a:close/>
                </a:path>
              </a:pathLst>
            </a:custGeom>
            <a:solidFill>
              <a:srgbClr val="CD2143"/>
            </a:solidFill>
            <a:ln w="5166"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6923B4D4-5C3B-44A3-9E9B-F7B57A8B8A5E}"/>
                </a:ext>
              </a:extLst>
            </p:cNvPr>
            <p:cNvSpPr/>
            <p:nvPr/>
          </p:nvSpPr>
          <p:spPr>
            <a:xfrm>
              <a:off x="254735" y="5858760"/>
              <a:ext cx="1076973" cy="98140"/>
            </a:xfrm>
            <a:custGeom>
              <a:avLst/>
              <a:gdLst>
                <a:gd name="connsiteX0" fmla="*/ 1076974 w 1076973"/>
                <a:gd name="connsiteY0" fmla="*/ 67615 h 135229"/>
                <a:gd name="connsiteX1" fmla="*/ 538487 w 1076973"/>
                <a:gd name="connsiteY1" fmla="*/ 135229 h 135229"/>
                <a:gd name="connsiteX2" fmla="*/ 0 w 1076973"/>
                <a:gd name="connsiteY2" fmla="*/ 67615 h 135229"/>
                <a:gd name="connsiteX3" fmla="*/ 538487 w 1076973"/>
                <a:gd name="connsiteY3" fmla="*/ 0 h 135229"/>
                <a:gd name="connsiteX4" fmla="*/ 1076974 w 1076973"/>
                <a:gd name="connsiteY4" fmla="*/ 67615 h 1352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6973" h="135229">
                  <a:moveTo>
                    <a:pt x="1076974" y="67615"/>
                  </a:moveTo>
                  <a:cubicBezTo>
                    <a:pt x="1076974" y="104957"/>
                    <a:pt x="835885" y="135229"/>
                    <a:pt x="538487" y="135229"/>
                  </a:cubicBezTo>
                  <a:cubicBezTo>
                    <a:pt x="241089" y="135229"/>
                    <a:pt x="0" y="104957"/>
                    <a:pt x="0" y="67615"/>
                  </a:cubicBezTo>
                  <a:cubicBezTo>
                    <a:pt x="0" y="30272"/>
                    <a:pt x="241089" y="0"/>
                    <a:pt x="538487" y="0"/>
                  </a:cubicBezTo>
                  <a:cubicBezTo>
                    <a:pt x="835885" y="0"/>
                    <a:pt x="1076974" y="30272"/>
                    <a:pt x="1076974" y="67615"/>
                  </a:cubicBezTo>
                  <a:close/>
                </a:path>
              </a:pathLst>
            </a:custGeom>
            <a:solidFill>
              <a:srgbClr val="FFFEFE"/>
            </a:solidFill>
            <a:ln w="5166"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3B2DC246-6352-403C-9EE0-CE5269EB944B}"/>
                </a:ext>
              </a:extLst>
            </p:cNvPr>
            <p:cNvSpPr/>
            <p:nvPr/>
          </p:nvSpPr>
          <p:spPr>
            <a:xfrm>
              <a:off x="559117" y="3289790"/>
              <a:ext cx="1065240" cy="1204582"/>
            </a:xfrm>
            <a:custGeom>
              <a:avLst/>
              <a:gdLst>
                <a:gd name="connsiteX0" fmla="*/ 1036814 w 1065240"/>
                <a:gd name="connsiteY0" fmla="*/ 667203 h 1204582"/>
                <a:gd name="connsiteX1" fmla="*/ 1010295 w 1065240"/>
                <a:gd name="connsiteY1" fmla="*/ 687880 h 1204582"/>
                <a:gd name="connsiteX2" fmla="*/ 964392 w 1065240"/>
                <a:gd name="connsiteY2" fmla="*/ 711090 h 1204582"/>
                <a:gd name="connsiteX3" fmla="*/ 958395 w 1065240"/>
                <a:gd name="connsiteY3" fmla="*/ 725254 h 1204582"/>
                <a:gd name="connsiteX4" fmla="*/ 932962 w 1065240"/>
                <a:gd name="connsiteY4" fmla="*/ 734404 h 1204582"/>
                <a:gd name="connsiteX5" fmla="*/ 786464 w 1065240"/>
                <a:gd name="connsiteY5" fmla="*/ 653763 h 1204582"/>
                <a:gd name="connsiteX6" fmla="*/ 557722 w 1065240"/>
                <a:gd name="connsiteY6" fmla="*/ 579893 h 1204582"/>
                <a:gd name="connsiteX7" fmla="*/ 544592 w 1065240"/>
                <a:gd name="connsiteY7" fmla="*/ 591989 h 1204582"/>
                <a:gd name="connsiteX8" fmla="*/ 516109 w 1065240"/>
                <a:gd name="connsiteY8" fmla="*/ 1051903 h 1204582"/>
                <a:gd name="connsiteX9" fmla="*/ 522829 w 1065240"/>
                <a:gd name="connsiteY9" fmla="*/ 1105250 h 1204582"/>
                <a:gd name="connsiteX10" fmla="*/ 503393 w 1065240"/>
                <a:gd name="connsiteY10" fmla="*/ 1134922 h 1204582"/>
                <a:gd name="connsiteX11" fmla="*/ 478528 w 1065240"/>
                <a:gd name="connsiteY11" fmla="*/ 1140556 h 1204582"/>
                <a:gd name="connsiteX12" fmla="*/ 447616 w 1065240"/>
                <a:gd name="connsiteY12" fmla="*/ 1146088 h 1204582"/>
                <a:gd name="connsiteX13" fmla="*/ 320657 w 1065240"/>
                <a:gd name="connsiteY13" fmla="*/ 1077077 h 1204582"/>
                <a:gd name="connsiteX14" fmla="*/ 241153 w 1065240"/>
                <a:gd name="connsiteY14" fmla="*/ 1088140 h 1204582"/>
                <a:gd name="connsiteX15" fmla="*/ 174573 w 1065240"/>
                <a:gd name="connsiteY15" fmla="*/ 1169660 h 1204582"/>
                <a:gd name="connsiteX16" fmla="*/ 55679 w 1065240"/>
                <a:gd name="connsiteY16" fmla="*/ 1200986 h 1204582"/>
                <a:gd name="connsiteX17" fmla="*/ 33502 w 1065240"/>
                <a:gd name="connsiteY17" fmla="*/ 1189303 h 1204582"/>
                <a:gd name="connsiteX18" fmla="*/ 13290 w 1065240"/>
                <a:gd name="connsiteY18" fmla="*/ 1167644 h 1204582"/>
                <a:gd name="connsiteX19" fmla="*/ 32210 w 1065240"/>
                <a:gd name="connsiteY19" fmla="*/ 813908 h 1204582"/>
                <a:gd name="connsiteX20" fmla="*/ 76718 w 1065240"/>
                <a:gd name="connsiteY20" fmla="*/ 454951 h 1204582"/>
                <a:gd name="connsiteX21" fmla="*/ 85557 w 1065240"/>
                <a:gd name="connsiteY21" fmla="*/ 293152 h 1204582"/>
                <a:gd name="connsiteX22" fmla="*/ 179225 w 1065240"/>
                <a:gd name="connsiteY22" fmla="*/ 111502 h 1204582"/>
                <a:gd name="connsiteX23" fmla="*/ 255679 w 1065240"/>
                <a:gd name="connsiteY23" fmla="*/ 7392 h 1204582"/>
                <a:gd name="connsiteX24" fmla="*/ 262193 w 1065240"/>
                <a:gd name="connsiteY24" fmla="*/ 0 h 1204582"/>
                <a:gd name="connsiteX25" fmla="*/ 437381 w 1065240"/>
                <a:gd name="connsiteY25" fmla="*/ 62342 h 1204582"/>
                <a:gd name="connsiteX26" fmla="*/ 441826 w 1065240"/>
                <a:gd name="connsiteY26" fmla="*/ 83071 h 1204582"/>
                <a:gd name="connsiteX27" fmla="*/ 455266 w 1065240"/>
                <a:gd name="connsiteY27" fmla="*/ 160817 h 1204582"/>
                <a:gd name="connsiteX28" fmla="*/ 559014 w 1065240"/>
                <a:gd name="connsiteY28" fmla="*/ 274284 h 1204582"/>
                <a:gd name="connsiteX29" fmla="*/ 718849 w 1065240"/>
                <a:gd name="connsiteY29" fmla="*/ 377308 h 1204582"/>
                <a:gd name="connsiteX30" fmla="*/ 1006211 w 1065240"/>
                <a:gd name="connsiteY30" fmla="*/ 497132 h 1204582"/>
                <a:gd name="connsiteX31" fmla="*/ 1045188 w 1065240"/>
                <a:gd name="connsiteY31" fmla="*/ 504783 h 1204582"/>
                <a:gd name="connsiteX32" fmla="*/ 1058318 w 1065240"/>
                <a:gd name="connsiteY32" fmla="*/ 542312 h 1204582"/>
                <a:gd name="connsiteX33" fmla="*/ 1048445 w 1065240"/>
                <a:gd name="connsiteY33" fmla="*/ 599537 h 1204582"/>
                <a:gd name="connsiteX34" fmla="*/ 1003058 w 1065240"/>
                <a:gd name="connsiteY34" fmla="*/ 640271 h 1204582"/>
                <a:gd name="connsiteX35" fmla="*/ 1018204 w 1065240"/>
                <a:gd name="connsiteY35" fmla="*/ 662189 h 1204582"/>
                <a:gd name="connsiteX36" fmla="*/ 1036814 w 1065240"/>
                <a:gd name="connsiteY36" fmla="*/ 667203 h 1204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065240" h="1204582">
                  <a:moveTo>
                    <a:pt x="1036814" y="667203"/>
                  </a:moveTo>
                  <a:cubicBezTo>
                    <a:pt x="1036659" y="685192"/>
                    <a:pt x="1032988" y="698425"/>
                    <a:pt x="1010295" y="687880"/>
                  </a:cubicBezTo>
                  <a:cubicBezTo>
                    <a:pt x="985379" y="676249"/>
                    <a:pt x="970491" y="684830"/>
                    <a:pt x="964392" y="711090"/>
                  </a:cubicBezTo>
                  <a:cubicBezTo>
                    <a:pt x="963254" y="716001"/>
                    <a:pt x="959946" y="720395"/>
                    <a:pt x="958395" y="725254"/>
                  </a:cubicBezTo>
                  <a:cubicBezTo>
                    <a:pt x="953795" y="739521"/>
                    <a:pt x="948108" y="743088"/>
                    <a:pt x="932962" y="734404"/>
                  </a:cubicBezTo>
                  <a:cubicBezTo>
                    <a:pt x="884629" y="706645"/>
                    <a:pt x="833194" y="683848"/>
                    <a:pt x="786464" y="653763"/>
                  </a:cubicBezTo>
                  <a:cubicBezTo>
                    <a:pt x="716161" y="608531"/>
                    <a:pt x="634745" y="601811"/>
                    <a:pt x="557722" y="579893"/>
                  </a:cubicBezTo>
                  <a:cubicBezTo>
                    <a:pt x="546556" y="576740"/>
                    <a:pt x="545264" y="582891"/>
                    <a:pt x="544592" y="591989"/>
                  </a:cubicBezTo>
                  <a:cubicBezTo>
                    <a:pt x="540973" y="639030"/>
                    <a:pt x="511819" y="945157"/>
                    <a:pt x="516109" y="1051903"/>
                  </a:cubicBezTo>
                  <a:cubicBezTo>
                    <a:pt x="516833" y="1069789"/>
                    <a:pt x="517298" y="1088501"/>
                    <a:pt x="522829" y="1105250"/>
                  </a:cubicBezTo>
                  <a:cubicBezTo>
                    <a:pt x="529756" y="1126289"/>
                    <a:pt x="522105" y="1132699"/>
                    <a:pt x="503393" y="1134922"/>
                  </a:cubicBezTo>
                  <a:cubicBezTo>
                    <a:pt x="495018" y="1135904"/>
                    <a:pt x="486799" y="1138592"/>
                    <a:pt x="478528" y="1140556"/>
                  </a:cubicBezTo>
                  <a:cubicBezTo>
                    <a:pt x="469844" y="1151515"/>
                    <a:pt x="458471" y="1147173"/>
                    <a:pt x="447616" y="1146088"/>
                  </a:cubicBezTo>
                  <a:cubicBezTo>
                    <a:pt x="395716" y="1140711"/>
                    <a:pt x="358600" y="1107731"/>
                    <a:pt x="320657" y="1077077"/>
                  </a:cubicBezTo>
                  <a:cubicBezTo>
                    <a:pt x="273720" y="1039083"/>
                    <a:pt x="274134" y="1038411"/>
                    <a:pt x="241153" y="1088140"/>
                  </a:cubicBezTo>
                  <a:cubicBezTo>
                    <a:pt x="221665" y="1117553"/>
                    <a:pt x="200006" y="1145157"/>
                    <a:pt x="174573" y="1169660"/>
                  </a:cubicBezTo>
                  <a:cubicBezTo>
                    <a:pt x="140766" y="1202278"/>
                    <a:pt x="100652" y="1210239"/>
                    <a:pt x="55679" y="1200986"/>
                  </a:cubicBezTo>
                  <a:cubicBezTo>
                    <a:pt x="46787" y="1199176"/>
                    <a:pt x="40429" y="1194111"/>
                    <a:pt x="33502" y="1189303"/>
                  </a:cubicBezTo>
                  <a:cubicBezTo>
                    <a:pt x="21458" y="1186977"/>
                    <a:pt x="16082" y="1181239"/>
                    <a:pt x="13290" y="1167644"/>
                  </a:cubicBezTo>
                  <a:cubicBezTo>
                    <a:pt x="-11522" y="1047922"/>
                    <a:pt x="470" y="930527"/>
                    <a:pt x="32210" y="813908"/>
                  </a:cubicBezTo>
                  <a:cubicBezTo>
                    <a:pt x="64208" y="696409"/>
                    <a:pt x="77131" y="576533"/>
                    <a:pt x="76718" y="454951"/>
                  </a:cubicBezTo>
                  <a:cubicBezTo>
                    <a:pt x="76563" y="400880"/>
                    <a:pt x="77855" y="346861"/>
                    <a:pt x="85557" y="293152"/>
                  </a:cubicBezTo>
                  <a:cubicBezTo>
                    <a:pt x="95896" y="221660"/>
                    <a:pt x="127584" y="161179"/>
                    <a:pt x="179225" y="111502"/>
                  </a:cubicBezTo>
                  <a:cubicBezTo>
                    <a:pt x="210913" y="81055"/>
                    <a:pt x="242187" y="50969"/>
                    <a:pt x="255679" y="7392"/>
                  </a:cubicBezTo>
                  <a:cubicBezTo>
                    <a:pt x="256558" y="4549"/>
                    <a:pt x="259970" y="2430"/>
                    <a:pt x="262193" y="0"/>
                  </a:cubicBezTo>
                  <a:cubicBezTo>
                    <a:pt x="324017" y="11114"/>
                    <a:pt x="382431" y="31895"/>
                    <a:pt x="437381" y="62342"/>
                  </a:cubicBezTo>
                  <a:cubicBezTo>
                    <a:pt x="446375" y="67615"/>
                    <a:pt x="444101" y="76506"/>
                    <a:pt x="441826" y="83071"/>
                  </a:cubicBezTo>
                  <a:cubicBezTo>
                    <a:pt x="431901" y="111916"/>
                    <a:pt x="445651" y="134867"/>
                    <a:pt x="455266" y="160817"/>
                  </a:cubicBezTo>
                  <a:cubicBezTo>
                    <a:pt x="474910" y="213751"/>
                    <a:pt x="510888" y="247248"/>
                    <a:pt x="559014" y="274284"/>
                  </a:cubicBezTo>
                  <a:cubicBezTo>
                    <a:pt x="614223" y="305299"/>
                    <a:pt x="668035" y="339624"/>
                    <a:pt x="718849" y="377308"/>
                  </a:cubicBezTo>
                  <a:cubicBezTo>
                    <a:pt x="805177" y="441304"/>
                    <a:pt x="908460" y="461929"/>
                    <a:pt x="1006211" y="497132"/>
                  </a:cubicBezTo>
                  <a:cubicBezTo>
                    <a:pt x="1019858" y="496305"/>
                    <a:pt x="1032730" y="499665"/>
                    <a:pt x="1045188" y="504783"/>
                  </a:cubicBezTo>
                  <a:cubicBezTo>
                    <a:pt x="1068036" y="514140"/>
                    <a:pt x="1069794" y="519154"/>
                    <a:pt x="1058318" y="542312"/>
                  </a:cubicBezTo>
                  <a:cubicBezTo>
                    <a:pt x="1055010" y="561387"/>
                    <a:pt x="1051753" y="580462"/>
                    <a:pt x="1048445" y="599537"/>
                  </a:cubicBezTo>
                  <a:cubicBezTo>
                    <a:pt x="1033712" y="613339"/>
                    <a:pt x="1009985" y="615665"/>
                    <a:pt x="1003058" y="640271"/>
                  </a:cubicBezTo>
                  <a:cubicBezTo>
                    <a:pt x="996958" y="662033"/>
                    <a:pt x="995562" y="662912"/>
                    <a:pt x="1018204" y="662189"/>
                  </a:cubicBezTo>
                  <a:cubicBezTo>
                    <a:pt x="1025028" y="661930"/>
                    <a:pt x="1031954" y="660689"/>
                    <a:pt x="1036814" y="667203"/>
                  </a:cubicBezTo>
                  <a:close/>
                </a:path>
              </a:pathLst>
            </a:custGeom>
            <a:solidFill>
              <a:schemeClr val="accent3"/>
            </a:solidFill>
            <a:ln w="5166"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BC3CBBF-E6A1-4942-B26D-9B5CA27CA082}"/>
                </a:ext>
              </a:extLst>
            </p:cNvPr>
            <p:cNvSpPr/>
            <p:nvPr/>
          </p:nvSpPr>
          <p:spPr>
            <a:xfrm>
              <a:off x="592567" y="4318999"/>
              <a:ext cx="467305" cy="1629323"/>
            </a:xfrm>
            <a:custGeom>
              <a:avLst/>
              <a:gdLst>
                <a:gd name="connsiteX0" fmla="*/ 0 w 467305"/>
                <a:gd name="connsiteY0" fmla="*/ 160094 h 1629323"/>
                <a:gd name="connsiteX1" fmla="*/ 166555 w 467305"/>
                <a:gd name="connsiteY1" fmla="*/ 103541 h 1629323"/>
                <a:gd name="connsiteX2" fmla="*/ 240218 w 467305"/>
                <a:gd name="connsiteY2" fmla="*/ 0 h 1629323"/>
                <a:gd name="connsiteX3" fmla="*/ 445026 w 467305"/>
                <a:gd name="connsiteY3" fmla="*/ 111295 h 1629323"/>
                <a:gd name="connsiteX4" fmla="*/ 454899 w 467305"/>
                <a:gd name="connsiteY4" fmla="*/ 301578 h 1629323"/>
                <a:gd name="connsiteX5" fmla="*/ 444509 w 467305"/>
                <a:gd name="connsiteY5" fmla="*/ 465807 h 1629323"/>
                <a:gd name="connsiteX6" fmla="*/ 414941 w 467305"/>
                <a:gd name="connsiteY6" fmla="*/ 726236 h 1629323"/>
                <a:gd name="connsiteX7" fmla="*/ 343139 w 467305"/>
                <a:gd name="connsiteY7" fmla="*/ 974053 h 1629323"/>
                <a:gd name="connsiteX8" fmla="*/ 335178 w 467305"/>
                <a:gd name="connsiteY8" fmla="*/ 1021766 h 1629323"/>
                <a:gd name="connsiteX9" fmla="*/ 311813 w 467305"/>
                <a:gd name="connsiteY9" fmla="*/ 1435259 h 1629323"/>
                <a:gd name="connsiteX10" fmla="*/ 340761 w 467305"/>
                <a:gd name="connsiteY10" fmla="*/ 1471547 h 1629323"/>
                <a:gd name="connsiteX11" fmla="*/ 409823 w 467305"/>
                <a:gd name="connsiteY11" fmla="*/ 1490984 h 1629323"/>
                <a:gd name="connsiteX12" fmla="*/ 446628 w 467305"/>
                <a:gd name="connsiteY12" fmla="*/ 1529237 h 1629323"/>
                <a:gd name="connsiteX13" fmla="*/ 455416 w 467305"/>
                <a:gd name="connsiteY13" fmla="*/ 1537353 h 1629323"/>
                <a:gd name="connsiteX14" fmla="*/ 467306 w 467305"/>
                <a:gd name="connsiteY14" fmla="*/ 1551310 h 1629323"/>
                <a:gd name="connsiteX15" fmla="*/ 389197 w 467305"/>
                <a:gd name="connsiteY15" fmla="*/ 1626885 h 1629323"/>
                <a:gd name="connsiteX16" fmla="*/ 245232 w 467305"/>
                <a:gd name="connsiteY16" fmla="*/ 1626627 h 1629323"/>
                <a:gd name="connsiteX17" fmla="*/ 119359 w 467305"/>
                <a:gd name="connsiteY17" fmla="*/ 1622801 h 1629323"/>
                <a:gd name="connsiteX18" fmla="*/ 73559 w 467305"/>
                <a:gd name="connsiteY18" fmla="*/ 1617270 h 1629323"/>
                <a:gd name="connsiteX19" fmla="*/ 42699 w 467305"/>
                <a:gd name="connsiteY19" fmla="*/ 1546554 h 1629323"/>
                <a:gd name="connsiteX20" fmla="*/ 68545 w 467305"/>
                <a:gd name="connsiteY20" fmla="*/ 1219440 h 1629323"/>
                <a:gd name="connsiteX21" fmla="*/ 60067 w 467305"/>
                <a:gd name="connsiteY21" fmla="*/ 1049473 h 1629323"/>
                <a:gd name="connsiteX22" fmla="*/ 95684 w 467305"/>
                <a:gd name="connsiteY22" fmla="*/ 785528 h 1629323"/>
                <a:gd name="connsiteX23" fmla="*/ 84622 w 467305"/>
                <a:gd name="connsiteY23" fmla="*/ 359422 h 1629323"/>
                <a:gd name="connsiteX24" fmla="*/ 57173 w 467305"/>
                <a:gd name="connsiteY24" fmla="*/ 304679 h 1629323"/>
                <a:gd name="connsiteX25" fmla="*/ 0 w 467305"/>
                <a:gd name="connsiteY25" fmla="*/ 160094 h 1629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67305" h="1629323">
                  <a:moveTo>
                    <a:pt x="0" y="160094"/>
                  </a:moveTo>
                  <a:cubicBezTo>
                    <a:pt x="69217" y="181495"/>
                    <a:pt x="124632" y="162316"/>
                    <a:pt x="166555" y="103541"/>
                  </a:cubicBezTo>
                  <a:cubicBezTo>
                    <a:pt x="191368" y="68804"/>
                    <a:pt x="216025" y="34014"/>
                    <a:pt x="240218" y="0"/>
                  </a:cubicBezTo>
                  <a:cubicBezTo>
                    <a:pt x="303645" y="46937"/>
                    <a:pt x="354356" y="115534"/>
                    <a:pt x="445026" y="111295"/>
                  </a:cubicBezTo>
                  <a:cubicBezTo>
                    <a:pt x="448334" y="174723"/>
                    <a:pt x="451746" y="238150"/>
                    <a:pt x="454899" y="301578"/>
                  </a:cubicBezTo>
                  <a:cubicBezTo>
                    <a:pt x="457639" y="356682"/>
                    <a:pt x="449265" y="411219"/>
                    <a:pt x="444509" y="465807"/>
                  </a:cubicBezTo>
                  <a:cubicBezTo>
                    <a:pt x="436962" y="552806"/>
                    <a:pt x="429053" y="639909"/>
                    <a:pt x="414941" y="726236"/>
                  </a:cubicBezTo>
                  <a:cubicBezTo>
                    <a:pt x="400983" y="811788"/>
                    <a:pt x="381443" y="895686"/>
                    <a:pt x="343139" y="974053"/>
                  </a:cubicBezTo>
                  <a:cubicBezTo>
                    <a:pt x="335540" y="989664"/>
                    <a:pt x="336470" y="1005948"/>
                    <a:pt x="335178" y="1021766"/>
                  </a:cubicBezTo>
                  <a:cubicBezTo>
                    <a:pt x="323909" y="1159373"/>
                    <a:pt x="307109" y="1296670"/>
                    <a:pt x="311813" y="1435259"/>
                  </a:cubicBezTo>
                  <a:cubicBezTo>
                    <a:pt x="312536" y="1456711"/>
                    <a:pt x="318533" y="1467567"/>
                    <a:pt x="340761" y="1471547"/>
                  </a:cubicBezTo>
                  <a:cubicBezTo>
                    <a:pt x="364178" y="1475735"/>
                    <a:pt x="386871" y="1484161"/>
                    <a:pt x="409823" y="1490984"/>
                  </a:cubicBezTo>
                  <a:cubicBezTo>
                    <a:pt x="429260" y="1496722"/>
                    <a:pt x="448386" y="1502718"/>
                    <a:pt x="446628" y="1529237"/>
                  </a:cubicBezTo>
                  <a:cubicBezTo>
                    <a:pt x="446318" y="1533889"/>
                    <a:pt x="451126" y="1536060"/>
                    <a:pt x="455416" y="1537353"/>
                  </a:cubicBezTo>
                  <a:cubicBezTo>
                    <a:pt x="461723" y="1539989"/>
                    <a:pt x="465962" y="1544435"/>
                    <a:pt x="467306" y="1551310"/>
                  </a:cubicBezTo>
                  <a:cubicBezTo>
                    <a:pt x="466789" y="1592251"/>
                    <a:pt x="435308" y="1624249"/>
                    <a:pt x="389197" y="1626885"/>
                  </a:cubicBezTo>
                  <a:cubicBezTo>
                    <a:pt x="341278" y="1629625"/>
                    <a:pt x="292945" y="1630710"/>
                    <a:pt x="245232" y="1626627"/>
                  </a:cubicBezTo>
                  <a:cubicBezTo>
                    <a:pt x="203206" y="1623008"/>
                    <a:pt x="161334" y="1623422"/>
                    <a:pt x="119359" y="1622801"/>
                  </a:cubicBezTo>
                  <a:cubicBezTo>
                    <a:pt x="103851" y="1622543"/>
                    <a:pt x="88499" y="1621923"/>
                    <a:pt x="73559" y="1617270"/>
                  </a:cubicBezTo>
                  <a:cubicBezTo>
                    <a:pt x="40734" y="1607087"/>
                    <a:pt x="28431" y="1578914"/>
                    <a:pt x="42699" y="1546554"/>
                  </a:cubicBezTo>
                  <a:cubicBezTo>
                    <a:pt x="79969" y="1439808"/>
                    <a:pt x="74025" y="1329598"/>
                    <a:pt x="68545" y="1219440"/>
                  </a:cubicBezTo>
                  <a:cubicBezTo>
                    <a:pt x="65702" y="1162784"/>
                    <a:pt x="63427" y="1106129"/>
                    <a:pt x="60067" y="1049473"/>
                  </a:cubicBezTo>
                  <a:cubicBezTo>
                    <a:pt x="54691" y="959010"/>
                    <a:pt x="80900" y="873252"/>
                    <a:pt x="95684" y="785528"/>
                  </a:cubicBezTo>
                  <a:cubicBezTo>
                    <a:pt x="119670" y="643476"/>
                    <a:pt x="125304" y="500596"/>
                    <a:pt x="84622" y="359422"/>
                  </a:cubicBezTo>
                  <a:cubicBezTo>
                    <a:pt x="78780" y="339158"/>
                    <a:pt x="67976" y="322048"/>
                    <a:pt x="57173" y="304679"/>
                  </a:cubicBezTo>
                  <a:cubicBezTo>
                    <a:pt x="29310" y="259965"/>
                    <a:pt x="6824" y="213131"/>
                    <a:pt x="0" y="160094"/>
                  </a:cubicBezTo>
                  <a:close/>
                </a:path>
              </a:pathLst>
            </a:custGeom>
            <a:solidFill>
              <a:srgbClr val="020202"/>
            </a:solidFill>
            <a:ln w="5166"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466CB4E-7FCF-4D3E-B6EC-2A2CB63ECA29}"/>
                </a:ext>
              </a:extLst>
            </p:cNvPr>
            <p:cNvSpPr/>
            <p:nvPr/>
          </p:nvSpPr>
          <p:spPr>
            <a:xfrm>
              <a:off x="1544082" y="3881562"/>
              <a:ext cx="171970" cy="80706"/>
            </a:xfrm>
            <a:custGeom>
              <a:avLst/>
              <a:gdLst>
                <a:gd name="connsiteX0" fmla="*/ 51848 w 171970"/>
                <a:gd name="connsiteY0" fmla="*/ 75431 h 80706"/>
                <a:gd name="connsiteX1" fmla="*/ 0 w 171970"/>
                <a:gd name="connsiteY1" fmla="*/ 77757 h 80706"/>
                <a:gd name="connsiteX2" fmla="*/ 63479 w 171970"/>
                <a:gd name="connsiteY2" fmla="*/ 7764 h 80706"/>
                <a:gd name="connsiteX3" fmla="*/ 134660 w 171970"/>
                <a:gd name="connsiteY3" fmla="*/ 3267 h 80706"/>
                <a:gd name="connsiteX4" fmla="*/ 160404 w 171970"/>
                <a:gd name="connsiteY4" fmla="*/ 23582 h 80706"/>
                <a:gd name="connsiteX5" fmla="*/ 170380 w 171970"/>
                <a:gd name="connsiteY5" fmla="*/ 38470 h 80706"/>
                <a:gd name="connsiteX6" fmla="*/ 125097 w 171970"/>
                <a:gd name="connsiteY6" fmla="*/ 65040 h 80706"/>
                <a:gd name="connsiteX7" fmla="*/ 77333 w 171970"/>
                <a:gd name="connsiteY7" fmla="*/ 69899 h 80706"/>
                <a:gd name="connsiteX8" fmla="*/ 51848 w 171970"/>
                <a:gd name="connsiteY8" fmla="*/ 75431 h 8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970" h="80706">
                  <a:moveTo>
                    <a:pt x="51848" y="75431"/>
                  </a:moveTo>
                  <a:cubicBezTo>
                    <a:pt x="32618" y="76930"/>
                    <a:pt x="18816" y="84942"/>
                    <a:pt x="0" y="77757"/>
                  </a:cubicBezTo>
                  <a:cubicBezTo>
                    <a:pt x="13388" y="46638"/>
                    <a:pt x="16128" y="7609"/>
                    <a:pt x="63479" y="7764"/>
                  </a:cubicBezTo>
                  <a:cubicBezTo>
                    <a:pt x="87361" y="8540"/>
                    <a:pt x="110261" y="-6400"/>
                    <a:pt x="134660" y="3267"/>
                  </a:cubicBezTo>
                  <a:cubicBezTo>
                    <a:pt x="145258" y="11641"/>
                    <a:pt x="151512" y="16552"/>
                    <a:pt x="160404" y="23582"/>
                  </a:cubicBezTo>
                  <a:cubicBezTo>
                    <a:pt x="170225" y="31440"/>
                    <a:pt x="174568" y="32319"/>
                    <a:pt x="170380" y="38470"/>
                  </a:cubicBezTo>
                  <a:cubicBezTo>
                    <a:pt x="145154" y="61112"/>
                    <a:pt x="145309" y="63696"/>
                    <a:pt x="125097" y="65040"/>
                  </a:cubicBezTo>
                  <a:cubicBezTo>
                    <a:pt x="108866" y="61577"/>
                    <a:pt x="94081" y="67108"/>
                    <a:pt x="77333" y="69899"/>
                  </a:cubicBezTo>
                  <a:cubicBezTo>
                    <a:pt x="68803" y="71709"/>
                    <a:pt x="60326" y="73570"/>
                    <a:pt x="51848" y="75431"/>
                  </a:cubicBezTo>
                  <a:close/>
                </a:path>
              </a:pathLst>
            </a:custGeom>
            <a:solidFill>
              <a:srgbClr val="FAB99B"/>
            </a:solidFill>
            <a:ln w="5166"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36B691B0-C41A-488D-9DB7-B82ADBC79FEF}"/>
                </a:ext>
              </a:extLst>
            </p:cNvPr>
            <p:cNvSpPr/>
            <p:nvPr/>
          </p:nvSpPr>
          <p:spPr>
            <a:xfrm>
              <a:off x="793222" y="2908842"/>
              <a:ext cx="380441" cy="352137"/>
            </a:xfrm>
            <a:custGeom>
              <a:avLst/>
              <a:gdLst>
                <a:gd name="connsiteX0" fmla="*/ 374948 w 380441"/>
                <a:gd name="connsiteY0" fmla="*/ 99789 h 352137"/>
                <a:gd name="connsiteX1" fmla="*/ 330388 w 380441"/>
                <a:gd name="connsiteY1" fmla="*/ 102891 h 352137"/>
                <a:gd name="connsiteX2" fmla="*/ 323720 w 380441"/>
                <a:gd name="connsiteY2" fmla="*/ 97928 h 352137"/>
                <a:gd name="connsiteX3" fmla="*/ 289912 w 380441"/>
                <a:gd name="connsiteY3" fmla="*/ 118347 h 352137"/>
                <a:gd name="connsiteX4" fmla="*/ 254451 w 380441"/>
                <a:gd name="connsiteY4" fmla="*/ 148019 h 352137"/>
                <a:gd name="connsiteX5" fmla="*/ 220437 w 380441"/>
                <a:gd name="connsiteY5" fmla="*/ 136750 h 352137"/>
                <a:gd name="connsiteX6" fmla="*/ 247834 w 380441"/>
                <a:gd name="connsiteY6" fmla="*/ 102891 h 352137"/>
                <a:gd name="connsiteX7" fmla="*/ 274353 w 380441"/>
                <a:gd name="connsiteY7" fmla="*/ 93121 h 352137"/>
                <a:gd name="connsiteX8" fmla="*/ 322841 w 380441"/>
                <a:gd name="connsiteY8" fmla="*/ 92862 h 352137"/>
                <a:gd name="connsiteX9" fmla="*/ 313588 w 380441"/>
                <a:gd name="connsiteY9" fmla="*/ 2813 h 352137"/>
                <a:gd name="connsiteX10" fmla="*/ 238168 w 380441"/>
                <a:gd name="connsiteY10" fmla="*/ 23128 h 352137"/>
                <a:gd name="connsiteX11" fmla="*/ 170708 w 380441"/>
                <a:gd name="connsiteY11" fmla="*/ 4467 h 352137"/>
                <a:gd name="connsiteX12" fmla="*/ 170708 w 380441"/>
                <a:gd name="connsiteY12" fmla="*/ 4415 h 352137"/>
                <a:gd name="connsiteX13" fmla="*/ 130853 w 380441"/>
                <a:gd name="connsiteY13" fmla="*/ 73 h 352137"/>
                <a:gd name="connsiteX14" fmla="*/ 3533 w 380441"/>
                <a:gd name="connsiteY14" fmla="*/ 103201 h 352137"/>
                <a:gd name="connsiteX15" fmla="*/ 11287 w 380441"/>
                <a:gd name="connsiteY15" fmla="*/ 238223 h 352137"/>
                <a:gd name="connsiteX16" fmla="*/ 28966 w 380441"/>
                <a:gd name="connsiteY16" fmla="*/ 351793 h 352137"/>
                <a:gd name="connsiteX17" fmla="*/ 101439 w 380441"/>
                <a:gd name="connsiteY17" fmla="*/ 293483 h 352137"/>
                <a:gd name="connsiteX18" fmla="*/ 126407 w 380441"/>
                <a:gd name="connsiteY18" fmla="*/ 253731 h 352137"/>
                <a:gd name="connsiteX19" fmla="*/ 179703 w 380441"/>
                <a:gd name="connsiteY19" fmla="*/ 205243 h 352137"/>
                <a:gd name="connsiteX20" fmla="*/ 185079 w 380441"/>
                <a:gd name="connsiteY20" fmla="*/ 197903 h 352137"/>
                <a:gd name="connsiteX21" fmla="*/ 185131 w 380441"/>
                <a:gd name="connsiteY21" fmla="*/ 197903 h 352137"/>
                <a:gd name="connsiteX22" fmla="*/ 230155 w 380441"/>
                <a:gd name="connsiteY22" fmla="*/ 183429 h 352137"/>
                <a:gd name="connsiteX23" fmla="*/ 282520 w 380441"/>
                <a:gd name="connsiteY23" fmla="*/ 200229 h 352137"/>
                <a:gd name="connsiteX24" fmla="*/ 289085 w 380441"/>
                <a:gd name="connsiteY24" fmla="*/ 268257 h 352137"/>
                <a:gd name="connsiteX25" fmla="*/ 296322 w 380441"/>
                <a:gd name="connsiteY25" fmla="*/ 286401 h 352137"/>
                <a:gd name="connsiteX26" fmla="*/ 321238 w 380441"/>
                <a:gd name="connsiteY26" fmla="*/ 274719 h 352137"/>
                <a:gd name="connsiteX27" fmla="*/ 364402 w 380441"/>
                <a:gd name="connsiteY27" fmla="*/ 290640 h 352137"/>
                <a:gd name="connsiteX28" fmla="*/ 369055 w 380441"/>
                <a:gd name="connsiteY28" fmla="*/ 279474 h 352137"/>
                <a:gd name="connsiteX29" fmla="*/ 378204 w 380441"/>
                <a:gd name="connsiteY29" fmla="*/ 125119 h 352137"/>
                <a:gd name="connsiteX30" fmla="*/ 374948 w 380441"/>
                <a:gd name="connsiteY30" fmla="*/ 99789 h 352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80441" h="352137">
                  <a:moveTo>
                    <a:pt x="374948" y="99789"/>
                  </a:moveTo>
                  <a:cubicBezTo>
                    <a:pt x="360887" y="97463"/>
                    <a:pt x="344035" y="87951"/>
                    <a:pt x="330388" y="102891"/>
                  </a:cubicBezTo>
                  <a:cubicBezTo>
                    <a:pt x="328165" y="101237"/>
                    <a:pt x="325943" y="99582"/>
                    <a:pt x="323720" y="97928"/>
                  </a:cubicBezTo>
                  <a:cubicBezTo>
                    <a:pt x="297977" y="90329"/>
                    <a:pt x="292342" y="93741"/>
                    <a:pt x="289912" y="118347"/>
                  </a:cubicBezTo>
                  <a:cubicBezTo>
                    <a:pt x="286552" y="152361"/>
                    <a:pt x="286707" y="150707"/>
                    <a:pt x="254451" y="148019"/>
                  </a:cubicBezTo>
                  <a:cubicBezTo>
                    <a:pt x="229535" y="145951"/>
                    <a:pt x="223073" y="150397"/>
                    <a:pt x="220437" y="136750"/>
                  </a:cubicBezTo>
                  <a:cubicBezTo>
                    <a:pt x="217335" y="120518"/>
                    <a:pt x="234756" y="111162"/>
                    <a:pt x="247834" y="102891"/>
                  </a:cubicBezTo>
                  <a:cubicBezTo>
                    <a:pt x="255898" y="97773"/>
                    <a:pt x="265307" y="95860"/>
                    <a:pt x="274353" y="93121"/>
                  </a:cubicBezTo>
                  <a:cubicBezTo>
                    <a:pt x="290584" y="88210"/>
                    <a:pt x="306713" y="94568"/>
                    <a:pt x="322841" y="92862"/>
                  </a:cubicBezTo>
                  <a:cubicBezTo>
                    <a:pt x="335868" y="61433"/>
                    <a:pt x="331319" y="32226"/>
                    <a:pt x="313588" y="2813"/>
                  </a:cubicBezTo>
                  <a:cubicBezTo>
                    <a:pt x="288620" y="33105"/>
                    <a:pt x="277920" y="35793"/>
                    <a:pt x="238168" y="23128"/>
                  </a:cubicBezTo>
                  <a:cubicBezTo>
                    <a:pt x="215888" y="16046"/>
                    <a:pt x="194074" y="7258"/>
                    <a:pt x="170708" y="4467"/>
                  </a:cubicBezTo>
                  <a:cubicBezTo>
                    <a:pt x="170708" y="4467"/>
                    <a:pt x="170760" y="4415"/>
                    <a:pt x="170708" y="4415"/>
                  </a:cubicBezTo>
                  <a:cubicBezTo>
                    <a:pt x="154528" y="3640"/>
                    <a:pt x="135764" y="4364"/>
                    <a:pt x="130853" y="73"/>
                  </a:cubicBezTo>
                  <a:cubicBezTo>
                    <a:pt x="60705" y="-1891"/>
                    <a:pt x="11959" y="35793"/>
                    <a:pt x="3533" y="103201"/>
                  </a:cubicBezTo>
                  <a:cubicBezTo>
                    <a:pt x="-2102" y="148174"/>
                    <a:pt x="-1998" y="193819"/>
                    <a:pt x="11287" y="238223"/>
                  </a:cubicBezTo>
                  <a:cubicBezTo>
                    <a:pt x="22401" y="275287"/>
                    <a:pt x="28656" y="313075"/>
                    <a:pt x="28966" y="351793"/>
                  </a:cubicBezTo>
                  <a:cubicBezTo>
                    <a:pt x="71716" y="355463"/>
                    <a:pt x="90584" y="329410"/>
                    <a:pt x="101439" y="293483"/>
                  </a:cubicBezTo>
                  <a:cubicBezTo>
                    <a:pt x="102732" y="287073"/>
                    <a:pt x="122323" y="258125"/>
                    <a:pt x="126407" y="253731"/>
                  </a:cubicBezTo>
                  <a:cubicBezTo>
                    <a:pt x="150134" y="228040"/>
                    <a:pt x="142639" y="234553"/>
                    <a:pt x="179703" y="205243"/>
                  </a:cubicBezTo>
                  <a:cubicBezTo>
                    <a:pt x="182649" y="202917"/>
                    <a:pt x="184252" y="200487"/>
                    <a:pt x="185079" y="197903"/>
                  </a:cubicBezTo>
                  <a:cubicBezTo>
                    <a:pt x="185079" y="197903"/>
                    <a:pt x="185079" y="197903"/>
                    <a:pt x="185131" y="197903"/>
                  </a:cubicBezTo>
                  <a:cubicBezTo>
                    <a:pt x="196348" y="179965"/>
                    <a:pt x="214182" y="182291"/>
                    <a:pt x="230155" y="183429"/>
                  </a:cubicBezTo>
                  <a:cubicBezTo>
                    <a:pt x="256984" y="185341"/>
                    <a:pt x="275387" y="182757"/>
                    <a:pt x="282520" y="200229"/>
                  </a:cubicBezTo>
                  <a:cubicBezTo>
                    <a:pt x="289551" y="217546"/>
                    <a:pt x="290016" y="245977"/>
                    <a:pt x="289085" y="268257"/>
                  </a:cubicBezTo>
                  <a:cubicBezTo>
                    <a:pt x="288775" y="275494"/>
                    <a:pt x="284278" y="284695"/>
                    <a:pt x="296322" y="286401"/>
                  </a:cubicBezTo>
                  <a:cubicBezTo>
                    <a:pt x="306764" y="287849"/>
                    <a:pt x="319222" y="291881"/>
                    <a:pt x="321238" y="274719"/>
                  </a:cubicBezTo>
                  <a:cubicBezTo>
                    <a:pt x="328217" y="299996"/>
                    <a:pt x="350755" y="283248"/>
                    <a:pt x="364402" y="290640"/>
                  </a:cubicBezTo>
                  <a:cubicBezTo>
                    <a:pt x="368744" y="288055"/>
                    <a:pt x="368796" y="283817"/>
                    <a:pt x="369055" y="279474"/>
                  </a:cubicBezTo>
                  <a:cubicBezTo>
                    <a:pt x="372156" y="228040"/>
                    <a:pt x="375568" y="176605"/>
                    <a:pt x="378204" y="125119"/>
                  </a:cubicBezTo>
                  <a:cubicBezTo>
                    <a:pt x="378618" y="116383"/>
                    <a:pt x="384666" y="101392"/>
                    <a:pt x="374948" y="99789"/>
                  </a:cubicBezTo>
                  <a:close/>
                </a:path>
              </a:pathLst>
            </a:custGeom>
            <a:solidFill>
              <a:srgbClr val="3C2415"/>
            </a:solidFill>
            <a:ln w="5166"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464E9DF6-AA1B-446C-96BD-CBA89BFAFFA8}"/>
                </a:ext>
              </a:extLst>
            </p:cNvPr>
            <p:cNvSpPr/>
            <p:nvPr/>
          </p:nvSpPr>
          <p:spPr>
            <a:xfrm>
              <a:off x="1565328" y="3739881"/>
              <a:ext cx="147174" cy="92168"/>
            </a:xfrm>
            <a:custGeom>
              <a:avLst/>
              <a:gdLst>
                <a:gd name="connsiteX0" fmla="*/ 52107 w 147174"/>
                <a:gd name="connsiteY0" fmla="*/ 92169 h 92168"/>
                <a:gd name="connsiteX1" fmla="*/ 33032 w 147174"/>
                <a:gd name="connsiteY1" fmla="*/ 59912 h 92168"/>
                <a:gd name="connsiteX2" fmla="*/ 0 w 147174"/>
                <a:gd name="connsiteY2" fmla="*/ 46989 h 92168"/>
                <a:gd name="connsiteX3" fmla="*/ 102766 w 147174"/>
                <a:gd name="connsiteY3" fmla="*/ 0 h 92168"/>
                <a:gd name="connsiteX4" fmla="*/ 133575 w 147174"/>
                <a:gd name="connsiteY4" fmla="*/ 4911 h 92168"/>
                <a:gd name="connsiteX5" fmla="*/ 146912 w 147174"/>
                <a:gd name="connsiteY5" fmla="*/ 22797 h 92168"/>
                <a:gd name="connsiteX6" fmla="*/ 124063 w 147174"/>
                <a:gd name="connsiteY6" fmla="*/ 61722 h 92168"/>
                <a:gd name="connsiteX7" fmla="*/ 88912 w 147174"/>
                <a:gd name="connsiteY7" fmla="*/ 81985 h 92168"/>
                <a:gd name="connsiteX8" fmla="*/ 52107 w 147174"/>
                <a:gd name="connsiteY8" fmla="*/ 92169 h 9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174" h="92168">
                  <a:moveTo>
                    <a:pt x="52107" y="92169"/>
                  </a:moveTo>
                  <a:cubicBezTo>
                    <a:pt x="57638" y="74386"/>
                    <a:pt x="53140" y="63634"/>
                    <a:pt x="33032" y="59912"/>
                  </a:cubicBezTo>
                  <a:cubicBezTo>
                    <a:pt x="21608" y="57793"/>
                    <a:pt x="10959" y="51435"/>
                    <a:pt x="0" y="46989"/>
                  </a:cubicBezTo>
                  <a:cubicBezTo>
                    <a:pt x="34273" y="31326"/>
                    <a:pt x="68493" y="15663"/>
                    <a:pt x="102766" y="0"/>
                  </a:cubicBezTo>
                  <a:cubicBezTo>
                    <a:pt x="121944" y="1292"/>
                    <a:pt x="115379" y="2016"/>
                    <a:pt x="133575" y="4911"/>
                  </a:cubicBezTo>
                  <a:cubicBezTo>
                    <a:pt x="143035" y="6617"/>
                    <a:pt x="148463" y="6151"/>
                    <a:pt x="146912" y="22797"/>
                  </a:cubicBezTo>
                  <a:cubicBezTo>
                    <a:pt x="140140" y="43474"/>
                    <a:pt x="143087" y="51848"/>
                    <a:pt x="124063" y="61722"/>
                  </a:cubicBezTo>
                  <a:cubicBezTo>
                    <a:pt x="103852" y="68338"/>
                    <a:pt x="97131" y="70923"/>
                    <a:pt x="88912" y="81985"/>
                  </a:cubicBezTo>
                  <a:cubicBezTo>
                    <a:pt x="71285" y="88654"/>
                    <a:pt x="64565" y="89481"/>
                    <a:pt x="52107" y="92169"/>
                  </a:cubicBezTo>
                  <a:close/>
                </a:path>
              </a:pathLst>
            </a:custGeom>
            <a:solidFill>
              <a:srgbClr val="FAB99B"/>
            </a:solidFill>
            <a:ln w="5166"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48BFA594-8BB6-49F3-8A56-25DF4C726260}"/>
                </a:ext>
              </a:extLst>
            </p:cNvPr>
            <p:cNvSpPr/>
            <p:nvPr/>
          </p:nvSpPr>
          <p:spPr>
            <a:xfrm>
              <a:off x="864457" y="2904786"/>
              <a:ext cx="131425" cy="306726"/>
            </a:xfrm>
            <a:custGeom>
              <a:avLst/>
              <a:gdLst>
                <a:gd name="connsiteX0" fmla="*/ 95286 w 131425"/>
                <a:gd name="connsiteY0" fmla="*/ 8006 h 306726"/>
                <a:gd name="connsiteX1" fmla="*/ 82208 w 131425"/>
                <a:gd name="connsiteY1" fmla="*/ 142408 h 306726"/>
                <a:gd name="connsiteX2" fmla="*/ 113896 w 131425"/>
                <a:gd name="connsiteY2" fmla="*/ 201959 h 306726"/>
                <a:gd name="connsiteX3" fmla="*/ 119323 w 131425"/>
                <a:gd name="connsiteY3" fmla="*/ 279343 h 306726"/>
                <a:gd name="connsiteX4" fmla="*/ 44730 w 131425"/>
                <a:gd name="connsiteY4" fmla="*/ 302760 h 306726"/>
                <a:gd name="connsiteX5" fmla="*/ 30256 w 131425"/>
                <a:gd name="connsiteY5" fmla="*/ 297539 h 306726"/>
                <a:gd name="connsiteX6" fmla="*/ 44885 w 131425"/>
                <a:gd name="connsiteY6" fmla="*/ 185107 h 306726"/>
                <a:gd name="connsiteX7" fmla="*/ 53673 w 131425"/>
                <a:gd name="connsiteY7" fmla="*/ 160708 h 306726"/>
                <a:gd name="connsiteX8" fmla="*/ 59618 w 131425"/>
                <a:gd name="connsiteY8" fmla="*/ 4078 h 306726"/>
                <a:gd name="connsiteX9" fmla="*/ 95286 w 131425"/>
                <a:gd name="connsiteY9" fmla="*/ 8006 h 306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1425" h="306726">
                  <a:moveTo>
                    <a:pt x="95286" y="8006"/>
                  </a:moveTo>
                  <a:cubicBezTo>
                    <a:pt x="77504" y="24186"/>
                    <a:pt x="82208" y="97745"/>
                    <a:pt x="82208" y="142408"/>
                  </a:cubicBezTo>
                  <a:cubicBezTo>
                    <a:pt x="82208" y="191362"/>
                    <a:pt x="88411" y="178697"/>
                    <a:pt x="113896" y="201959"/>
                  </a:cubicBezTo>
                  <a:cubicBezTo>
                    <a:pt x="135348" y="228270"/>
                    <a:pt x="137054" y="253135"/>
                    <a:pt x="119323" y="279343"/>
                  </a:cubicBezTo>
                  <a:cubicBezTo>
                    <a:pt x="102782" y="303794"/>
                    <a:pt x="74661" y="312634"/>
                    <a:pt x="44730" y="302760"/>
                  </a:cubicBezTo>
                  <a:cubicBezTo>
                    <a:pt x="39871" y="301158"/>
                    <a:pt x="35064" y="299297"/>
                    <a:pt x="30256" y="297539"/>
                  </a:cubicBezTo>
                  <a:cubicBezTo>
                    <a:pt x="-10219" y="271796"/>
                    <a:pt x="-14562" y="208834"/>
                    <a:pt x="44885" y="185107"/>
                  </a:cubicBezTo>
                  <a:cubicBezTo>
                    <a:pt x="56930" y="180299"/>
                    <a:pt x="53208" y="169185"/>
                    <a:pt x="53673" y="160708"/>
                  </a:cubicBezTo>
                  <a:cubicBezTo>
                    <a:pt x="56620" y="108549"/>
                    <a:pt x="53570" y="56132"/>
                    <a:pt x="59618" y="4078"/>
                  </a:cubicBezTo>
                  <a:cubicBezTo>
                    <a:pt x="65769" y="-3470"/>
                    <a:pt x="93012" y="407"/>
                    <a:pt x="95286" y="8006"/>
                  </a:cubicBezTo>
                  <a:close/>
                </a:path>
              </a:pathLst>
            </a:custGeom>
            <a:solidFill>
              <a:schemeClr val="accent2"/>
            </a:solidFill>
            <a:ln w="5166"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5FD6BF7C-AF8F-4A52-B69E-B02353EF7A91}"/>
                </a:ext>
              </a:extLst>
            </p:cNvPr>
            <p:cNvSpPr/>
            <p:nvPr/>
          </p:nvSpPr>
          <p:spPr>
            <a:xfrm>
              <a:off x="2492650" y="3280588"/>
              <a:ext cx="232360" cy="1374467"/>
            </a:xfrm>
            <a:custGeom>
              <a:avLst/>
              <a:gdLst>
                <a:gd name="connsiteX0" fmla="*/ 216904 w 232360"/>
                <a:gd name="connsiteY0" fmla="*/ 1374468 h 1374467"/>
                <a:gd name="connsiteX1" fmla="*/ 15457 w 232360"/>
                <a:gd name="connsiteY1" fmla="*/ 1374468 h 1374467"/>
                <a:gd name="connsiteX2" fmla="*/ 0 w 232360"/>
                <a:gd name="connsiteY2" fmla="*/ 1359012 h 1374467"/>
                <a:gd name="connsiteX3" fmla="*/ 0 w 232360"/>
                <a:gd name="connsiteY3" fmla="*/ 15456 h 1374467"/>
                <a:gd name="connsiteX4" fmla="*/ 15457 w 232360"/>
                <a:gd name="connsiteY4" fmla="*/ 0 h 1374467"/>
                <a:gd name="connsiteX5" fmla="*/ 216904 w 232360"/>
                <a:gd name="connsiteY5" fmla="*/ 0 h 1374467"/>
                <a:gd name="connsiteX6" fmla="*/ 232361 w 232360"/>
                <a:gd name="connsiteY6" fmla="*/ 15456 h 1374467"/>
                <a:gd name="connsiteX7" fmla="*/ 232361 w 232360"/>
                <a:gd name="connsiteY7" fmla="*/ 1359012 h 1374467"/>
                <a:gd name="connsiteX8" fmla="*/ 216904 w 232360"/>
                <a:gd name="connsiteY8" fmla="*/ 1374468 h 137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2360" h="1374467">
                  <a:moveTo>
                    <a:pt x="216904" y="1374468"/>
                  </a:moveTo>
                  <a:lnTo>
                    <a:pt x="15457" y="1374468"/>
                  </a:lnTo>
                  <a:cubicBezTo>
                    <a:pt x="6927" y="1374468"/>
                    <a:pt x="0" y="1367541"/>
                    <a:pt x="0" y="1359012"/>
                  </a:cubicBezTo>
                  <a:lnTo>
                    <a:pt x="0" y="15456"/>
                  </a:lnTo>
                  <a:cubicBezTo>
                    <a:pt x="0" y="6927"/>
                    <a:pt x="6927" y="0"/>
                    <a:pt x="15457" y="0"/>
                  </a:cubicBezTo>
                  <a:lnTo>
                    <a:pt x="216904" y="0"/>
                  </a:lnTo>
                  <a:cubicBezTo>
                    <a:pt x="225434" y="0"/>
                    <a:pt x="232361" y="6927"/>
                    <a:pt x="232361" y="15456"/>
                  </a:cubicBezTo>
                  <a:lnTo>
                    <a:pt x="232361" y="1359012"/>
                  </a:lnTo>
                  <a:cubicBezTo>
                    <a:pt x="232412" y="1367541"/>
                    <a:pt x="225486" y="1374468"/>
                    <a:pt x="216904" y="1374468"/>
                  </a:cubicBezTo>
                  <a:close/>
                </a:path>
              </a:pathLst>
            </a:custGeom>
            <a:solidFill>
              <a:srgbClr val="010101"/>
            </a:solidFill>
            <a:ln w="5166"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1D5091C-AF5F-464D-97E9-6B2C02A9C53C}"/>
                </a:ext>
              </a:extLst>
            </p:cNvPr>
            <p:cNvSpPr/>
            <p:nvPr/>
          </p:nvSpPr>
          <p:spPr>
            <a:xfrm>
              <a:off x="2561402" y="4614580"/>
              <a:ext cx="94908" cy="366504"/>
            </a:xfrm>
            <a:custGeom>
              <a:avLst/>
              <a:gdLst>
                <a:gd name="connsiteX0" fmla="*/ 0 w 94908"/>
                <a:gd name="connsiteY0" fmla="*/ 0 h 366504"/>
                <a:gd name="connsiteX1" fmla="*/ 94909 w 94908"/>
                <a:gd name="connsiteY1" fmla="*/ 0 h 366504"/>
                <a:gd name="connsiteX2" fmla="*/ 94909 w 94908"/>
                <a:gd name="connsiteY2" fmla="*/ 366504 h 366504"/>
                <a:gd name="connsiteX3" fmla="*/ 0 w 94908"/>
                <a:gd name="connsiteY3" fmla="*/ 366504 h 366504"/>
              </a:gdLst>
              <a:ahLst/>
              <a:cxnLst>
                <a:cxn ang="0">
                  <a:pos x="connsiteX0" y="connsiteY0"/>
                </a:cxn>
                <a:cxn ang="0">
                  <a:pos x="connsiteX1" y="connsiteY1"/>
                </a:cxn>
                <a:cxn ang="0">
                  <a:pos x="connsiteX2" y="connsiteY2"/>
                </a:cxn>
                <a:cxn ang="0">
                  <a:pos x="connsiteX3" y="connsiteY3"/>
                </a:cxn>
              </a:cxnLst>
              <a:rect l="l" t="t" r="r" b="b"/>
              <a:pathLst>
                <a:path w="94908" h="366504">
                  <a:moveTo>
                    <a:pt x="0" y="0"/>
                  </a:moveTo>
                  <a:lnTo>
                    <a:pt x="94909" y="0"/>
                  </a:lnTo>
                  <a:lnTo>
                    <a:pt x="94909" y="366504"/>
                  </a:lnTo>
                  <a:lnTo>
                    <a:pt x="0" y="366504"/>
                  </a:lnTo>
                  <a:close/>
                </a:path>
              </a:pathLst>
            </a:custGeom>
            <a:solidFill>
              <a:srgbClr val="010101"/>
            </a:solidFill>
            <a:ln w="5166"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689D62EA-8A2E-446F-B62F-B5F82AD49633}"/>
                </a:ext>
              </a:extLst>
            </p:cNvPr>
            <p:cNvSpPr/>
            <p:nvPr/>
          </p:nvSpPr>
          <p:spPr>
            <a:xfrm>
              <a:off x="2487430" y="4933578"/>
              <a:ext cx="242802" cy="1014787"/>
            </a:xfrm>
            <a:custGeom>
              <a:avLst/>
              <a:gdLst>
                <a:gd name="connsiteX0" fmla="*/ 225744 w 242802"/>
                <a:gd name="connsiteY0" fmla="*/ 1014787 h 1014787"/>
                <a:gd name="connsiteX1" fmla="*/ 17059 w 242802"/>
                <a:gd name="connsiteY1" fmla="*/ 1014787 h 1014787"/>
                <a:gd name="connsiteX2" fmla="*/ 0 w 242802"/>
                <a:gd name="connsiteY2" fmla="*/ 997728 h 1014787"/>
                <a:gd name="connsiteX3" fmla="*/ 0 w 242802"/>
                <a:gd name="connsiteY3" fmla="*/ 17059 h 1014787"/>
                <a:gd name="connsiteX4" fmla="*/ 17059 w 242802"/>
                <a:gd name="connsiteY4" fmla="*/ 0 h 1014787"/>
                <a:gd name="connsiteX5" fmla="*/ 225744 w 242802"/>
                <a:gd name="connsiteY5" fmla="*/ 0 h 1014787"/>
                <a:gd name="connsiteX6" fmla="*/ 242802 w 242802"/>
                <a:gd name="connsiteY6" fmla="*/ 17059 h 1014787"/>
                <a:gd name="connsiteX7" fmla="*/ 242802 w 242802"/>
                <a:gd name="connsiteY7" fmla="*/ 997780 h 1014787"/>
                <a:gd name="connsiteX8" fmla="*/ 225744 w 242802"/>
                <a:gd name="connsiteY8" fmla="*/ 1014787 h 1014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802" h="1014787">
                  <a:moveTo>
                    <a:pt x="225744" y="1014787"/>
                  </a:moveTo>
                  <a:lnTo>
                    <a:pt x="17059" y="1014787"/>
                  </a:lnTo>
                  <a:cubicBezTo>
                    <a:pt x="7650" y="1014787"/>
                    <a:pt x="0" y="1007136"/>
                    <a:pt x="0" y="997728"/>
                  </a:cubicBezTo>
                  <a:lnTo>
                    <a:pt x="0" y="17059"/>
                  </a:lnTo>
                  <a:cubicBezTo>
                    <a:pt x="0" y="7651"/>
                    <a:pt x="7650" y="0"/>
                    <a:pt x="17059" y="0"/>
                  </a:cubicBezTo>
                  <a:lnTo>
                    <a:pt x="225744" y="0"/>
                  </a:lnTo>
                  <a:cubicBezTo>
                    <a:pt x="235152" y="0"/>
                    <a:pt x="242802" y="7651"/>
                    <a:pt x="242802" y="17059"/>
                  </a:cubicBezTo>
                  <a:lnTo>
                    <a:pt x="242802" y="997780"/>
                  </a:lnTo>
                  <a:cubicBezTo>
                    <a:pt x="242802" y="1007188"/>
                    <a:pt x="235152" y="1014787"/>
                    <a:pt x="225744" y="1014787"/>
                  </a:cubicBezTo>
                  <a:close/>
                </a:path>
              </a:pathLst>
            </a:custGeom>
            <a:solidFill>
              <a:srgbClr val="010101"/>
            </a:solidFill>
            <a:ln w="5166"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B3D98F9-8164-4A4F-82D6-50118511F71F}"/>
                </a:ext>
              </a:extLst>
            </p:cNvPr>
            <p:cNvSpPr/>
            <p:nvPr/>
          </p:nvSpPr>
          <p:spPr>
            <a:xfrm>
              <a:off x="2504488" y="3295528"/>
              <a:ext cx="23210" cy="1140091"/>
            </a:xfrm>
            <a:custGeom>
              <a:avLst/>
              <a:gdLst>
                <a:gd name="connsiteX0" fmla="*/ 16387 w 23210"/>
                <a:gd name="connsiteY0" fmla="*/ 1140091 h 1140091"/>
                <a:gd name="connsiteX1" fmla="*/ 6824 w 23210"/>
                <a:gd name="connsiteY1" fmla="*/ 1140091 h 1140091"/>
                <a:gd name="connsiteX2" fmla="*/ 0 w 23210"/>
                <a:gd name="connsiteY2" fmla="*/ 1133268 h 1140091"/>
                <a:gd name="connsiteX3" fmla="*/ 0 w 23210"/>
                <a:gd name="connsiteY3" fmla="*/ 6824 h 1140091"/>
                <a:gd name="connsiteX4" fmla="*/ 6824 w 23210"/>
                <a:gd name="connsiteY4" fmla="*/ 0 h 1140091"/>
                <a:gd name="connsiteX5" fmla="*/ 16387 w 23210"/>
                <a:gd name="connsiteY5" fmla="*/ 0 h 1140091"/>
                <a:gd name="connsiteX6" fmla="*/ 23210 w 23210"/>
                <a:gd name="connsiteY6" fmla="*/ 6824 h 1140091"/>
                <a:gd name="connsiteX7" fmla="*/ 23210 w 23210"/>
                <a:gd name="connsiteY7" fmla="*/ 1133268 h 1140091"/>
                <a:gd name="connsiteX8" fmla="*/ 16387 w 23210"/>
                <a:gd name="connsiteY8" fmla="*/ 1140091 h 1140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210" h="1140091">
                  <a:moveTo>
                    <a:pt x="16387" y="1140091"/>
                  </a:moveTo>
                  <a:lnTo>
                    <a:pt x="6824" y="1140091"/>
                  </a:lnTo>
                  <a:cubicBezTo>
                    <a:pt x="3050" y="1140091"/>
                    <a:pt x="0" y="1137041"/>
                    <a:pt x="0" y="1133268"/>
                  </a:cubicBezTo>
                  <a:lnTo>
                    <a:pt x="0" y="6824"/>
                  </a:lnTo>
                  <a:cubicBezTo>
                    <a:pt x="0" y="3050"/>
                    <a:pt x="3050" y="0"/>
                    <a:pt x="6824" y="0"/>
                  </a:cubicBezTo>
                  <a:lnTo>
                    <a:pt x="16387" y="0"/>
                  </a:lnTo>
                  <a:cubicBezTo>
                    <a:pt x="20160" y="0"/>
                    <a:pt x="23210" y="3050"/>
                    <a:pt x="23210" y="6824"/>
                  </a:cubicBezTo>
                  <a:lnTo>
                    <a:pt x="23210" y="1133268"/>
                  </a:lnTo>
                  <a:cubicBezTo>
                    <a:pt x="23210" y="1137041"/>
                    <a:pt x="20160" y="1140091"/>
                    <a:pt x="16387" y="1140091"/>
                  </a:cubicBezTo>
                  <a:close/>
                </a:path>
              </a:pathLst>
            </a:custGeom>
            <a:solidFill>
              <a:schemeClr val="accent3"/>
            </a:solidFill>
            <a:ln w="5166"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F804BA5C-E529-444B-8230-FACE98A73B08}"/>
                </a:ext>
              </a:extLst>
            </p:cNvPr>
            <p:cNvSpPr/>
            <p:nvPr/>
          </p:nvSpPr>
          <p:spPr>
            <a:xfrm>
              <a:off x="2590919" y="4240115"/>
              <a:ext cx="35875" cy="35875"/>
            </a:xfrm>
            <a:custGeom>
              <a:avLst/>
              <a:gdLst>
                <a:gd name="connsiteX0" fmla="*/ 35875 w 35875"/>
                <a:gd name="connsiteY0" fmla="*/ 17938 h 35875"/>
                <a:gd name="connsiteX1" fmla="*/ 17938 w 35875"/>
                <a:gd name="connsiteY1" fmla="*/ 35875 h 35875"/>
                <a:gd name="connsiteX2" fmla="*/ 0 w 35875"/>
                <a:gd name="connsiteY2" fmla="*/ 17938 h 35875"/>
                <a:gd name="connsiteX3" fmla="*/ 17938 w 35875"/>
                <a:gd name="connsiteY3" fmla="*/ 0 h 35875"/>
                <a:gd name="connsiteX4" fmla="*/ 35875 w 35875"/>
                <a:gd name="connsiteY4" fmla="*/ 17938 h 35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75" h="35875">
                  <a:moveTo>
                    <a:pt x="35875" y="17938"/>
                  </a:moveTo>
                  <a:cubicBezTo>
                    <a:pt x="35875" y="27844"/>
                    <a:pt x="27844" y="35875"/>
                    <a:pt x="17938" y="35875"/>
                  </a:cubicBezTo>
                  <a:cubicBezTo>
                    <a:pt x="8031" y="35875"/>
                    <a:pt x="0" y="27844"/>
                    <a:pt x="0" y="17938"/>
                  </a:cubicBezTo>
                  <a:cubicBezTo>
                    <a:pt x="0" y="8031"/>
                    <a:pt x="8031" y="0"/>
                    <a:pt x="17938" y="0"/>
                  </a:cubicBezTo>
                  <a:cubicBezTo>
                    <a:pt x="27844" y="0"/>
                    <a:pt x="35875" y="8031"/>
                    <a:pt x="35875" y="17938"/>
                  </a:cubicBezTo>
                  <a:close/>
                </a:path>
              </a:pathLst>
            </a:custGeom>
            <a:solidFill>
              <a:srgbClr val="66B645"/>
            </a:solidFill>
            <a:ln w="5166"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659BD7D9-3613-48EF-85B3-C72520DA151D}"/>
                </a:ext>
              </a:extLst>
            </p:cNvPr>
            <p:cNvSpPr/>
            <p:nvPr/>
          </p:nvSpPr>
          <p:spPr>
            <a:xfrm>
              <a:off x="2590919" y="4291137"/>
              <a:ext cx="35875" cy="35875"/>
            </a:xfrm>
            <a:custGeom>
              <a:avLst/>
              <a:gdLst>
                <a:gd name="connsiteX0" fmla="*/ 35875 w 35875"/>
                <a:gd name="connsiteY0" fmla="*/ 17938 h 35875"/>
                <a:gd name="connsiteX1" fmla="*/ 17938 w 35875"/>
                <a:gd name="connsiteY1" fmla="*/ 35875 h 35875"/>
                <a:gd name="connsiteX2" fmla="*/ 0 w 35875"/>
                <a:gd name="connsiteY2" fmla="*/ 17938 h 35875"/>
                <a:gd name="connsiteX3" fmla="*/ 17938 w 35875"/>
                <a:gd name="connsiteY3" fmla="*/ 0 h 35875"/>
                <a:gd name="connsiteX4" fmla="*/ 35875 w 35875"/>
                <a:gd name="connsiteY4" fmla="*/ 17938 h 35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75" h="35875">
                  <a:moveTo>
                    <a:pt x="35875" y="17938"/>
                  </a:moveTo>
                  <a:cubicBezTo>
                    <a:pt x="35875" y="27844"/>
                    <a:pt x="27844" y="35875"/>
                    <a:pt x="17938" y="35875"/>
                  </a:cubicBezTo>
                  <a:cubicBezTo>
                    <a:pt x="8031" y="35875"/>
                    <a:pt x="0" y="27844"/>
                    <a:pt x="0" y="17938"/>
                  </a:cubicBezTo>
                  <a:cubicBezTo>
                    <a:pt x="0" y="8031"/>
                    <a:pt x="8031" y="0"/>
                    <a:pt x="17938" y="0"/>
                  </a:cubicBezTo>
                  <a:cubicBezTo>
                    <a:pt x="27844" y="0"/>
                    <a:pt x="35875" y="8031"/>
                    <a:pt x="35875" y="17938"/>
                  </a:cubicBezTo>
                  <a:close/>
                </a:path>
              </a:pathLst>
            </a:custGeom>
            <a:solidFill>
              <a:srgbClr val="E01F28"/>
            </a:solidFill>
            <a:ln w="5166"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0B1457E9-ECB7-44F9-A759-358579BD7B6D}"/>
                </a:ext>
              </a:extLst>
            </p:cNvPr>
            <p:cNvSpPr/>
            <p:nvPr/>
          </p:nvSpPr>
          <p:spPr>
            <a:xfrm>
              <a:off x="2678177" y="3280847"/>
              <a:ext cx="37064" cy="1374519"/>
            </a:xfrm>
            <a:custGeom>
              <a:avLst/>
              <a:gdLst>
                <a:gd name="connsiteX0" fmla="*/ 37064 w 37064"/>
                <a:gd name="connsiteY0" fmla="*/ 1359011 h 1374519"/>
                <a:gd name="connsiteX1" fmla="*/ 37064 w 37064"/>
                <a:gd name="connsiteY1" fmla="*/ 15456 h 1374519"/>
                <a:gd name="connsiteX2" fmla="*/ 21608 w 37064"/>
                <a:gd name="connsiteY2" fmla="*/ 0 h 1374519"/>
                <a:gd name="connsiteX3" fmla="*/ 0 w 37064"/>
                <a:gd name="connsiteY3" fmla="*/ 0 h 1374519"/>
                <a:gd name="connsiteX4" fmla="*/ 0 w 37064"/>
                <a:gd name="connsiteY4" fmla="*/ 1374519 h 1374519"/>
                <a:gd name="connsiteX5" fmla="*/ 21608 w 37064"/>
                <a:gd name="connsiteY5" fmla="*/ 1374519 h 1374519"/>
                <a:gd name="connsiteX6" fmla="*/ 37064 w 37064"/>
                <a:gd name="connsiteY6" fmla="*/ 1359011 h 1374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64" h="1374519">
                  <a:moveTo>
                    <a:pt x="37064" y="1359011"/>
                  </a:moveTo>
                  <a:lnTo>
                    <a:pt x="37064" y="15456"/>
                  </a:lnTo>
                  <a:cubicBezTo>
                    <a:pt x="37064" y="6927"/>
                    <a:pt x="30137" y="0"/>
                    <a:pt x="21608" y="0"/>
                  </a:cubicBezTo>
                  <a:lnTo>
                    <a:pt x="0" y="0"/>
                  </a:lnTo>
                  <a:lnTo>
                    <a:pt x="0" y="1374519"/>
                  </a:lnTo>
                  <a:lnTo>
                    <a:pt x="21608" y="1374519"/>
                  </a:lnTo>
                  <a:cubicBezTo>
                    <a:pt x="30137" y="1374519"/>
                    <a:pt x="37064" y="1367592"/>
                    <a:pt x="37064" y="1359011"/>
                  </a:cubicBezTo>
                  <a:close/>
                </a:path>
              </a:pathLst>
            </a:custGeom>
            <a:solidFill>
              <a:srgbClr val="353D42"/>
            </a:solidFill>
            <a:ln w="5166"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0AB6B414-A8C2-47D7-9EB5-AE46F029EB3F}"/>
                </a:ext>
              </a:extLst>
            </p:cNvPr>
            <p:cNvSpPr/>
            <p:nvPr/>
          </p:nvSpPr>
          <p:spPr>
            <a:xfrm>
              <a:off x="2696735" y="4933578"/>
              <a:ext cx="37063" cy="1014787"/>
            </a:xfrm>
            <a:custGeom>
              <a:avLst/>
              <a:gdLst>
                <a:gd name="connsiteX0" fmla="*/ 20005 w 37063"/>
                <a:gd name="connsiteY0" fmla="*/ 1014787 h 1014787"/>
                <a:gd name="connsiteX1" fmla="*/ 37064 w 37063"/>
                <a:gd name="connsiteY1" fmla="*/ 997728 h 1014787"/>
                <a:gd name="connsiteX2" fmla="*/ 37064 w 37063"/>
                <a:gd name="connsiteY2" fmla="*/ 17059 h 1014787"/>
                <a:gd name="connsiteX3" fmla="*/ 20005 w 37063"/>
                <a:gd name="connsiteY3" fmla="*/ 0 h 1014787"/>
                <a:gd name="connsiteX4" fmla="*/ 0 w 37063"/>
                <a:gd name="connsiteY4" fmla="*/ 0 h 1014787"/>
                <a:gd name="connsiteX5" fmla="*/ 0 w 37063"/>
                <a:gd name="connsiteY5" fmla="*/ 1014787 h 1014787"/>
                <a:gd name="connsiteX6" fmla="*/ 20005 w 37063"/>
                <a:gd name="connsiteY6" fmla="*/ 1014787 h 1014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63" h="1014787">
                  <a:moveTo>
                    <a:pt x="20005" y="1014787"/>
                  </a:moveTo>
                  <a:cubicBezTo>
                    <a:pt x="29413" y="1014787"/>
                    <a:pt x="37064" y="1007136"/>
                    <a:pt x="37064" y="997728"/>
                  </a:cubicBezTo>
                  <a:lnTo>
                    <a:pt x="37064" y="17059"/>
                  </a:lnTo>
                  <a:cubicBezTo>
                    <a:pt x="37064" y="7651"/>
                    <a:pt x="29413" y="0"/>
                    <a:pt x="20005" y="0"/>
                  </a:cubicBezTo>
                  <a:lnTo>
                    <a:pt x="0" y="0"/>
                  </a:lnTo>
                  <a:lnTo>
                    <a:pt x="0" y="1014787"/>
                  </a:lnTo>
                  <a:lnTo>
                    <a:pt x="20005" y="1014787"/>
                  </a:lnTo>
                  <a:close/>
                </a:path>
              </a:pathLst>
            </a:custGeom>
            <a:solidFill>
              <a:srgbClr val="353D42"/>
            </a:solidFill>
            <a:ln w="5166" cap="flat">
              <a:noFill/>
              <a:prstDash val="solid"/>
              <a:miter/>
            </a:ln>
          </p:spPr>
          <p:txBody>
            <a:bodyPr rtlCol="0" anchor="ctr"/>
            <a:lstStyle/>
            <a:p>
              <a:endParaRPr lang="en-US"/>
            </a:p>
          </p:txBody>
        </p:sp>
      </p:grpSp>
      <p:grpSp>
        <p:nvGrpSpPr>
          <p:cNvPr id="23" name="그룹 20">
            <a:extLst>
              <a:ext uri="{FF2B5EF4-FFF2-40B4-BE49-F238E27FC236}">
                <a16:creationId xmlns:a16="http://schemas.microsoft.com/office/drawing/2014/main" id="{991BCA7C-AACE-4621-8C31-D28920FE8476}"/>
              </a:ext>
            </a:extLst>
          </p:cNvPr>
          <p:cNvGrpSpPr/>
          <p:nvPr/>
        </p:nvGrpSpPr>
        <p:grpSpPr>
          <a:xfrm>
            <a:off x="6291980" y="1368253"/>
            <a:ext cx="5020197" cy="830997"/>
            <a:chOff x="959011" y="3630156"/>
            <a:chExt cx="5020197" cy="830997"/>
          </a:xfrm>
        </p:grpSpPr>
        <p:sp>
          <p:nvSpPr>
            <p:cNvPr id="24" name="TextBox 23">
              <a:extLst>
                <a:ext uri="{FF2B5EF4-FFF2-40B4-BE49-F238E27FC236}">
                  <a16:creationId xmlns:a16="http://schemas.microsoft.com/office/drawing/2014/main" id="{2667E6FD-84EB-48F2-BE44-F55FCB5E1240}"/>
                </a:ext>
              </a:extLst>
            </p:cNvPr>
            <p:cNvSpPr txBox="1"/>
            <p:nvPr/>
          </p:nvSpPr>
          <p:spPr>
            <a:xfrm>
              <a:off x="959011" y="3725844"/>
              <a:ext cx="1513664" cy="281256"/>
            </a:xfrm>
            <a:prstGeom prst="rect">
              <a:avLst/>
            </a:prstGeom>
            <a:noFill/>
          </p:spPr>
          <p:txBody>
            <a:bodyPr wrap="square" rtlCol="0">
              <a:spAutoFit/>
            </a:bodyPr>
            <a:lstStyle/>
            <a:p>
              <a:pPr algn="r"/>
              <a:r>
                <a:rPr lang="fr-FR" sz="1200" b="1" noProof="0" dirty="0">
                  <a:solidFill>
                    <a:schemeClr val="accent3"/>
                  </a:solidFill>
                  <a:cs typeface="Arial" pitchFamily="34" charset="0"/>
                </a:rPr>
                <a:t>La réalité virtuelle</a:t>
              </a:r>
            </a:p>
          </p:txBody>
        </p:sp>
        <p:sp>
          <p:nvSpPr>
            <p:cNvPr id="25" name="TextBox 24">
              <a:extLst>
                <a:ext uri="{FF2B5EF4-FFF2-40B4-BE49-F238E27FC236}">
                  <a16:creationId xmlns:a16="http://schemas.microsoft.com/office/drawing/2014/main" id="{163E183C-60FC-4342-AFFC-83AF7820CE9E}"/>
                </a:ext>
              </a:extLst>
            </p:cNvPr>
            <p:cNvSpPr txBox="1"/>
            <p:nvPr/>
          </p:nvSpPr>
          <p:spPr>
            <a:xfrm>
              <a:off x="2968085" y="3630156"/>
              <a:ext cx="3011123" cy="830997"/>
            </a:xfrm>
            <a:prstGeom prst="rect">
              <a:avLst/>
            </a:prstGeom>
            <a:noFill/>
          </p:spPr>
          <p:txBody>
            <a:bodyPr wrap="square" rtlCol="0">
              <a:spAutoFit/>
            </a:bodyPr>
            <a:lstStyle/>
            <a:p>
              <a:r>
                <a:rPr lang="fr-FR" sz="1200" b="0" i="0" dirty="0">
                  <a:solidFill>
                    <a:srgbClr val="1F485E"/>
                  </a:solidFill>
                  <a:effectLst/>
                  <a:latin typeface="Mulish"/>
                </a:rPr>
                <a:t>permet d’être complètement immergé dans un nouveau monde. L’utilisateur ne voit ainsi plus la réalité qui l’entoure et ses repères n’existent plus.</a:t>
              </a:r>
              <a:endParaRPr lang="fr-FR" sz="1200" noProof="0" dirty="0">
                <a:solidFill>
                  <a:schemeClr val="tx1">
                    <a:lumMod val="75000"/>
                    <a:lumOff val="25000"/>
                  </a:schemeClr>
                </a:solidFill>
                <a:cs typeface="Arial" pitchFamily="34" charset="0"/>
              </a:endParaRPr>
            </a:p>
          </p:txBody>
        </p:sp>
        <p:sp>
          <p:nvSpPr>
            <p:cNvPr id="26" name="Chevron 26">
              <a:extLst>
                <a:ext uri="{FF2B5EF4-FFF2-40B4-BE49-F238E27FC236}">
                  <a16:creationId xmlns:a16="http://schemas.microsoft.com/office/drawing/2014/main" id="{E047FA76-BE92-4C3D-9D9D-8B7B2B2B1703}"/>
                </a:ext>
              </a:extLst>
            </p:cNvPr>
            <p:cNvSpPr/>
            <p:nvPr/>
          </p:nvSpPr>
          <p:spPr>
            <a:xfrm>
              <a:off x="2601327" y="3764561"/>
              <a:ext cx="194565" cy="200987"/>
            </a:xfrm>
            <a:prstGeom prst="chevron">
              <a:avLst>
                <a:gd name="adj" fmla="val 5486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grpSp>
        <p:nvGrpSpPr>
          <p:cNvPr id="27" name="그룹 4">
            <a:extLst>
              <a:ext uri="{FF2B5EF4-FFF2-40B4-BE49-F238E27FC236}">
                <a16:creationId xmlns:a16="http://schemas.microsoft.com/office/drawing/2014/main" id="{DACC8D25-AD17-414E-826F-3F5197DC17AB}"/>
              </a:ext>
            </a:extLst>
          </p:cNvPr>
          <p:cNvGrpSpPr/>
          <p:nvPr/>
        </p:nvGrpSpPr>
        <p:grpSpPr>
          <a:xfrm>
            <a:off x="6306107" y="3152304"/>
            <a:ext cx="5020197" cy="830997"/>
            <a:chOff x="959011" y="4662686"/>
            <a:chExt cx="5020197" cy="830997"/>
          </a:xfrm>
        </p:grpSpPr>
        <p:sp>
          <p:nvSpPr>
            <p:cNvPr id="28" name="TextBox 27">
              <a:extLst>
                <a:ext uri="{FF2B5EF4-FFF2-40B4-BE49-F238E27FC236}">
                  <a16:creationId xmlns:a16="http://schemas.microsoft.com/office/drawing/2014/main" id="{A2536FA0-128E-4AD3-8AAE-5159420140CB}"/>
                </a:ext>
              </a:extLst>
            </p:cNvPr>
            <p:cNvSpPr txBox="1"/>
            <p:nvPr/>
          </p:nvSpPr>
          <p:spPr>
            <a:xfrm>
              <a:off x="959011" y="4759793"/>
              <a:ext cx="1513664" cy="276999"/>
            </a:xfrm>
            <a:prstGeom prst="rect">
              <a:avLst/>
            </a:prstGeom>
            <a:noFill/>
          </p:spPr>
          <p:txBody>
            <a:bodyPr wrap="square" rtlCol="0">
              <a:spAutoFit/>
            </a:bodyPr>
            <a:lstStyle/>
            <a:p>
              <a:pPr algn="r"/>
              <a:r>
                <a:rPr lang="fr-FR" sz="1200" b="1" noProof="0">
                  <a:solidFill>
                    <a:schemeClr val="accent2"/>
                  </a:solidFill>
                  <a:cs typeface="Arial" pitchFamily="34" charset="0"/>
                </a:rPr>
                <a:t>La réalité mixte</a:t>
              </a:r>
            </a:p>
          </p:txBody>
        </p:sp>
        <p:sp>
          <p:nvSpPr>
            <p:cNvPr id="29" name="TextBox 28">
              <a:extLst>
                <a:ext uri="{FF2B5EF4-FFF2-40B4-BE49-F238E27FC236}">
                  <a16:creationId xmlns:a16="http://schemas.microsoft.com/office/drawing/2014/main" id="{E7537E5A-9B8C-4B6F-8CDB-FDB265060080}"/>
                </a:ext>
              </a:extLst>
            </p:cNvPr>
            <p:cNvSpPr txBox="1"/>
            <p:nvPr/>
          </p:nvSpPr>
          <p:spPr>
            <a:xfrm>
              <a:off x="2968085" y="4662686"/>
              <a:ext cx="3011123" cy="830997"/>
            </a:xfrm>
            <a:prstGeom prst="rect">
              <a:avLst/>
            </a:prstGeom>
            <a:noFill/>
          </p:spPr>
          <p:txBody>
            <a:bodyPr wrap="square" rtlCol="0">
              <a:spAutoFit/>
            </a:bodyPr>
            <a:lstStyle/>
            <a:p>
              <a:r>
                <a:rPr lang="fr-FR" sz="1200" b="0" i="0" dirty="0">
                  <a:solidFill>
                    <a:srgbClr val="1F485E"/>
                  </a:solidFill>
                  <a:effectLst/>
                  <a:latin typeface="Mulish"/>
                </a:rPr>
                <a:t> associe les deux technologies précédentes. Ainsi l’utilisateur peut tout en jouant à un jeu vidéo virtuel, intégrer et se servir d’un objet de son environnement réel et vice et versa.</a:t>
              </a:r>
              <a:endParaRPr lang="en-US" altLang="ko-KR" sz="1200" dirty="0">
                <a:solidFill>
                  <a:schemeClr val="tx1">
                    <a:lumMod val="75000"/>
                    <a:lumOff val="25000"/>
                  </a:schemeClr>
                </a:solidFill>
                <a:cs typeface="Arial" pitchFamily="34" charset="0"/>
              </a:endParaRPr>
            </a:p>
          </p:txBody>
        </p:sp>
        <p:sp>
          <p:nvSpPr>
            <p:cNvPr id="30" name="Chevron 27">
              <a:extLst>
                <a:ext uri="{FF2B5EF4-FFF2-40B4-BE49-F238E27FC236}">
                  <a16:creationId xmlns:a16="http://schemas.microsoft.com/office/drawing/2014/main" id="{7245EF98-5773-49A5-B5DB-3DA0806886BE}"/>
                </a:ext>
              </a:extLst>
            </p:cNvPr>
            <p:cNvSpPr/>
            <p:nvPr/>
          </p:nvSpPr>
          <p:spPr>
            <a:xfrm>
              <a:off x="2601327" y="4797091"/>
              <a:ext cx="194565" cy="200987"/>
            </a:xfrm>
            <a:prstGeom prst="chevron">
              <a:avLst>
                <a:gd name="adj" fmla="val 5486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grpSp>
        <p:nvGrpSpPr>
          <p:cNvPr id="31" name="그룹 3">
            <a:extLst>
              <a:ext uri="{FF2B5EF4-FFF2-40B4-BE49-F238E27FC236}">
                <a16:creationId xmlns:a16="http://schemas.microsoft.com/office/drawing/2014/main" id="{51D2C9F1-6DBE-4F4F-9FC2-D443254AC027}"/>
              </a:ext>
            </a:extLst>
          </p:cNvPr>
          <p:cNvGrpSpPr/>
          <p:nvPr/>
        </p:nvGrpSpPr>
        <p:grpSpPr>
          <a:xfrm>
            <a:off x="6110127" y="2439411"/>
            <a:ext cx="5216177" cy="461665"/>
            <a:chOff x="763031" y="5695216"/>
            <a:chExt cx="5216177" cy="461665"/>
          </a:xfrm>
        </p:grpSpPr>
        <p:sp>
          <p:nvSpPr>
            <p:cNvPr id="32" name="TextBox 31">
              <a:extLst>
                <a:ext uri="{FF2B5EF4-FFF2-40B4-BE49-F238E27FC236}">
                  <a16:creationId xmlns:a16="http://schemas.microsoft.com/office/drawing/2014/main" id="{7F604C6A-905E-4820-B49C-F3237A0A5F18}"/>
                </a:ext>
              </a:extLst>
            </p:cNvPr>
            <p:cNvSpPr txBox="1"/>
            <p:nvPr/>
          </p:nvSpPr>
          <p:spPr>
            <a:xfrm>
              <a:off x="763031" y="5789485"/>
              <a:ext cx="1709644" cy="276999"/>
            </a:xfrm>
            <a:prstGeom prst="rect">
              <a:avLst/>
            </a:prstGeom>
            <a:noFill/>
          </p:spPr>
          <p:txBody>
            <a:bodyPr wrap="square" rtlCol="0">
              <a:spAutoFit/>
            </a:bodyPr>
            <a:lstStyle/>
            <a:p>
              <a:pPr algn="r"/>
              <a:r>
                <a:rPr lang="fr-FR" sz="1200" b="1" noProof="0">
                  <a:solidFill>
                    <a:schemeClr val="accent1"/>
                  </a:solidFill>
                  <a:cs typeface="Arial" pitchFamily="34" charset="0"/>
                </a:rPr>
                <a:t>La réalité augmentée</a:t>
              </a:r>
            </a:p>
          </p:txBody>
        </p:sp>
        <p:sp>
          <p:nvSpPr>
            <p:cNvPr id="33" name="TextBox 32">
              <a:extLst>
                <a:ext uri="{FF2B5EF4-FFF2-40B4-BE49-F238E27FC236}">
                  <a16:creationId xmlns:a16="http://schemas.microsoft.com/office/drawing/2014/main" id="{66751764-02B6-4C40-A052-672614767CFD}"/>
                </a:ext>
              </a:extLst>
            </p:cNvPr>
            <p:cNvSpPr txBox="1"/>
            <p:nvPr/>
          </p:nvSpPr>
          <p:spPr>
            <a:xfrm>
              <a:off x="2968085" y="5695216"/>
              <a:ext cx="3011123" cy="461665"/>
            </a:xfrm>
            <a:prstGeom prst="rect">
              <a:avLst/>
            </a:prstGeom>
            <a:noFill/>
          </p:spPr>
          <p:txBody>
            <a:bodyPr wrap="square" rtlCol="0">
              <a:spAutoFit/>
            </a:bodyPr>
            <a:lstStyle/>
            <a:p>
              <a:r>
                <a:rPr lang="fr-FR" sz="1200" b="0" i="0" dirty="0">
                  <a:solidFill>
                    <a:srgbClr val="1F485E"/>
                  </a:solidFill>
                  <a:effectLst/>
                  <a:latin typeface="Mulish"/>
                </a:rPr>
                <a:t> quant à elle, consiste à ajouter des éléments virtuels dans un environnement réel.</a:t>
              </a:r>
              <a:endParaRPr lang="en-US" altLang="ko-KR" sz="1200" dirty="0">
                <a:solidFill>
                  <a:schemeClr val="tx1">
                    <a:lumMod val="75000"/>
                    <a:lumOff val="25000"/>
                  </a:schemeClr>
                </a:solidFill>
                <a:cs typeface="Arial" pitchFamily="34" charset="0"/>
              </a:endParaRPr>
            </a:p>
          </p:txBody>
        </p:sp>
        <p:sp>
          <p:nvSpPr>
            <p:cNvPr id="34" name="Chevron 28">
              <a:extLst>
                <a:ext uri="{FF2B5EF4-FFF2-40B4-BE49-F238E27FC236}">
                  <a16:creationId xmlns:a16="http://schemas.microsoft.com/office/drawing/2014/main" id="{D4618139-EE1B-4A85-A9EA-926B769AA6C1}"/>
                </a:ext>
              </a:extLst>
            </p:cNvPr>
            <p:cNvSpPr/>
            <p:nvPr/>
          </p:nvSpPr>
          <p:spPr>
            <a:xfrm>
              <a:off x="2601327" y="5829621"/>
              <a:ext cx="194565" cy="200987"/>
            </a:xfrm>
            <a:prstGeom prst="chevron">
              <a:avLst>
                <a:gd name="adj" fmla="val 5486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grpSp>
        <p:nvGrpSpPr>
          <p:cNvPr id="36" name="그룹 4">
            <a:extLst>
              <a:ext uri="{FF2B5EF4-FFF2-40B4-BE49-F238E27FC236}">
                <a16:creationId xmlns:a16="http://schemas.microsoft.com/office/drawing/2014/main" id="{44E61969-CFF6-9DEF-0B9B-436E7B98B959}"/>
              </a:ext>
            </a:extLst>
          </p:cNvPr>
          <p:cNvGrpSpPr/>
          <p:nvPr/>
        </p:nvGrpSpPr>
        <p:grpSpPr>
          <a:xfrm>
            <a:off x="6306107" y="4150919"/>
            <a:ext cx="5020197" cy="1015663"/>
            <a:chOff x="959011" y="4662686"/>
            <a:chExt cx="5020197" cy="1015663"/>
          </a:xfrm>
        </p:grpSpPr>
        <p:sp>
          <p:nvSpPr>
            <p:cNvPr id="37" name="TextBox 36">
              <a:extLst>
                <a:ext uri="{FF2B5EF4-FFF2-40B4-BE49-F238E27FC236}">
                  <a16:creationId xmlns:a16="http://schemas.microsoft.com/office/drawing/2014/main" id="{E4E7D32A-A0A2-00C5-E8C5-5534C72C4515}"/>
                </a:ext>
              </a:extLst>
            </p:cNvPr>
            <p:cNvSpPr txBox="1"/>
            <p:nvPr/>
          </p:nvSpPr>
          <p:spPr>
            <a:xfrm>
              <a:off x="959011" y="4759793"/>
              <a:ext cx="1513664" cy="276999"/>
            </a:xfrm>
            <a:prstGeom prst="rect">
              <a:avLst/>
            </a:prstGeom>
            <a:noFill/>
          </p:spPr>
          <p:txBody>
            <a:bodyPr wrap="square" rtlCol="0">
              <a:spAutoFit/>
            </a:bodyPr>
            <a:lstStyle/>
            <a:p>
              <a:pPr algn="r"/>
              <a:r>
                <a:rPr lang="fr-FR" sz="1200" b="1" noProof="0" dirty="0">
                  <a:solidFill>
                    <a:schemeClr val="tx1">
                      <a:lumMod val="95000"/>
                      <a:lumOff val="5000"/>
                    </a:schemeClr>
                  </a:solidFill>
                  <a:cs typeface="Arial" pitchFamily="34" charset="0"/>
                </a:rPr>
                <a:t>La réalité étendue</a:t>
              </a:r>
            </a:p>
          </p:txBody>
        </p:sp>
        <p:sp>
          <p:nvSpPr>
            <p:cNvPr id="38" name="TextBox 37">
              <a:extLst>
                <a:ext uri="{FF2B5EF4-FFF2-40B4-BE49-F238E27FC236}">
                  <a16:creationId xmlns:a16="http://schemas.microsoft.com/office/drawing/2014/main" id="{1251F143-090F-2FBB-275F-6A671BE34DE3}"/>
                </a:ext>
              </a:extLst>
            </p:cNvPr>
            <p:cNvSpPr txBox="1"/>
            <p:nvPr/>
          </p:nvSpPr>
          <p:spPr>
            <a:xfrm>
              <a:off x="2968085" y="4662686"/>
              <a:ext cx="3011123" cy="1015663"/>
            </a:xfrm>
            <a:prstGeom prst="rect">
              <a:avLst/>
            </a:prstGeom>
            <a:noFill/>
          </p:spPr>
          <p:txBody>
            <a:bodyPr wrap="square" rtlCol="0">
              <a:spAutoFit/>
            </a:bodyPr>
            <a:lstStyle/>
            <a:p>
              <a:r>
                <a:rPr lang="fr-FR" sz="1200" b="0" i="0" dirty="0">
                  <a:solidFill>
                    <a:srgbClr val="1F485E"/>
                  </a:solidFill>
                  <a:effectLst/>
                  <a:latin typeface="Mulish"/>
                </a:rPr>
                <a:t>regroupe l’ensemble de ces technologies altérant la réalité au moyen d’une technologie. La XR est dont le terme communément employé pour grouper la VR, l’AR et la MR.</a:t>
              </a:r>
              <a:endParaRPr lang="en-US" altLang="ko-KR" sz="1200" dirty="0">
                <a:solidFill>
                  <a:schemeClr val="tx1">
                    <a:lumMod val="75000"/>
                    <a:lumOff val="25000"/>
                  </a:schemeClr>
                </a:solidFill>
                <a:cs typeface="Arial" pitchFamily="34" charset="0"/>
              </a:endParaRPr>
            </a:p>
          </p:txBody>
        </p:sp>
        <p:sp>
          <p:nvSpPr>
            <p:cNvPr id="39" name="Chevron 27">
              <a:extLst>
                <a:ext uri="{FF2B5EF4-FFF2-40B4-BE49-F238E27FC236}">
                  <a16:creationId xmlns:a16="http://schemas.microsoft.com/office/drawing/2014/main" id="{D81D227A-FD00-189B-53BB-B7F99A7526E4}"/>
                </a:ext>
              </a:extLst>
            </p:cNvPr>
            <p:cNvSpPr/>
            <p:nvPr/>
          </p:nvSpPr>
          <p:spPr>
            <a:xfrm>
              <a:off x="2601327" y="4797091"/>
              <a:ext cx="194565" cy="200987"/>
            </a:xfrm>
            <a:prstGeom prst="chevron">
              <a:avLst>
                <a:gd name="adj" fmla="val 54864"/>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lumMod val="95000"/>
                    <a:lumOff val="5000"/>
                  </a:schemeClr>
                </a:solidFill>
              </a:endParaRPr>
            </a:p>
          </p:txBody>
        </p:sp>
      </p:grpSp>
    </p:spTree>
    <p:extLst>
      <p:ext uri="{BB962C8B-B14F-4D97-AF65-F5344CB8AC3E}">
        <p14:creationId xmlns:p14="http://schemas.microsoft.com/office/powerpoint/2010/main" val="2737942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fade">
                                      <p:cBhvr>
                                        <p:cTn id="12" dur="500"/>
                                        <p:tgtEl>
                                          <p:spTgt spid="3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500"/>
                                        <p:tgtEl>
                                          <p:spTgt spid="2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F1D2A31-9C03-49A2-96FE-923E4B370526}"/>
              </a:ext>
            </a:extLst>
          </p:cNvPr>
          <p:cNvSpPr txBox="1"/>
          <p:nvPr/>
        </p:nvSpPr>
        <p:spPr>
          <a:xfrm>
            <a:off x="625350" y="3900079"/>
            <a:ext cx="4719811" cy="2800767"/>
          </a:xfrm>
          <a:prstGeom prst="rect">
            <a:avLst/>
          </a:prstGeom>
          <a:noFill/>
        </p:spPr>
        <p:txBody>
          <a:bodyPr wrap="square" rtlCol="0">
            <a:spAutoFit/>
          </a:bodyPr>
          <a:lstStyle/>
          <a:p>
            <a:pPr algn="ctr"/>
            <a:r>
              <a:rPr lang="fr-FR" altLang="ko-KR" sz="4400" b="1" dirty="0">
                <a:solidFill>
                  <a:schemeClr val="bg1"/>
                </a:solidFill>
                <a:cs typeface="Arial" pitchFamily="34" charset="0"/>
              </a:rPr>
              <a:t>Historique de la Réalité Virtuel et de la Réalité Augmentée</a:t>
            </a:r>
            <a:endParaRPr lang="en-US" altLang="ko-KR" sz="4400" b="1" dirty="0">
              <a:solidFill>
                <a:schemeClr val="bg1"/>
              </a:solidFill>
              <a:cs typeface="Arial" pitchFamily="34" charset="0"/>
            </a:endParaRPr>
          </a:p>
        </p:txBody>
      </p:sp>
    </p:spTree>
    <p:extLst>
      <p:ext uri="{BB962C8B-B14F-4D97-AF65-F5344CB8AC3E}">
        <p14:creationId xmlns:p14="http://schemas.microsoft.com/office/powerpoint/2010/main" val="24981610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9B85F3A-0D98-4AE5-8CED-AA4A4CF82188}"/>
              </a:ext>
            </a:extLst>
          </p:cNvPr>
          <p:cNvSpPr>
            <a:spLocks noGrp="1"/>
          </p:cNvSpPr>
          <p:nvPr>
            <p:ph type="body" sz="quarter" idx="10"/>
          </p:nvPr>
        </p:nvSpPr>
        <p:spPr/>
        <p:txBody>
          <a:bodyPr/>
          <a:lstStyle/>
          <a:p>
            <a:r>
              <a:rPr lang="en-US" dirty="0" err="1"/>
              <a:t>Historique</a:t>
            </a:r>
            <a:r>
              <a:rPr lang="en-US" dirty="0"/>
              <a:t> de la RV</a:t>
            </a:r>
          </a:p>
        </p:txBody>
      </p:sp>
      <p:sp>
        <p:nvSpPr>
          <p:cNvPr id="3" name="Arrow: Up 2">
            <a:extLst>
              <a:ext uri="{FF2B5EF4-FFF2-40B4-BE49-F238E27FC236}">
                <a16:creationId xmlns:a16="http://schemas.microsoft.com/office/drawing/2014/main" id="{D15458A6-EA5B-4B78-A3A6-FD236C631119}"/>
              </a:ext>
            </a:extLst>
          </p:cNvPr>
          <p:cNvSpPr/>
          <p:nvPr/>
        </p:nvSpPr>
        <p:spPr>
          <a:xfrm>
            <a:off x="10795086" y="507455"/>
            <a:ext cx="285185" cy="1069063"/>
          </a:xfrm>
          <a:prstGeom prst="upArrow">
            <a:avLst>
              <a:gd name="adj1" fmla="val 63645"/>
              <a:gd name="adj2" fmla="val 98234"/>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rrow: Bent 3">
            <a:extLst>
              <a:ext uri="{FF2B5EF4-FFF2-40B4-BE49-F238E27FC236}">
                <a16:creationId xmlns:a16="http://schemas.microsoft.com/office/drawing/2014/main" id="{246665F8-B00A-4197-98B7-30BBFC0535D0}"/>
              </a:ext>
            </a:extLst>
          </p:cNvPr>
          <p:cNvSpPr>
            <a:spLocks/>
          </p:cNvSpPr>
          <p:nvPr/>
        </p:nvSpPr>
        <p:spPr>
          <a:xfrm rot="5400000" flipH="1">
            <a:off x="9839360" y="1702864"/>
            <a:ext cx="756538" cy="1765259"/>
          </a:xfrm>
          <a:prstGeom prst="bentArrow">
            <a:avLst>
              <a:gd name="adj1" fmla="val 23976"/>
              <a:gd name="adj2" fmla="val 21162"/>
              <a:gd name="adj3" fmla="val 36717"/>
              <a:gd name="adj4" fmla="val 47981"/>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Arrow: Bent 4">
            <a:extLst>
              <a:ext uri="{FF2B5EF4-FFF2-40B4-BE49-F238E27FC236}">
                <a16:creationId xmlns:a16="http://schemas.microsoft.com/office/drawing/2014/main" id="{EC023BB9-4894-4B2E-BA95-02DF15788279}"/>
              </a:ext>
            </a:extLst>
          </p:cNvPr>
          <p:cNvSpPr>
            <a:spLocks/>
          </p:cNvSpPr>
          <p:nvPr/>
        </p:nvSpPr>
        <p:spPr>
          <a:xfrm rot="10800000" flipH="1" flipV="1">
            <a:off x="7317255" y="2672058"/>
            <a:ext cx="1762352" cy="756942"/>
          </a:xfrm>
          <a:prstGeom prst="bentArrow">
            <a:avLst>
              <a:gd name="adj1" fmla="val 23976"/>
              <a:gd name="adj2" fmla="val 21162"/>
              <a:gd name="adj3" fmla="val 36717"/>
              <a:gd name="adj4" fmla="val 47981"/>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Arrow: Bent 5">
            <a:extLst>
              <a:ext uri="{FF2B5EF4-FFF2-40B4-BE49-F238E27FC236}">
                <a16:creationId xmlns:a16="http://schemas.microsoft.com/office/drawing/2014/main" id="{3A537A33-8C6F-4EB6-9D47-6CFEA77B9C35}"/>
              </a:ext>
            </a:extLst>
          </p:cNvPr>
          <p:cNvSpPr>
            <a:spLocks/>
          </p:cNvSpPr>
          <p:nvPr/>
        </p:nvSpPr>
        <p:spPr>
          <a:xfrm rot="5400000" flipH="1">
            <a:off x="6297077" y="3554817"/>
            <a:ext cx="756538" cy="1765259"/>
          </a:xfrm>
          <a:prstGeom prst="bentArrow">
            <a:avLst>
              <a:gd name="adj1" fmla="val 23976"/>
              <a:gd name="adj2" fmla="val 21162"/>
              <a:gd name="adj3" fmla="val 36717"/>
              <a:gd name="adj4" fmla="val 47981"/>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Arrow: Bent 6">
            <a:extLst>
              <a:ext uri="{FF2B5EF4-FFF2-40B4-BE49-F238E27FC236}">
                <a16:creationId xmlns:a16="http://schemas.microsoft.com/office/drawing/2014/main" id="{50626C3E-0C5E-42AB-A0AF-FF995DBE64D1}"/>
              </a:ext>
            </a:extLst>
          </p:cNvPr>
          <p:cNvSpPr>
            <a:spLocks/>
          </p:cNvSpPr>
          <p:nvPr/>
        </p:nvSpPr>
        <p:spPr>
          <a:xfrm rot="10800000" flipH="1" flipV="1">
            <a:off x="3406695" y="4542574"/>
            <a:ext cx="1762352" cy="756942"/>
          </a:xfrm>
          <a:prstGeom prst="bentArrow">
            <a:avLst>
              <a:gd name="adj1" fmla="val 23976"/>
              <a:gd name="adj2" fmla="val 21162"/>
              <a:gd name="adj3" fmla="val 36717"/>
              <a:gd name="adj4" fmla="val 47981"/>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C4139468-E34E-4C35-848C-1615B5FD5E59}"/>
              </a:ext>
            </a:extLst>
          </p:cNvPr>
          <p:cNvSpPr txBox="1"/>
          <p:nvPr/>
        </p:nvSpPr>
        <p:spPr>
          <a:xfrm>
            <a:off x="5661158" y="2813522"/>
            <a:ext cx="1346426" cy="1569660"/>
          </a:xfrm>
          <a:prstGeom prst="rect">
            <a:avLst/>
          </a:prstGeom>
          <a:noFill/>
        </p:spPr>
        <p:txBody>
          <a:bodyPr wrap="square" rtlCol="0">
            <a:spAutoFit/>
          </a:bodyPr>
          <a:lstStyle/>
          <a:p>
            <a:pPr algn="ctr"/>
            <a:r>
              <a:rPr lang="en-US" altLang="ko-KR" sz="3200" b="1" dirty="0">
                <a:ln w="12700">
                  <a:noFill/>
                </a:ln>
                <a:solidFill>
                  <a:schemeClr val="accent2"/>
                </a:solidFill>
                <a:cs typeface="Arial" pitchFamily="34" charset="0"/>
              </a:rPr>
              <a:t>1970s-1980s</a:t>
            </a:r>
            <a:endParaRPr lang="ko-KR" altLang="en-US" sz="2400" b="1" dirty="0">
              <a:ln w="12700">
                <a:noFill/>
              </a:ln>
              <a:solidFill>
                <a:schemeClr val="accent2"/>
              </a:solidFill>
              <a:cs typeface="Arial" pitchFamily="34" charset="0"/>
            </a:endParaRPr>
          </a:p>
        </p:txBody>
      </p:sp>
      <p:sp>
        <p:nvSpPr>
          <p:cNvPr id="9" name="TextBox 8">
            <a:extLst>
              <a:ext uri="{FF2B5EF4-FFF2-40B4-BE49-F238E27FC236}">
                <a16:creationId xmlns:a16="http://schemas.microsoft.com/office/drawing/2014/main" id="{0F949B20-6591-4F74-9CCB-56741B3F0082}"/>
              </a:ext>
            </a:extLst>
          </p:cNvPr>
          <p:cNvSpPr txBox="1"/>
          <p:nvPr/>
        </p:nvSpPr>
        <p:spPr>
          <a:xfrm>
            <a:off x="4684596" y="5206618"/>
            <a:ext cx="1370283" cy="584775"/>
          </a:xfrm>
          <a:prstGeom prst="rect">
            <a:avLst/>
          </a:prstGeom>
          <a:noFill/>
        </p:spPr>
        <p:txBody>
          <a:bodyPr wrap="square" rtlCol="0">
            <a:spAutoFit/>
          </a:bodyPr>
          <a:lstStyle/>
          <a:p>
            <a:pPr algn="ctr"/>
            <a:r>
              <a:rPr lang="en-US" altLang="ko-KR" sz="3200" b="1" dirty="0">
                <a:ln w="12700">
                  <a:noFill/>
                </a:ln>
                <a:solidFill>
                  <a:schemeClr val="accent1"/>
                </a:solidFill>
                <a:cs typeface="Arial" pitchFamily="34" charset="0"/>
              </a:rPr>
              <a:t>1960s</a:t>
            </a:r>
            <a:endParaRPr lang="ko-KR" altLang="en-US" sz="2400" b="1" dirty="0">
              <a:ln w="12700">
                <a:noFill/>
              </a:ln>
              <a:solidFill>
                <a:schemeClr val="accent1"/>
              </a:solidFill>
              <a:cs typeface="Arial" pitchFamily="34" charset="0"/>
            </a:endParaRPr>
          </a:p>
        </p:txBody>
      </p:sp>
      <p:sp>
        <p:nvSpPr>
          <p:cNvPr id="10" name="TextBox 9">
            <a:extLst>
              <a:ext uri="{FF2B5EF4-FFF2-40B4-BE49-F238E27FC236}">
                <a16:creationId xmlns:a16="http://schemas.microsoft.com/office/drawing/2014/main" id="{292FD851-31C6-4F69-B90B-9486F08795F1}"/>
              </a:ext>
            </a:extLst>
          </p:cNvPr>
          <p:cNvSpPr txBox="1"/>
          <p:nvPr/>
        </p:nvSpPr>
        <p:spPr>
          <a:xfrm>
            <a:off x="8395343" y="3334125"/>
            <a:ext cx="2237098" cy="584775"/>
          </a:xfrm>
          <a:prstGeom prst="rect">
            <a:avLst/>
          </a:prstGeom>
          <a:noFill/>
        </p:spPr>
        <p:txBody>
          <a:bodyPr wrap="square" rtlCol="0">
            <a:spAutoFit/>
          </a:bodyPr>
          <a:lstStyle/>
          <a:p>
            <a:pPr algn="ctr"/>
            <a:r>
              <a:rPr lang="en-US" altLang="ko-KR" sz="3200" b="1" dirty="0">
                <a:ln w="12700">
                  <a:noFill/>
                </a:ln>
                <a:solidFill>
                  <a:schemeClr val="accent3"/>
                </a:solidFill>
                <a:cs typeface="Arial" pitchFamily="34" charset="0"/>
              </a:rPr>
              <a:t>1990-2000</a:t>
            </a:r>
            <a:endParaRPr lang="ko-KR" altLang="en-US" sz="2400" b="1" dirty="0">
              <a:ln w="12700">
                <a:noFill/>
              </a:ln>
              <a:solidFill>
                <a:schemeClr val="accent3"/>
              </a:solidFill>
              <a:cs typeface="Arial" pitchFamily="34" charset="0"/>
            </a:endParaRPr>
          </a:p>
        </p:txBody>
      </p:sp>
      <p:sp>
        <p:nvSpPr>
          <p:cNvPr id="11" name="TextBox 10">
            <a:extLst>
              <a:ext uri="{FF2B5EF4-FFF2-40B4-BE49-F238E27FC236}">
                <a16:creationId xmlns:a16="http://schemas.microsoft.com/office/drawing/2014/main" id="{3C86D21B-9FC9-425E-B0B4-1D7BF6364F9E}"/>
              </a:ext>
            </a:extLst>
          </p:cNvPr>
          <p:cNvSpPr txBox="1"/>
          <p:nvPr/>
        </p:nvSpPr>
        <p:spPr>
          <a:xfrm>
            <a:off x="8826796" y="1594113"/>
            <a:ext cx="1733955" cy="1077218"/>
          </a:xfrm>
          <a:prstGeom prst="rect">
            <a:avLst/>
          </a:prstGeom>
          <a:noFill/>
        </p:spPr>
        <p:txBody>
          <a:bodyPr wrap="square" rtlCol="0">
            <a:spAutoFit/>
          </a:bodyPr>
          <a:lstStyle/>
          <a:p>
            <a:pPr algn="ctr"/>
            <a:r>
              <a:rPr lang="en-US" altLang="ko-KR" sz="3200" b="1" dirty="0">
                <a:ln w="12700">
                  <a:noFill/>
                </a:ln>
                <a:solidFill>
                  <a:schemeClr val="accent4"/>
                </a:solidFill>
                <a:cs typeface="Arial" pitchFamily="34" charset="0"/>
              </a:rPr>
              <a:t>2020 – </a:t>
            </a:r>
            <a:r>
              <a:rPr lang="en-US" altLang="ko-KR" sz="3200" b="1" dirty="0" err="1">
                <a:ln w="12700">
                  <a:noFill/>
                </a:ln>
                <a:solidFill>
                  <a:schemeClr val="accent4"/>
                </a:solidFill>
                <a:cs typeface="Arial" pitchFamily="34" charset="0"/>
              </a:rPr>
              <a:t>Présent</a:t>
            </a:r>
            <a:endParaRPr lang="ko-KR" altLang="en-US" sz="2400" b="1" dirty="0">
              <a:ln w="12700">
                <a:noFill/>
              </a:ln>
              <a:solidFill>
                <a:schemeClr val="accent4"/>
              </a:solidFill>
              <a:cs typeface="Arial" pitchFamily="34" charset="0"/>
            </a:endParaRPr>
          </a:p>
        </p:txBody>
      </p:sp>
      <p:sp>
        <p:nvSpPr>
          <p:cNvPr id="12" name="Oval 11">
            <a:extLst>
              <a:ext uri="{FF2B5EF4-FFF2-40B4-BE49-F238E27FC236}">
                <a16:creationId xmlns:a16="http://schemas.microsoft.com/office/drawing/2014/main" id="{549EE5BC-6F51-4303-B6EC-F8EB53357E31}"/>
              </a:ext>
            </a:extLst>
          </p:cNvPr>
          <p:cNvSpPr/>
          <p:nvPr/>
        </p:nvSpPr>
        <p:spPr>
          <a:xfrm>
            <a:off x="7061863" y="3391741"/>
            <a:ext cx="667720" cy="667720"/>
          </a:xfrm>
          <a:prstGeom prst="ellipse">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 name="Oval 12">
            <a:extLst>
              <a:ext uri="{FF2B5EF4-FFF2-40B4-BE49-F238E27FC236}">
                <a16:creationId xmlns:a16="http://schemas.microsoft.com/office/drawing/2014/main" id="{98F33A7B-BDCE-4F23-A34F-31A6F414C6F0}"/>
              </a:ext>
            </a:extLst>
          </p:cNvPr>
          <p:cNvSpPr/>
          <p:nvPr/>
        </p:nvSpPr>
        <p:spPr>
          <a:xfrm>
            <a:off x="9079606" y="2556272"/>
            <a:ext cx="667720" cy="667720"/>
          </a:xfrm>
          <a:prstGeom prst="ellipse">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4" name="Oval 13">
            <a:extLst>
              <a:ext uri="{FF2B5EF4-FFF2-40B4-BE49-F238E27FC236}">
                <a16:creationId xmlns:a16="http://schemas.microsoft.com/office/drawing/2014/main" id="{9DCCEB19-7C94-4D7C-91E2-254595FEA14E}"/>
              </a:ext>
            </a:extLst>
          </p:cNvPr>
          <p:cNvSpPr/>
          <p:nvPr/>
        </p:nvSpPr>
        <p:spPr>
          <a:xfrm>
            <a:off x="10603819" y="1539506"/>
            <a:ext cx="667720" cy="667720"/>
          </a:xfrm>
          <a:prstGeom prst="ellipse">
            <a:avLst/>
          </a:pr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 name="Rounded Rectangle 10">
            <a:extLst>
              <a:ext uri="{FF2B5EF4-FFF2-40B4-BE49-F238E27FC236}">
                <a16:creationId xmlns:a16="http://schemas.microsoft.com/office/drawing/2014/main" id="{0303208D-7453-420B-B3D4-7E7C19A1F38C}"/>
              </a:ext>
            </a:extLst>
          </p:cNvPr>
          <p:cNvSpPr/>
          <p:nvPr/>
        </p:nvSpPr>
        <p:spPr>
          <a:xfrm>
            <a:off x="9304403" y="2757547"/>
            <a:ext cx="209489" cy="277234"/>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6" name="Rounded Rectangle 6">
            <a:extLst>
              <a:ext uri="{FF2B5EF4-FFF2-40B4-BE49-F238E27FC236}">
                <a16:creationId xmlns:a16="http://schemas.microsoft.com/office/drawing/2014/main" id="{5ACE44EE-9941-41B6-BBC6-67FB0BAF7D09}"/>
              </a:ext>
            </a:extLst>
          </p:cNvPr>
          <p:cNvSpPr/>
          <p:nvPr/>
        </p:nvSpPr>
        <p:spPr>
          <a:xfrm>
            <a:off x="10801524" y="1741529"/>
            <a:ext cx="285185" cy="289944"/>
          </a:xfrm>
          <a:custGeom>
            <a:avLst/>
            <a:gdLst/>
            <a:ahLst/>
            <a:cxnLst/>
            <a:rect l="l" t="t" r="r" b="b"/>
            <a:pathLst>
              <a:path w="3186824" h="3060919">
                <a:moveTo>
                  <a:pt x="1045874" y="2696689"/>
                </a:moveTo>
                <a:lnTo>
                  <a:pt x="2125874" y="2696689"/>
                </a:lnTo>
                <a:lnTo>
                  <a:pt x="2125874" y="2804689"/>
                </a:lnTo>
                <a:lnTo>
                  <a:pt x="1045874" y="2804689"/>
                </a:lnTo>
                <a:close/>
                <a:moveTo>
                  <a:pt x="1045874" y="2410468"/>
                </a:moveTo>
                <a:lnTo>
                  <a:pt x="2125874" y="2410468"/>
                </a:lnTo>
                <a:lnTo>
                  <a:pt x="2125874" y="2518468"/>
                </a:lnTo>
                <a:lnTo>
                  <a:pt x="1045874" y="2518468"/>
                </a:lnTo>
                <a:close/>
                <a:moveTo>
                  <a:pt x="1045874" y="2124247"/>
                </a:moveTo>
                <a:lnTo>
                  <a:pt x="2125874" y="2124247"/>
                </a:lnTo>
                <a:lnTo>
                  <a:pt x="2125874" y="2232247"/>
                </a:lnTo>
                <a:lnTo>
                  <a:pt x="1045874" y="2232247"/>
                </a:lnTo>
                <a:close/>
                <a:moveTo>
                  <a:pt x="902547" y="1956791"/>
                </a:moveTo>
                <a:lnTo>
                  <a:pt x="902547" y="2109191"/>
                </a:lnTo>
                <a:lnTo>
                  <a:pt x="902547" y="2185391"/>
                </a:lnTo>
                <a:lnTo>
                  <a:pt x="902547" y="2376263"/>
                </a:lnTo>
                <a:lnTo>
                  <a:pt x="902547" y="2973921"/>
                </a:lnTo>
                <a:lnTo>
                  <a:pt x="2284277" y="2973921"/>
                </a:lnTo>
                <a:lnTo>
                  <a:pt x="2284277" y="2376263"/>
                </a:lnTo>
                <a:lnTo>
                  <a:pt x="2284277" y="2185391"/>
                </a:lnTo>
                <a:lnTo>
                  <a:pt x="2284277" y="2109191"/>
                </a:lnTo>
                <a:lnTo>
                  <a:pt x="2284277" y="1956791"/>
                </a:lnTo>
                <a:close/>
                <a:moveTo>
                  <a:pt x="469172" y="1728191"/>
                </a:moveTo>
                <a:lnTo>
                  <a:pt x="469172" y="2185391"/>
                </a:lnTo>
                <a:lnTo>
                  <a:pt x="767127" y="2185391"/>
                </a:lnTo>
                <a:lnTo>
                  <a:pt x="767127" y="2109191"/>
                </a:lnTo>
                <a:lnTo>
                  <a:pt x="545372" y="2109191"/>
                </a:lnTo>
                <a:lnTo>
                  <a:pt x="545372" y="1804391"/>
                </a:lnTo>
                <a:lnTo>
                  <a:pt x="2641452" y="1804391"/>
                </a:lnTo>
                <a:lnTo>
                  <a:pt x="2641452" y="2109191"/>
                </a:lnTo>
                <a:lnTo>
                  <a:pt x="2419697" y="2109191"/>
                </a:lnTo>
                <a:lnTo>
                  <a:pt x="2419697" y="2185391"/>
                </a:lnTo>
                <a:lnTo>
                  <a:pt x="2717652" y="2185391"/>
                </a:lnTo>
                <a:lnTo>
                  <a:pt x="2717652" y="1728191"/>
                </a:lnTo>
                <a:close/>
                <a:moveTo>
                  <a:pt x="2819005" y="1350909"/>
                </a:moveTo>
                <a:cubicBezTo>
                  <a:pt x="2769294" y="1350909"/>
                  <a:pt x="2728995" y="1391208"/>
                  <a:pt x="2728995" y="1440919"/>
                </a:cubicBezTo>
                <a:cubicBezTo>
                  <a:pt x="2728995" y="1490630"/>
                  <a:pt x="2769294" y="1530929"/>
                  <a:pt x="2819005" y="1530929"/>
                </a:cubicBezTo>
                <a:cubicBezTo>
                  <a:pt x="2868716" y="1530929"/>
                  <a:pt x="2909015" y="1490630"/>
                  <a:pt x="2909015" y="1440919"/>
                </a:cubicBezTo>
                <a:cubicBezTo>
                  <a:pt x="2909015" y="1391208"/>
                  <a:pt x="2868716" y="1350909"/>
                  <a:pt x="2819005" y="1350909"/>
                </a:cubicBezTo>
                <a:close/>
                <a:moveTo>
                  <a:pt x="2509707" y="1350909"/>
                </a:moveTo>
                <a:cubicBezTo>
                  <a:pt x="2459996" y="1350909"/>
                  <a:pt x="2419697" y="1391208"/>
                  <a:pt x="2419697" y="1440919"/>
                </a:cubicBezTo>
                <a:cubicBezTo>
                  <a:pt x="2419697" y="1490630"/>
                  <a:pt x="2459996" y="1530929"/>
                  <a:pt x="2509707" y="1530929"/>
                </a:cubicBezTo>
                <a:cubicBezTo>
                  <a:pt x="2559418" y="1530929"/>
                  <a:pt x="2599717" y="1490630"/>
                  <a:pt x="2599717" y="1440919"/>
                </a:cubicBezTo>
                <a:cubicBezTo>
                  <a:pt x="2599717" y="1391208"/>
                  <a:pt x="2559418" y="1350909"/>
                  <a:pt x="2509707" y="1350909"/>
                </a:cubicBezTo>
                <a:close/>
                <a:moveTo>
                  <a:pt x="195993" y="1200328"/>
                </a:moveTo>
                <a:lnTo>
                  <a:pt x="2990831" y="1200328"/>
                </a:lnTo>
                <a:cubicBezTo>
                  <a:pt x="3099075" y="1200328"/>
                  <a:pt x="3186824" y="1288077"/>
                  <a:pt x="3186824" y="1396321"/>
                </a:cubicBezTo>
                <a:lnTo>
                  <a:pt x="3186824" y="2180270"/>
                </a:lnTo>
                <a:cubicBezTo>
                  <a:pt x="3186824" y="2288514"/>
                  <a:pt x="3099075" y="2376263"/>
                  <a:pt x="2990831" y="2376263"/>
                </a:cubicBezTo>
                <a:lnTo>
                  <a:pt x="2419697" y="2376263"/>
                </a:lnTo>
                <a:lnTo>
                  <a:pt x="2419697" y="3060919"/>
                </a:lnTo>
                <a:lnTo>
                  <a:pt x="767127" y="3060919"/>
                </a:lnTo>
                <a:lnTo>
                  <a:pt x="767127" y="2376263"/>
                </a:lnTo>
                <a:lnTo>
                  <a:pt x="195993" y="2376263"/>
                </a:lnTo>
                <a:cubicBezTo>
                  <a:pt x="87749" y="2376263"/>
                  <a:pt x="0" y="2288514"/>
                  <a:pt x="0" y="2180270"/>
                </a:cubicBezTo>
                <a:lnTo>
                  <a:pt x="0" y="1396321"/>
                </a:lnTo>
                <a:cubicBezTo>
                  <a:pt x="0" y="1288077"/>
                  <a:pt x="87749" y="1200328"/>
                  <a:pt x="195993" y="1200328"/>
                </a:cubicBezTo>
                <a:close/>
                <a:moveTo>
                  <a:pt x="767127" y="0"/>
                </a:moveTo>
                <a:lnTo>
                  <a:pt x="2419697" y="0"/>
                </a:lnTo>
                <a:lnTo>
                  <a:pt x="2419697" y="190589"/>
                </a:lnTo>
                <a:lnTo>
                  <a:pt x="2565249" y="190589"/>
                </a:lnTo>
                <a:cubicBezTo>
                  <a:pt x="2649419" y="190589"/>
                  <a:pt x="2717652" y="258822"/>
                  <a:pt x="2717652" y="342992"/>
                </a:cubicBezTo>
                <a:lnTo>
                  <a:pt x="2717652" y="1104989"/>
                </a:lnTo>
                <a:lnTo>
                  <a:pt x="2284277" y="1104989"/>
                </a:lnTo>
                <a:lnTo>
                  <a:pt x="2284277" y="1104128"/>
                </a:lnTo>
                <a:lnTo>
                  <a:pt x="2284277" y="190589"/>
                </a:lnTo>
                <a:lnTo>
                  <a:pt x="2284277" y="96523"/>
                </a:lnTo>
                <a:lnTo>
                  <a:pt x="902547" y="96523"/>
                </a:lnTo>
                <a:lnTo>
                  <a:pt x="902547" y="190589"/>
                </a:lnTo>
                <a:lnTo>
                  <a:pt x="902547" y="1104128"/>
                </a:lnTo>
                <a:lnTo>
                  <a:pt x="902547" y="1104989"/>
                </a:lnTo>
                <a:lnTo>
                  <a:pt x="469172" y="1104989"/>
                </a:lnTo>
                <a:lnTo>
                  <a:pt x="469172" y="342992"/>
                </a:lnTo>
                <a:cubicBezTo>
                  <a:pt x="469172" y="258822"/>
                  <a:pt x="537405" y="190589"/>
                  <a:pt x="621575" y="190589"/>
                </a:cubicBezTo>
                <a:lnTo>
                  <a:pt x="767127" y="19058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7" name="Rectangle 16">
            <a:extLst>
              <a:ext uri="{FF2B5EF4-FFF2-40B4-BE49-F238E27FC236}">
                <a16:creationId xmlns:a16="http://schemas.microsoft.com/office/drawing/2014/main" id="{FE011FBC-48ED-4643-8C46-6E12C23AE439}"/>
              </a:ext>
            </a:extLst>
          </p:cNvPr>
          <p:cNvSpPr/>
          <p:nvPr/>
        </p:nvSpPr>
        <p:spPr>
          <a:xfrm rot="2700000">
            <a:off x="7286023" y="3534098"/>
            <a:ext cx="219182" cy="392952"/>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8" name="Oval 17">
            <a:extLst>
              <a:ext uri="{FF2B5EF4-FFF2-40B4-BE49-F238E27FC236}">
                <a16:creationId xmlns:a16="http://schemas.microsoft.com/office/drawing/2014/main" id="{A3C4A7B1-7804-4B8C-9E14-8F88AD73790B}"/>
              </a:ext>
            </a:extLst>
          </p:cNvPr>
          <p:cNvSpPr/>
          <p:nvPr/>
        </p:nvSpPr>
        <p:spPr>
          <a:xfrm>
            <a:off x="5172382" y="4356684"/>
            <a:ext cx="667720" cy="667720"/>
          </a:xfrm>
          <a:prstGeom prst="ellips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9" name="Oval 18">
            <a:extLst>
              <a:ext uri="{FF2B5EF4-FFF2-40B4-BE49-F238E27FC236}">
                <a16:creationId xmlns:a16="http://schemas.microsoft.com/office/drawing/2014/main" id="{0F430588-BFCD-4C08-8C26-841D040988F3}"/>
              </a:ext>
            </a:extLst>
          </p:cNvPr>
          <p:cNvSpPr/>
          <p:nvPr/>
        </p:nvSpPr>
        <p:spPr>
          <a:xfrm>
            <a:off x="3157927" y="5213433"/>
            <a:ext cx="667720" cy="667720"/>
          </a:xfrm>
          <a:prstGeom prst="ellipse">
            <a:avLst/>
          </a:prstGeom>
          <a:solidFill>
            <a:schemeClr val="accent6"/>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0" name="Parallelogram 15">
            <a:extLst>
              <a:ext uri="{FF2B5EF4-FFF2-40B4-BE49-F238E27FC236}">
                <a16:creationId xmlns:a16="http://schemas.microsoft.com/office/drawing/2014/main" id="{95BD52B6-699D-4618-BC58-E57EC155A71E}"/>
              </a:ext>
            </a:extLst>
          </p:cNvPr>
          <p:cNvSpPr/>
          <p:nvPr/>
        </p:nvSpPr>
        <p:spPr>
          <a:xfrm flipH="1">
            <a:off x="3326241" y="5400954"/>
            <a:ext cx="330433" cy="330433"/>
          </a:xfrm>
          <a:custGeom>
            <a:avLst/>
            <a:gdLst/>
            <a:ahLst/>
            <a:cxnLst/>
            <a:rect l="l" t="t" r="r" b="b"/>
            <a:pathLst>
              <a:path w="3242753" h="3227814">
                <a:moveTo>
                  <a:pt x="1621376" y="1043635"/>
                </a:moveTo>
                <a:cubicBezTo>
                  <a:pt x="1557188" y="1043635"/>
                  <a:pt x="1505154" y="1095669"/>
                  <a:pt x="1505154" y="1159857"/>
                </a:cubicBezTo>
                <a:lnTo>
                  <a:pt x="1505154" y="1625483"/>
                </a:lnTo>
                <a:lnTo>
                  <a:pt x="1033577" y="1625483"/>
                </a:lnTo>
                <a:cubicBezTo>
                  <a:pt x="969389" y="1625483"/>
                  <a:pt x="917355" y="1677517"/>
                  <a:pt x="917355" y="1741705"/>
                </a:cubicBezTo>
                <a:cubicBezTo>
                  <a:pt x="917355" y="1805893"/>
                  <a:pt x="969389" y="1857927"/>
                  <a:pt x="1033577" y="1857927"/>
                </a:cubicBezTo>
                <a:lnTo>
                  <a:pt x="1614688" y="1857927"/>
                </a:lnTo>
                <a:lnTo>
                  <a:pt x="1619859" y="1856884"/>
                </a:lnTo>
                <a:cubicBezTo>
                  <a:pt x="1620361" y="1857187"/>
                  <a:pt x="1620868" y="1857190"/>
                  <a:pt x="1621376" y="1857190"/>
                </a:cubicBezTo>
                <a:cubicBezTo>
                  <a:pt x="1685564" y="1857190"/>
                  <a:pt x="1737598" y="1805156"/>
                  <a:pt x="1737598" y="1740968"/>
                </a:cubicBezTo>
                <a:lnTo>
                  <a:pt x="1737598" y="1159857"/>
                </a:lnTo>
                <a:cubicBezTo>
                  <a:pt x="1737598" y="1095669"/>
                  <a:pt x="1685564" y="1043635"/>
                  <a:pt x="1621376" y="1043635"/>
                </a:cubicBezTo>
                <a:close/>
                <a:moveTo>
                  <a:pt x="1621376" y="628818"/>
                </a:moveTo>
                <a:cubicBezTo>
                  <a:pt x="2206882" y="628818"/>
                  <a:pt x="2681529" y="1103464"/>
                  <a:pt x="2681529" y="1688970"/>
                </a:cubicBezTo>
                <a:cubicBezTo>
                  <a:pt x="2681529" y="2274476"/>
                  <a:pt x="2206882" y="2749122"/>
                  <a:pt x="1621376" y="2749122"/>
                </a:cubicBezTo>
                <a:cubicBezTo>
                  <a:pt x="1035870" y="2749122"/>
                  <a:pt x="561223" y="2274476"/>
                  <a:pt x="561223" y="1688970"/>
                </a:cubicBezTo>
                <a:cubicBezTo>
                  <a:pt x="561223" y="1103464"/>
                  <a:pt x="1035870" y="628818"/>
                  <a:pt x="1621376" y="628818"/>
                </a:cubicBezTo>
                <a:close/>
                <a:moveTo>
                  <a:pt x="1621376" y="424596"/>
                </a:moveTo>
                <a:cubicBezTo>
                  <a:pt x="923081" y="424596"/>
                  <a:pt x="357001" y="990676"/>
                  <a:pt x="357001" y="1688970"/>
                </a:cubicBezTo>
                <a:cubicBezTo>
                  <a:pt x="357001" y="2128645"/>
                  <a:pt x="581423" y="2515905"/>
                  <a:pt x="922189" y="2742109"/>
                </a:cubicBezTo>
                <a:lnTo>
                  <a:pt x="652992" y="3227814"/>
                </a:lnTo>
                <a:lnTo>
                  <a:pt x="911997" y="3227814"/>
                </a:lnTo>
                <a:lnTo>
                  <a:pt x="1121304" y="2850168"/>
                </a:lnTo>
                <a:cubicBezTo>
                  <a:pt x="1274563" y="2916691"/>
                  <a:pt x="1443689" y="2953344"/>
                  <a:pt x="1621376" y="2953344"/>
                </a:cubicBezTo>
                <a:cubicBezTo>
                  <a:pt x="1799063" y="2953344"/>
                  <a:pt x="1968189" y="2916691"/>
                  <a:pt x="2121449" y="2850168"/>
                </a:cubicBezTo>
                <a:lnTo>
                  <a:pt x="2330755" y="3227814"/>
                </a:lnTo>
                <a:lnTo>
                  <a:pt x="2589760" y="3227814"/>
                </a:lnTo>
                <a:lnTo>
                  <a:pt x="2320563" y="2742109"/>
                </a:lnTo>
                <a:cubicBezTo>
                  <a:pt x="2661329" y="2515905"/>
                  <a:pt x="2885751" y="2128645"/>
                  <a:pt x="2885751" y="1688970"/>
                </a:cubicBezTo>
                <a:cubicBezTo>
                  <a:pt x="2885751" y="990676"/>
                  <a:pt x="2319671" y="424596"/>
                  <a:pt x="1621376" y="424596"/>
                </a:cubicBezTo>
                <a:close/>
                <a:moveTo>
                  <a:pt x="2599800" y="123238"/>
                </a:moveTo>
                <a:cubicBezTo>
                  <a:pt x="2434609" y="120698"/>
                  <a:pt x="2268460" y="180476"/>
                  <a:pt x="2139563" y="303161"/>
                </a:cubicBezTo>
                <a:lnTo>
                  <a:pt x="3057258" y="1232053"/>
                </a:lnTo>
                <a:cubicBezTo>
                  <a:pt x="3305736" y="977255"/>
                  <a:pt x="3304415" y="570405"/>
                  <a:pt x="3054287" y="317226"/>
                </a:cubicBezTo>
                <a:cubicBezTo>
                  <a:pt x="2929224" y="190636"/>
                  <a:pt x="2764991" y="125778"/>
                  <a:pt x="2599800" y="123238"/>
                </a:cubicBezTo>
                <a:close/>
                <a:moveTo>
                  <a:pt x="642953" y="123238"/>
                </a:moveTo>
                <a:cubicBezTo>
                  <a:pt x="477762" y="125778"/>
                  <a:pt x="313529" y="190636"/>
                  <a:pt x="188466" y="317226"/>
                </a:cubicBezTo>
                <a:cubicBezTo>
                  <a:pt x="-61662" y="570405"/>
                  <a:pt x="-62983" y="977255"/>
                  <a:pt x="185495" y="1232053"/>
                </a:cubicBezTo>
                <a:lnTo>
                  <a:pt x="1103190" y="303161"/>
                </a:lnTo>
                <a:cubicBezTo>
                  <a:pt x="974294" y="180476"/>
                  <a:pt x="808144" y="120698"/>
                  <a:pt x="642953" y="123238"/>
                </a:cubicBezTo>
                <a:close/>
                <a:moveTo>
                  <a:pt x="1722692" y="0"/>
                </a:moveTo>
                <a:lnTo>
                  <a:pt x="1520061" y="0"/>
                </a:lnTo>
                <a:cubicBezTo>
                  <a:pt x="1440152" y="0"/>
                  <a:pt x="1375373" y="64779"/>
                  <a:pt x="1375373" y="144688"/>
                </a:cubicBezTo>
                <a:lnTo>
                  <a:pt x="1375373" y="289376"/>
                </a:lnTo>
                <a:lnTo>
                  <a:pt x="1867380" y="289376"/>
                </a:lnTo>
                <a:lnTo>
                  <a:pt x="1867380" y="144688"/>
                </a:lnTo>
                <a:cubicBezTo>
                  <a:pt x="1867380" y="64779"/>
                  <a:pt x="1802601" y="0"/>
                  <a:pt x="172269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1" name="Rounded Rectangle 27">
            <a:extLst>
              <a:ext uri="{FF2B5EF4-FFF2-40B4-BE49-F238E27FC236}">
                <a16:creationId xmlns:a16="http://schemas.microsoft.com/office/drawing/2014/main" id="{8F14BD18-4960-4480-A41B-A487143C4A18}"/>
              </a:ext>
            </a:extLst>
          </p:cNvPr>
          <p:cNvSpPr/>
          <p:nvPr/>
        </p:nvSpPr>
        <p:spPr>
          <a:xfrm>
            <a:off x="5329643" y="4556173"/>
            <a:ext cx="349863" cy="268742"/>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2" name="Arrow: Bent 21">
            <a:extLst>
              <a:ext uri="{FF2B5EF4-FFF2-40B4-BE49-F238E27FC236}">
                <a16:creationId xmlns:a16="http://schemas.microsoft.com/office/drawing/2014/main" id="{2FA82EE5-14BC-4C2D-B223-7A89558B0615}"/>
              </a:ext>
            </a:extLst>
          </p:cNvPr>
          <p:cNvSpPr>
            <a:spLocks/>
          </p:cNvSpPr>
          <p:nvPr/>
        </p:nvSpPr>
        <p:spPr>
          <a:xfrm rot="10800000" flipH="1" flipV="1">
            <a:off x="1403719" y="5400954"/>
            <a:ext cx="1762352" cy="1457046"/>
          </a:xfrm>
          <a:prstGeom prst="bentArrow">
            <a:avLst>
              <a:gd name="adj1" fmla="val 12626"/>
              <a:gd name="adj2" fmla="val 10146"/>
              <a:gd name="adj3" fmla="val 18691"/>
              <a:gd name="adj4" fmla="val 26618"/>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TextBox 22">
            <a:extLst>
              <a:ext uri="{FF2B5EF4-FFF2-40B4-BE49-F238E27FC236}">
                <a16:creationId xmlns:a16="http://schemas.microsoft.com/office/drawing/2014/main" id="{AE25E45D-7D55-4767-B873-5B061F4D6258}"/>
              </a:ext>
            </a:extLst>
          </p:cNvPr>
          <p:cNvSpPr txBox="1"/>
          <p:nvPr/>
        </p:nvSpPr>
        <p:spPr>
          <a:xfrm>
            <a:off x="897840" y="4676713"/>
            <a:ext cx="2232077" cy="584775"/>
          </a:xfrm>
          <a:prstGeom prst="rect">
            <a:avLst/>
          </a:prstGeom>
          <a:noFill/>
        </p:spPr>
        <p:txBody>
          <a:bodyPr wrap="square" rtlCol="0">
            <a:spAutoFit/>
          </a:bodyPr>
          <a:lstStyle/>
          <a:p>
            <a:pPr algn="ctr"/>
            <a:r>
              <a:rPr lang="en-US" altLang="ko-KR" sz="3200" b="1" dirty="0">
                <a:ln w="12700">
                  <a:noFill/>
                </a:ln>
                <a:solidFill>
                  <a:schemeClr val="accent6"/>
                </a:solidFill>
                <a:cs typeface="Arial" pitchFamily="34" charset="0"/>
              </a:rPr>
              <a:t>1950s</a:t>
            </a:r>
            <a:endParaRPr lang="ko-KR" altLang="en-US" sz="2400" b="1" dirty="0">
              <a:ln w="12700">
                <a:noFill/>
              </a:ln>
              <a:solidFill>
                <a:schemeClr val="accent6"/>
              </a:solidFill>
              <a:cs typeface="Arial" pitchFamily="34" charset="0"/>
            </a:endParaRPr>
          </a:p>
        </p:txBody>
      </p:sp>
      <p:sp>
        <p:nvSpPr>
          <p:cNvPr id="25" name="TextBox 24">
            <a:extLst>
              <a:ext uri="{FF2B5EF4-FFF2-40B4-BE49-F238E27FC236}">
                <a16:creationId xmlns:a16="http://schemas.microsoft.com/office/drawing/2014/main" id="{498ABA73-C078-4DBD-8396-BBDE11684192}"/>
              </a:ext>
            </a:extLst>
          </p:cNvPr>
          <p:cNvSpPr txBox="1"/>
          <p:nvPr/>
        </p:nvSpPr>
        <p:spPr>
          <a:xfrm>
            <a:off x="6472129" y="1697300"/>
            <a:ext cx="2416133" cy="830997"/>
          </a:xfrm>
          <a:prstGeom prst="rect">
            <a:avLst/>
          </a:prstGeom>
          <a:noFill/>
        </p:spPr>
        <p:txBody>
          <a:bodyPr wrap="square" rtlCol="0">
            <a:spAutoFit/>
          </a:bodyPr>
          <a:lstStyle/>
          <a:p>
            <a:pPr algn="r"/>
            <a:r>
              <a:rPr lang="fr-FR" sz="1200" b="1" dirty="0"/>
              <a:t>Oculus</a:t>
            </a:r>
            <a:r>
              <a:rPr lang="fr-FR" sz="1200" dirty="0"/>
              <a:t>, </a:t>
            </a:r>
            <a:r>
              <a:rPr lang="fr-FR" sz="1200" b="1" dirty="0"/>
              <a:t>HTC Vive</a:t>
            </a:r>
            <a:r>
              <a:rPr lang="fr-FR" sz="1200" dirty="0"/>
              <a:t>, et </a:t>
            </a:r>
            <a:r>
              <a:rPr lang="fr-FR" sz="1200" b="1" dirty="0"/>
              <a:t>PlayStation VR</a:t>
            </a:r>
            <a:r>
              <a:rPr lang="fr-FR" sz="1200" dirty="0"/>
              <a:t> redéfinissent l'expérience immersive pour les joueurs et les professionnels.</a:t>
            </a:r>
            <a:endParaRPr lang="ko-KR" altLang="en-US" sz="1200" dirty="0">
              <a:solidFill>
                <a:schemeClr val="tx1">
                  <a:lumMod val="75000"/>
                  <a:lumOff val="25000"/>
                </a:schemeClr>
              </a:solidFill>
              <a:latin typeface="Arial" pitchFamily="34" charset="0"/>
              <a:cs typeface="Arial" pitchFamily="34" charset="0"/>
            </a:endParaRPr>
          </a:p>
        </p:txBody>
      </p:sp>
      <p:sp>
        <p:nvSpPr>
          <p:cNvPr id="28" name="TextBox 27">
            <a:extLst>
              <a:ext uri="{FF2B5EF4-FFF2-40B4-BE49-F238E27FC236}">
                <a16:creationId xmlns:a16="http://schemas.microsoft.com/office/drawing/2014/main" id="{9DD19807-21FB-40B7-BE00-775703FA82AE}"/>
              </a:ext>
            </a:extLst>
          </p:cNvPr>
          <p:cNvSpPr txBox="1"/>
          <p:nvPr/>
        </p:nvSpPr>
        <p:spPr>
          <a:xfrm>
            <a:off x="8200779" y="3895745"/>
            <a:ext cx="3251427" cy="461665"/>
          </a:xfrm>
          <a:prstGeom prst="rect">
            <a:avLst/>
          </a:prstGeom>
          <a:noFill/>
        </p:spPr>
        <p:txBody>
          <a:bodyPr wrap="square" rtlCol="0">
            <a:spAutoFit/>
          </a:bodyPr>
          <a:lstStyle/>
          <a:p>
            <a:r>
              <a:rPr lang="fr-FR" sz="1200" dirty="0"/>
              <a:t>L'avènement des premiers casques commerciaux.</a:t>
            </a:r>
            <a:endParaRPr lang="ko-KR" altLang="en-US" sz="1200" dirty="0">
              <a:solidFill>
                <a:schemeClr val="tx1">
                  <a:lumMod val="75000"/>
                  <a:lumOff val="25000"/>
                </a:schemeClr>
              </a:solidFill>
              <a:latin typeface="Arial" pitchFamily="34" charset="0"/>
              <a:cs typeface="Arial" pitchFamily="34" charset="0"/>
            </a:endParaRPr>
          </a:p>
        </p:txBody>
      </p:sp>
      <p:sp>
        <p:nvSpPr>
          <p:cNvPr id="31" name="TextBox 30">
            <a:extLst>
              <a:ext uri="{FF2B5EF4-FFF2-40B4-BE49-F238E27FC236}">
                <a16:creationId xmlns:a16="http://schemas.microsoft.com/office/drawing/2014/main" id="{A85418E0-67A4-478A-955F-CD3B0F67B484}"/>
              </a:ext>
            </a:extLst>
          </p:cNvPr>
          <p:cNvSpPr txBox="1"/>
          <p:nvPr/>
        </p:nvSpPr>
        <p:spPr>
          <a:xfrm>
            <a:off x="3336242" y="3090577"/>
            <a:ext cx="2416133" cy="461665"/>
          </a:xfrm>
          <a:prstGeom prst="rect">
            <a:avLst/>
          </a:prstGeom>
          <a:noFill/>
        </p:spPr>
        <p:txBody>
          <a:bodyPr wrap="square" rtlCol="0">
            <a:spAutoFit/>
          </a:bodyPr>
          <a:lstStyle/>
          <a:p>
            <a:pPr algn="r"/>
            <a:r>
              <a:rPr lang="fr-FR" sz="1200" b="1" dirty="0"/>
              <a:t>NASA</a:t>
            </a:r>
            <a:r>
              <a:rPr lang="fr-FR" sz="1200" dirty="0"/>
              <a:t> utilise la RV pour la formation des astronautes.</a:t>
            </a:r>
            <a:endParaRPr lang="ko-KR" altLang="en-US" sz="1200" dirty="0">
              <a:solidFill>
                <a:schemeClr val="tx1">
                  <a:lumMod val="75000"/>
                  <a:lumOff val="25000"/>
                </a:schemeClr>
              </a:solidFill>
              <a:latin typeface="Arial" pitchFamily="34" charset="0"/>
              <a:cs typeface="Arial" pitchFamily="34" charset="0"/>
            </a:endParaRPr>
          </a:p>
        </p:txBody>
      </p:sp>
      <p:sp>
        <p:nvSpPr>
          <p:cNvPr id="34" name="TextBox 33">
            <a:extLst>
              <a:ext uri="{FF2B5EF4-FFF2-40B4-BE49-F238E27FC236}">
                <a16:creationId xmlns:a16="http://schemas.microsoft.com/office/drawing/2014/main" id="{3C1BCA40-028C-4258-959A-23E73682EEB9}"/>
              </a:ext>
            </a:extLst>
          </p:cNvPr>
          <p:cNvSpPr txBox="1"/>
          <p:nvPr/>
        </p:nvSpPr>
        <p:spPr>
          <a:xfrm>
            <a:off x="6196969" y="5222276"/>
            <a:ext cx="2416133" cy="646331"/>
          </a:xfrm>
          <a:prstGeom prst="rect">
            <a:avLst/>
          </a:prstGeom>
          <a:noFill/>
        </p:spPr>
        <p:txBody>
          <a:bodyPr wrap="square" rtlCol="0">
            <a:spAutoFit/>
          </a:bodyPr>
          <a:lstStyle/>
          <a:p>
            <a:r>
              <a:rPr lang="fr-FR" sz="1200" b="1" dirty="0"/>
              <a:t>Ivan Sutherland</a:t>
            </a:r>
            <a:r>
              <a:rPr lang="fr-FR" sz="1200" dirty="0"/>
              <a:t> et </a:t>
            </a:r>
            <a:r>
              <a:rPr lang="fr-FR" sz="1200" b="1" dirty="0"/>
              <a:t>"The </a:t>
            </a:r>
            <a:r>
              <a:rPr lang="fr-FR" sz="1200" b="1" dirty="0" err="1"/>
              <a:t>Sword</a:t>
            </a:r>
            <a:r>
              <a:rPr lang="fr-FR" sz="1200" b="1" dirty="0"/>
              <a:t> of </a:t>
            </a:r>
            <a:r>
              <a:rPr lang="fr-FR" sz="1200" b="1" dirty="0" err="1"/>
              <a:t>Damocles</a:t>
            </a:r>
            <a:r>
              <a:rPr lang="fr-FR" sz="1200" b="1" dirty="0"/>
              <a:t>"</a:t>
            </a:r>
            <a:r>
              <a:rPr lang="fr-FR" sz="1200" dirty="0"/>
              <a:t> (1965) : Le premier casque de RV.</a:t>
            </a:r>
            <a:endParaRPr lang="ko-KR" altLang="en-US" sz="1200" dirty="0">
              <a:solidFill>
                <a:schemeClr val="tx1">
                  <a:lumMod val="75000"/>
                  <a:lumOff val="25000"/>
                </a:schemeClr>
              </a:solidFill>
              <a:latin typeface="Arial" pitchFamily="34" charset="0"/>
              <a:cs typeface="Arial" pitchFamily="34" charset="0"/>
            </a:endParaRPr>
          </a:p>
        </p:txBody>
      </p:sp>
      <p:sp>
        <p:nvSpPr>
          <p:cNvPr id="43" name="TextBox 42">
            <a:extLst>
              <a:ext uri="{FF2B5EF4-FFF2-40B4-BE49-F238E27FC236}">
                <a16:creationId xmlns:a16="http://schemas.microsoft.com/office/drawing/2014/main" id="{3E976F4F-A453-015C-98C1-F97B30E9598B}"/>
              </a:ext>
            </a:extLst>
          </p:cNvPr>
          <p:cNvSpPr txBox="1"/>
          <p:nvPr/>
        </p:nvSpPr>
        <p:spPr>
          <a:xfrm>
            <a:off x="739794" y="4352120"/>
            <a:ext cx="2687664" cy="461665"/>
          </a:xfrm>
          <a:prstGeom prst="rect">
            <a:avLst/>
          </a:prstGeom>
          <a:noFill/>
        </p:spPr>
        <p:txBody>
          <a:bodyPr wrap="square" rtlCol="0">
            <a:spAutoFit/>
          </a:bodyPr>
          <a:lstStyle/>
          <a:p>
            <a:r>
              <a:rPr lang="fr-FR" sz="1200" b="1" dirty="0"/>
              <a:t>Morton </a:t>
            </a:r>
            <a:r>
              <a:rPr lang="fr-FR" sz="1200" b="1" dirty="0" err="1"/>
              <a:t>Heilig</a:t>
            </a:r>
            <a:r>
              <a:rPr lang="fr-FR" sz="1200" dirty="0"/>
              <a:t> et le </a:t>
            </a:r>
            <a:r>
              <a:rPr lang="fr-FR" sz="1200" b="1" dirty="0" err="1"/>
              <a:t>Sensorama</a:t>
            </a:r>
            <a:r>
              <a:rPr lang="fr-FR" sz="1200" dirty="0"/>
              <a:t> : Premiers pas vers la RV immersive.</a:t>
            </a:r>
          </a:p>
        </p:txBody>
      </p:sp>
      <p:sp>
        <p:nvSpPr>
          <p:cNvPr id="44" name="TextBox 43">
            <a:extLst>
              <a:ext uri="{FF2B5EF4-FFF2-40B4-BE49-F238E27FC236}">
                <a16:creationId xmlns:a16="http://schemas.microsoft.com/office/drawing/2014/main" id="{AB61D510-65CE-6254-5E40-C6E99757F657}"/>
              </a:ext>
            </a:extLst>
          </p:cNvPr>
          <p:cNvSpPr txBox="1"/>
          <p:nvPr/>
        </p:nvSpPr>
        <p:spPr>
          <a:xfrm>
            <a:off x="3300481" y="3571835"/>
            <a:ext cx="2416133" cy="646331"/>
          </a:xfrm>
          <a:prstGeom prst="rect">
            <a:avLst/>
          </a:prstGeom>
          <a:noFill/>
        </p:spPr>
        <p:txBody>
          <a:bodyPr wrap="square" rtlCol="0">
            <a:spAutoFit/>
          </a:bodyPr>
          <a:lstStyle/>
          <a:p>
            <a:pPr algn="r"/>
            <a:r>
              <a:rPr lang="fr-FR" sz="1200" b="1" dirty="0" err="1"/>
              <a:t>Jaron</a:t>
            </a:r>
            <a:r>
              <a:rPr lang="fr-FR" sz="1200" b="1" dirty="0"/>
              <a:t> Lanier</a:t>
            </a:r>
            <a:r>
              <a:rPr lang="fr-FR" sz="1200" dirty="0"/>
              <a:t> introduit le terme "réalité virtuelle" à travers son entreprise </a:t>
            </a:r>
            <a:r>
              <a:rPr lang="fr-FR" sz="1200" b="1" dirty="0"/>
              <a:t>VPL </a:t>
            </a:r>
            <a:r>
              <a:rPr lang="fr-FR" sz="1200" b="1" dirty="0" err="1"/>
              <a:t>Research</a:t>
            </a:r>
            <a:r>
              <a:rPr lang="fr-FR" sz="1200" dirty="0"/>
              <a:t>.</a:t>
            </a:r>
            <a:endParaRPr lang="ko-KR" altLang="en-US" sz="1200" dirty="0">
              <a:solidFill>
                <a:schemeClr val="tx1">
                  <a:lumMod val="75000"/>
                  <a:lumOff val="25000"/>
                </a:schemeClr>
              </a:solidFill>
              <a:latin typeface="Arial" pitchFamily="34" charset="0"/>
              <a:cs typeface="Arial" pitchFamily="34" charset="0"/>
            </a:endParaRPr>
          </a:p>
        </p:txBody>
      </p:sp>
      <p:sp>
        <p:nvSpPr>
          <p:cNvPr id="45" name="TextBox 44">
            <a:extLst>
              <a:ext uri="{FF2B5EF4-FFF2-40B4-BE49-F238E27FC236}">
                <a16:creationId xmlns:a16="http://schemas.microsoft.com/office/drawing/2014/main" id="{6BD4F99A-BADC-D6DF-3856-0AE93E9AED8A}"/>
              </a:ext>
            </a:extLst>
          </p:cNvPr>
          <p:cNvSpPr txBox="1"/>
          <p:nvPr/>
        </p:nvSpPr>
        <p:spPr>
          <a:xfrm>
            <a:off x="8198431" y="4450846"/>
            <a:ext cx="2812593" cy="461665"/>
          </a:xfrm>
          <a:prstGeom prst="rect">
            <a:avLst/>
          </a:prstGeom>
          <a:noFill/>
        </p:spPr>
        <p:txBody>
          <a:bodyPr wrap="square" rtlCol="0">
            <a:spAutoFit/>
          </a:bodyPr>
          <a:lstStyle/>
          <a:p>
            <a:r>
              <a:rPr lang="fr-FR" sz="1200" dirty="0"/>
              <a:t>Simulations de vol et d'entraînement militaire.</a:t>
            </a:r>
            <a:endParaRPr lang="ko-KR" altLang="en-US" sz="1200" dirty="0">
              <a:solidFill>
                <a:schemeClr val="tx1">
                  <a:lumMod val="75000"/>
                  <a:lumOff val="25000"/>
                </a:schemeClr>
              </a:solidFill>
              <a:latin typeface="Arial" pitchFamily="34" charset="0"/>
              <a:cs typeface="Arial" pitchFamily="34" charset="0"/>
            </a:endParaRPr>
          </a:p>
        </p:txBody>
      </p:sp>
    </p:spTree>
    <p:extLst>
      <p:ext uri="{BB962C8B-B14F-4D97-AF65-F5344CB8AC3E}">
        <p14:creationId xmlns:p14="http://schemas.microsoft.com/office/powerpoint/2010/main" val="3979649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4"/>
                                        </p:tgtEl>
                                        <p:attrNameLst>
                                          <p:attrName>style.visibility</p:attrName>
                                        </p:attrNameLst>
                                      </p:cBhvr>
                                      <p:to>
                                        <p:strVal val="visible"/>
                                      </p:to>
                                    </p:set>
                                    <p:animEffect transition="in" filter="fade">
                                      <p:cBhvr>
                                        <p:cTn id="12" dur="500"/>
                                        <p:tgtEl>
                                          <p:spTgt spid="3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fade">
                                      <p:cBhvr>
                                        <p:cTn id="17" dur="500"/>
                                        <p:tgtEl>
                                          <p:spTgt spid="3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4"/>
                                        </p:tgtEl>
                                        <p:attrNameLst>
                                          <p:attrName>style.visibility</p:attrName>
                                        </p:attrNameLst>
                                      </p:cBhvr>
                                      <p:to>
                                        <p:strVal val="visible"/>
                                      </p:to>
                                    </p:set>
                                    <p:animEffect transition="in" filter="fade">
                                      <p:cBhvr>
                                        <p:cTn id="22" dur="500"/>
                                        <p:tgtEl>
                                          <p:spTgt spid="4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500"/>
                                        <p:tgtEl>
                                          <p:spTgt spid="2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5"/>
                                        </p:tgtEl>
                                        <p:attrNameLst>
                                          <p:attrName>style.visibility</p:attrName>
                                        </p:attrNameLst>
                                      </p:cBhvr>
                                      <p:to>
                                        <p:strVal val="visible"/>
                                      </p:to>
                                    </p:set>
                                    <p:animEffect transition="in" filter="fade">
                                      <p:cBhvr>
                                        <p:cTn id="32" dur="500"/>
                                        <p:tgtEl>
                                          <p:spTgt spid="4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fade">
                                      <p:cBhvr>
                                        <p:cTn id="3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8" grpId="0"/>
      <p:bldP spid="31" grpId="0"/>
      <p:bldP spid="34" grpId="0"/>
      <p:bldP spid="43" grpId="0"/>
      <p:bldP spid="44" grpId="0"/>
      <p:bldP spid="4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E12AFE0-66A1-E896-144F-425282E47E4A}"/>
              </a:ext>
            </a:extLst>
          </p:cNvPr>
          <p:cNvSpPr txBox="1"/>
          <p:nvPr/>
        </p:nvSpPr>
        <p:spPr>
          <a:xfrm>
            <a:off x="2701636" y="166255"/>
            <a:ext cx="7342909" cy="840230"/>
          </a:xfrm>
          <a:prstGeom prst="rect">
            <a:avLst/>
          </a:prstGeom>
        </p:spPr>
        <p:txBody>
          <a:bodyPr anchor="ctr"/>
          <a:lstStyle>
            <a:lvl1pPr indent="0" algn="ctr">
              <a:lnSpc>
                <a:spcPct val="90000"/>
              </a:lnSpc>
              <a:spcBef>
                <a:spcPts val="1000"/>
              </a:spcBef>
              <a:buFont typeface="Arial" panose="020B0604020202020204" pitchFamily="34" charset="0"/>
              <a:buNone/>
              <a:defRPr sz="5400" b="0" baseline="0">
                <a:solidFill>
                  <a:schemeClr val="tx1">
                    <a:lumMod val="85000"/>
                    <a:lumOff val="15000"/>
                  </a:schemeClr>
                </a:solidFill>
                <a:latin typeface="+mj-lt"/>
                <a:cs typeface="Arial" pitchFamily="34"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fr-FR" dirty="0"/>
              <a:t>Réalité Virtuelle</a:t>
            </a:r>
          </a:p>
        </p:txBody>
      </p:sp>
      <p:sp>
        <p:nvSpPr>
          <p:cNvPr id="5" name="TextBox 4">
            <a:extLst>
              <a:ext uri="{FF2B5EF4-FFF2-40B4-BE49-F238E27FC236}">
                <a16:creationId xmlns:a16="http://schemas.microsoft.com/office/drawing/2014/main" id="{A2B25728-5692-9B61-7CC0-7D9ABC160FB4}"/>
              </a:ext>
            </a:extLst>
          </p:cNvPr>
          <p:cNvSpPr txBox="1"/>
          <p:nvPr/>
        </p:nvSpPr>
        <p:spPr>
          <a:xfrm>
            <a:off x="464127" y="1318114"/>
            <a:ext cx="11263745" cy="5078313"/>
          </a:xfrm>
          <a:prstGeom prst="rect">
            <a:avLst/>
          </a:prstGeom>
          <a:noFill/>
        </p:spPr>
        <p:txBody>
          <a:bodyPr wrap="square" rtlCol="0">
            <a:spAutoFit/>
          </a:bodyPr>
          <a:lstStyle/>
          <a:p>
            <a:pPr>
              <a:buFont typeface="Arial" panose="020B0604020202020204" pitchFamily="34" charset="0"/>
              <a:buChar char="•"/>
            </a:pPr>
            <a:r>
              <a:rPr lang="fr-FR" sz="1600" b="1" dirty="0"/>
              <a:t>1950s - 1960s : Premières idées et concepts</a:t>
            </a:r>
            <a:endParaRPr lang="fr-FR" sz="1600" dirty="0"/>
          </a:p>
          <a:p>
            <a:pPr marL="742950" lvl="1" indent="-285750">
              <a:buFont typeface="Arial" panose="020B0604020202020204" pitchFamily="34" charset="0"/>
              <a:buChar char="•"/>
            </a:pPr>
            <a:r>
              <a:rPr lang="fr-FR" sz="1600" dirty="0"/>
              <a:t>L'idée de la réalité virtuelle remonte à la fin des années 1950, lorsque </a:t>
            </a:r>
            <a:r>
              <a:rPr lang="fr-FR" sz="1600" b="1" dirty="0"/>
              <a:t>Morton </a:t>
            </a:r>
            <a:r>
              <a:rPr lang="fr-FR" sz="1600" b="1" dirty="0" err="1"/>
              <a:t>Heilig</a:t>
            </a:r>
            <a:r>
              <a:rPr lang="fr-FR" sz="1600" dirty="0"/>
              <a:t>, un cinéaste, inventa le </a:t>
            </a:r>
            <a:r>
              <a:rPr lang="fr-FR" sz="1600" b="1" dirty="0" err="1"/>
              <a:t>Sensorama</a:t>
            </a:r>
            <a:r>
              <a:rPr lang="fr-FR" sz="1600" dirty="0"/>
              <a:t> en 1957, une machine qui pouvait stimuler les sens (vue, son, odeur, toucher) pour créer une expérience immersive.</a:t>
            </a:r>
          </a:p>
          <a:p>
            <a:pPr marL="742950" lvl="1" indent="-285750">
              <a:buFont typeface="Arial" panose="020B0604020202020204" pitchFamily="34" charset="0"/>
              <a:buChar char="•"/>
            </a:pPr>
            <a:r>
              <a:rPr lang="fr-FR" sz="1600" b="1" dirty="0"/>
              <a:t>1965 : Ivan Sutherland</a:t>
            </a:r>
            <a:r>
              <a:rPr lang="fr-FR" sz="1600" dirty="0"/>
              <a:t> a développé le premier système de réalité virtuelle en 3D appelé </a:t>
            </a:r>
            <a:r>
              <a:rPr lang="fr-FR" sz="1600" b="1" dirty="0"/>
              <a:t>"The </a:t>
            </a:r>
            <a:r>
              <a:rPr lang="fr-FR" sz="1600" b="1" dirty="0" err="1"/>
              <a:t>Sword</a:t>
            </a:r>
            <a:r>
              <a:rPr lang="fr-FR" sz="1600" b="1" dirty="0"/>
              <a:t> of </a:t>
            </a:r>
            <a:r>
              <a:rPr lang="fr-FR" sz="1600" b="1" dirty="0" err="1"/>
              <a:t>Damocles</a:t>
            </a:r>
            <a:r>
              <a:rPr lang="fr-FR" sz="1600" b="1" dirty="0"/>
              <a:t>"</a:t>
            </a:r>
            <a:r>
              <a:rPr lang="fr-FR" sz="1600" dirty="0"/>
              <a:t>. Ce système était rudimentaire, mais il posait les bases pour des systèmes plus avancés.</a:t>
            </a:r>
          </a:p>
          <a:p>
            <a:pPr>
              <a:buFont typeface="Arial" panose="020B0604020202020204" pitchFamily="34" charset="0"/>
              <a:buChar char="•"/>
            </a:pPr>
            <a:r>
              <a:rPr lang="fr-FR" sz="1600" b="1" dirty="0"/>
              <a:t>1970s - 1980s : Développement et applications</a:t>
            </a:r>
            <a:endParaRPr lang="fr-FR" sz="1600" dirty="0"/>
          </a:p>
          <a:p>
            <a:pPr marL="742950" lvl="1" indent="-285750">
              <a:buFont typeface="Arial" panose="020B0604020202020204" pitchFamily="34" charset="0"/>
              <a:buChar char="•"/>
            </a:pPr>
            <a:r>
              <a:rPr lang="fr-FR" sz="1600" dirty="0"/>
              <a:t>Des entreprises comme </a:t>
            </a:r>
            <a:r>
              <a:rPr lang="fr-FR" sz="1600" b="1" dirty="0"/>
              <a:t>NASA</a:t>
            </a:r>
            <a:r>
              <a:rPr lang="fr-FR" sz="1600" dirty="0"/>
              <a:t> ont utilisé la RV pour la formation des astronautes.</a:t>
            </a:r>
          </a:p>
          <a:p>
            <a:pPr marL="742950" lvl="1" indent="-285750">
              <a:buFont typeface="Arial" panose="020B0604020202020204" pitchFamily="34" charset="0"/>
              <a:buChar char="•"/>
            </a:pPr>
            <a:r>
              <a:rPr lang="fr-FR" sz="1600" dirty="0"/>
              <a:t>Dans les années 1980, les chercheurs ont commencé à développer des systèmes de réalité virtuelle utilisant des casques et des gants. </a:t>
            </a:r>
            <a:r>
              <a:rPr lang="fr-FR" sz="1600" b="1" dirty="0" err="1"/>
              <a:t>Jaron</a:t>
            </a:r>
            <a:r>
              <a:rPr lang="fr-FR" sz="1600" b="1" dirty="0"/>
              <a:t> Lanier</a:t>
            </a:r>
            <a:r>
              <a:rPr lang="fr-FR" sz="1600" dirty="0"/>
              <a:t> est crédité de la popularisation du terme "réalité virtuelle" dans les années 1980 avec son entreprise </a:t>
            </a:r>
            <a:r>
              <a:rPr lang="fr-FR" sz="1600" b="1" dirty="0"/>
              <a:t>VPL </a:t>
            </a:r>
            <a:r>
              <a:rPr lang="fr-FR" sz="1600" b="1" dirty="0" err="1"/>
              <a:t>Research</a:t>
            </a:r>
            <a:r>
              <a:rPr lang="fr-FR" sz="1600" dirty="0"/>
              <a:t>.</a:t>
            </a:r>
          </a:p>
          <a:p>
            <a:pPr>
              <a:buFont typeface="Arial" panose="020B0604020202020204" pitchFamily="34" charset="0"/>
              <a:buChar char="•"/>
            </a:pPr>
            <a:r>
              <a:rPr lang="fr-FR" sz="1600" b="1" dirty="0"/>
              <a:t>1990s - 2000s : Commercialisation et amélioration</a:t>
            </a:r>
            <a:endParaRPr lang="fr-FR" sz="1600" dirty="0"/>
          </a:p>
          <a:p>
            <a:pPr marL="742950" lvl="1" indent="-285750">
              <a:buFont typeface="Arial" panose="020B0604020202020204" pitchFamily="34" charset="0"/>
              <a:buChar char="•"/>
            </a:pPr>
            <a:r>
              <a:rPr lang="fr-FR" sz="1600" dirty="0"/>
              <a:t>Au début des années 1990, des entreprises ont commencé à développer des applications commerciales et des jeux vidéo utilisant des technologies de RV, bien que les limitations des graphismes et des performances aient limité leur adoption.</a:t>
            </a:r>
          </a:p>
          <a:p>
            <a:pPr>
              <a:buFont typeface="Arial" panose="020B0604020202020204" pitchFamily="34" charset="0"/>
              <a:buChar char="•"/>
            </a:pPr>
            <a:r>
              <a:rPr lang="fr-FR" sz="1600" b="1" dirty="0"/>
              <a:t>2010s - Aujourd'hui : Révolution de la RV moderne</a:t>
            </a:r>
            <a:endParaRPr lang="fr-FR" sz="1600" dirty="0"/>
          </a:p>
          <a:p>
            <a:pPr marL="742950" lvl="1" indent="-285750">
              <a:buFont typeface="Arial" panose="020B0604020202020204" pitchFamily="34" charset="0"/>
              <a:buChar char="•"/>
            </a:pPr>
            <a:r>
              <a:rPr lang="fr-FR" sz="1600" dirty="0"/>
              <a:t>Avec l'arrivée de la </a:t>
            </a:r>
            <a:r>
              <a:rPr lang="fr-FR" sz="1600" b="1" dirty="0"/>
              <a:t>réalité virtuelle immersive</a:t>
            </a:r>
            <a:r>
              <a:rPr lang="fr-FR" sz="1600" dirty="0"/>
              <a:t> comme les </a:t>
            </a:r>
            <a:r>
              <a:rPr lang="fr-FR" sz="1600" b="1" dirty="0"/>
              <a:t>Casques Oculus</a:t>
            </a:r>
            <a:r>
              <a:rPr lang="fr-FR" sz="1600" dirty="0"/>
              <a:t> et les appareils HTC Vive et PlayStation VR, la RV a connu un renouveau en tant qu'outil de jeu, de formation, et de simulation.</a:t>
            </a:r>
          </a:p>
          <a:p>
            <a:pPr marL="742950" lvl="1" indent="-285750">
              <a:buFont typeface="Arial" panose="020B0604020202020204" pitchFamily="34" charset="0"/>
              <a:buChar char="•"/>
            </a:pPr>
            <a:r>
              <a:rPr lang="fr-FR" sz="1600" dirty="0"/>
              <a:t>Les systèmes RV modernes sont devenus plus accessibles, avec des équipements plus légers et des graphiques de plus en plus réalistes.</a:t>
            </a:r>
          </a:p>
        </p:txBody>
      </p:sp>
    </p:spTree>
    <p:extLst>
      <p:ext uri="{BB962C8B-B14F-4D97-AF65-F5344CB8AC3E}">
        <p14:creationId xmlns:p14="http://schemas.microsoft.com/office/powerpoint/2010/main" val="1243308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F82C03E-DF61-BBA0-A9A0-53FC81BF230A}"/>
              </a:ext>
            </a:extLst>
          </p:cNvPr>
          <p:cNvSpPr txBox="1"/>
          <p:nvPr/>
        </p:nvSpPr>
        <p:spPr>
          <a:xfrm>
            <a:off x="2701636" y="166255"/>
            <a:ext cx="7342909" cy="840230"/>
          </a:xfrm>
          <a:prstGeom prst="rect">
            <a:avLst/>
          </a:prstGeom>
        </p:spPr>
        <p:txBody>
          <a:bodyPr anchor="ctr"/>
          <a:lstStyle>
            <a:lvl1pPr indent="0" algn="ctr">
              <a:lnSpc>
                <a:spcPct val="90000"/>
              </a:lnSpc>
              <a:spcBef>
                <a:spcPts val="1000"/>
              </a:spcBef>
              <a:buFont typeface="Arial" panose="020B0604020202020204" pitchFamily="34" charset="0"/>
              <a:buNone/>
              <a:defRPr sz="5400" b="0" baseline="0">
                <a:solidFill>
                  <a:schemeClr val="tx1">
                    <a:lumMod val="85000"/>
                    <a:lumOff val="15000"/>
                  </a:schemeClr>
                </a:solidFill>
                <a:latin typeface="+mj-lt"/>
                <a:cs typeface="Arial" pitchFamily="34"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fr-FR" dirty="0"/>
              <a:t>Réalité Augmentée</a:t>
            </a:r>
          </a:p>
        </p:txBody>
      </p:sp>
      <p:sp>
        <p:nvSpPr>
          <p:cNvPr id="9" name="TextBox 8">
            <a:extLst>
              <a:ext uri="{FF2B5EF4-FFF2-40B4-BE49-F238E27FC236}">
                <a16:creationId xmlns:a16="http://schemas.microsoft.com/office/drawing/2014/main" id="{BE9454DB-205B-439E-0403-AE1DC1192ADA}"/>
              </a:ext>
            </a:extLst>
          </p:cNvPr>
          <p:cNvSpPr txBox="1"/>
          <p:nvPr/>
        </p:nvSpPr>
        <p:spPr>
          <a:xfrm>
            <a:off x="665018" y="1468582"/>
            <a:ext cx="11166764" cy="5078313"/>
          </a:xfrm>
          <a:prstGeom prst="rect">
            <a:avLst/>
          </a:prstGeom>
          <a:noFill/>
        </p:spPr>
        <p:txBody>
          <a:bodyPr wrap="square" rtlCol="0">
            <a:spAutoFit/>
          </a:bodyPr>
          <a:lstStyle/>
          <a:p>
            <a:pPr marL="285750" indent="-285750">
              <a:buFont typeface="Arial" panose="020B0604020202020204" pitchFamily="34" charset="0"/>
              <a:buChar char="•"/>
            </a:pPr>
            <a:r>
              <a:rPr lang="fr-FR" b="1" dirty="0"/>
              <a:t>1960s - 1970s : Premiers développements</a:t>
            </a:r>
            <a:endParaRPr lang="fr-FR" dirty="0"/>
          </a:p>
          <a:p>
            <a:pPr lvl="1">
              <a:buFont typeface="Arial" panose="020B0604020202020204" pitchFamily="34" charset="0"/>
              <a:buChar char="•"/>
            </a:pPr>
            <a:r>
              <a:rPr lang="fr-FR" b="1" dirty="0"/>
              <a:t>1968 : Ivan Sutherland</a:t>
            </a:r>
            <a:r>
              <a:rPr lang="fr-FR" dirty="0"/>
              <a:t> a également été pionnier dans le domaine de la réalité augmentée en créant </a:t>
            </a:r>
            <a:r>
              <a:rPr lang="fr-FR" b="1" dirty="0"/>
              <a:t>"The Head-</a:t>
            </a:r>
            <a:r>
              <a:rPr lang="fr-FR" b="1" dirty="0" err="1"/>
              <a:t>Mounted</a:t>
            </a:r>
            <a:r>
              <a:rPr lang="fr-FR" b="1" dirty="0"/>
              <a:t> Display"</a:t>
            </a:r>
            <a:r>
              <a:rPr lang="fr-FR" dirty="0"/>
              <a:t>, un dispositif qui superposait des images numériques à la réalité.</a:t>
            </a:r>
          </a:p>
          <a:p>
            <a:pPr lvl="1">
              <a:buFont typeface="Arial" panose="020B0604020202020204" pitchFamily="34" charset="0"/>
              <a:buChar char="•"/>
            </a:pPr>
            <a:r>
              <a:rPr lang="fr-FR" dirty="0"/>
              <a:t>Cependant, la RA en tant que domaine distinct n'a commencé à prendre forme que dans les années 1990, avec l'amélioration des technologies de calcul et d'affichage.</a:t>
            </a:r>
          </a:p>
          <a:p>
            <a:endParaRPr lang="fr-FR" dirty="0"/>
          </a:p>
          <a:p>
            <a:pPr marL="285750" indent="-285750">
              <a:buFont typeface="Arial" panose="020B0604020202020204" pitchFamily="34" charset="0"/>
              <a:buChar char="•"/>
            </a:pPr>
            <a:r>
              <a:rPr lang="fr-FR" b="1" dirty="0"/>
              <a:t>1990s : Première reconnaissance commerciale</a:t>
            </a:r>
            <a:endParaRPr lang="fr-FR" dirty="0"/>
          </a:p>
          <a:p>
            <a:pPr lvl="1">
              <a:buFont typeface="Arial" panose="020B0604020202020204" pitchFamily="34" charset="0"/>
              <a:buChar char="•"/>
            </a:pPr>
            <a:r>
              <a:rPr lang="fr-FR" b="1" dirty="0"/>
              <a:t>Tom </a:t>
            </a:r>
            <a:r>
              <a:rPr lang="fr-FR" b="1" dirty="0" err="1"/>
              <a:t>Caudell</a:t>
            </a:r>
            <a:r>
              <a:rPr lang="fr-FR" dirty="0"/>
              <a:t>, un chercheur de </a:t>
            </a:r>
            <a:r>
              <a:rPr lang="fr-FR" b="1" dirty="0"/>
              <a:t>Boeing</a:t>
            </a:r>
            <a:r>
              <a:rPr lang="fr-FR" dirty="0"/>
              <a:t>, a introduit le terme "réalité augmentée" dans les années 1990, lorsqu'il a utilisé la technologie pour améliorer les processus de fabrication en affichant des informations directement sur les machines.</a:t>
            </a:r>
          </a:p>
          <a:p>
            <a:pPr lvl="1">
              <a:buFont typeface="Arial" panose="020B0604020202020204" pitchFamily="34" charset="0"/>
              <a:buChar char="•"/>
            </a:pPr>
            <a:r>
              <a:rPr lang="fr-FR" dirty="0"/>
              <a:t>Le développement des caméras et des écrans mobiles a permis à la RA d'être utilisée dans des applications commerciales plus larges.</a:t>
            </a:r>
          </a:p>
          <a:p>
            <a:pPr marL="285750" indent="-285750">
              <a:buFont typeface="Arial" panose="020B0604020202020204" pitchFamily="34" charset="0"/>
              <a:buChar char="•"/>
            </a:pPr>
            <a:r>
              <a:rPr lang="fr-FR" b="1" dirty="0"/>
              <a:t>2000s - Aujourd'hui : RA mobile et grand public</a:t>
            </a:r>
            <a:endParaRPr lang="fr-FR" dirty="0"/>
          </a:p>
          <a:p>
            <a:pPr lvl="1">
              <a:buFont typeface="Arial" panose="020B0604020202020204" pitchFamily="34" charset="0"/>
              <a:buChar char="•"/>
            </a:pPr>
            <a:r>
              <a:rPr lang="fr-FR" dirty="0"/>
              <a:t>Le lancement de </a:t>
            </a:r>
            <a:r>
              <a:rPr lang="fr-FR" b="1" dirty="0"/>
              <a:t>Pokémon GO</a:t>
            </a:r>
            <a:r>
              <a:rPr lang="fr-FR" dirty="0"/>
              <a:t> en 2016 a été une étape majeure pour la popularisation de la RA. Ce jeu mobile a montré comment la RA pouvait être utilisée de manière ludique et interactive.</a:t>
            </a:r>
          </a:p>
          <a:p>
            <a:pPr lvl="1">
              <a:buFont typeface="Arial" panose="020B0604020202020204" pitchFamily="34" charset="0"/>
              <a:buChar char="•"/>
            </a:pPr>
            <a:r>
              <a:rPr lang="fr-FR" dirty="0"/>
              <a:t>Aujourd'hui, les smartphones, les lunettes intelligentes, et les applications comme </a:t>
            </a:r>
            <a:r>
              <a:rPr lang="fr-FR" b="1" dirty="0"/>
              <a:t>Google Glass</a:t>
            </a:r>
            <a:r>
              <a:rPr lang="fr-FR" dirty="0"/>
              <a:t> ou </a:t>
            </a:r>
            <a:r>
              <a:rPr lang="fr-FR" b="1" dirty="0"/>
              <a:t>Microsoft HoloLens</a:t>
            </a:r>
            <a:r>
              <a:rPr lang="fr-FR" dirty="0"/>
              <a:t> sont au cœur de la RA grand public.</a:t>
            </a:r>
          </a:p>
          <a:p>
            <a:pPr marL="285750" indent="-285750">
              <a:buFont typeface="Arial" panose="020B0604020202020204" pitchFamily="34" charset="0"/>
              <a:buChar char="•"/>
            </a:pPr>
            <a:endParaRPr lang="fr-FR" dirty="0"/>
          </a:p>
        </p:txBody>
      </p:sp>
    </p:spTree>
    <p:extLst>
      <p:ext uri="{BB962C8B-B14F-4D97-AF65-F5344CB8AC3E}">
        <p14:creationId xmlns:p14="http://schemas.microsoft.com/office/powerpoint/2010/main" val="35273816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Une brève histoire de la VR (1/5) : « Sensorama », ou le rêve de l’immersion totale">
            <a:extLst>
              <a:ext uri="{FF2B5EF4-FFF2-40B4-BE49-F238E27FC236}">
                <a16:creationId xmlns:a16="http://schemas.microsoft.com/office/drawing/2014/main" id="{EBA3DE11-F5FE-D379-2B35-839B9B8BF0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3594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A752B48-39F8-789D-CBA7-FC9A6E75D3BC}"/>
              </a:ext>
            </a:extLst>
          </p:cNvPr>
          <p:cNvSpPr txBox="1"/>
          <p:nvPr/>
        </p:nvSpPr>
        <p:spPr>
          <a:xfrm>
            <a:off x="5612080" y="3912735"/>
            <a:ext cx="6511636" cy="2031325"/>
          </a:xfrm>
          <a:prstGeom prst="rect">
            <a:avLst/>
          </a:prstGeom>
          <a:noFill/>
        </p:spPr>
        <p:txBody>
          <a:bodyPr wrap="square" rtlCol="0">
            <a:spAutoFit/>
          </a:bodyPr>
          <a:lstStyle/>
          <a:p>
            <a:pPr algn="just"/>
            <a:r>
              <a:rPr lang="fr-FR" dirty="0"/>
              <a:t>Morton </a:t>
            </a:r>
            <a:r>
              <a:rPr lang="fr-FR" dirty="0" err="1"/>
              <a:t>Heilig</a:t>
            </a:r>
            <a:r>
              <a:rPr lang="fr-FR" dirty="0"/>
              <a:t> était un cinéaste américain qui, dans les années 1960, a conçu un dispositif de "réalité virtuelle", le </a:t>
            </a:r>
            <a:r>
              <a:rPr lang="fr-FR" b="1" dirty="0" err="1"/>
              <a:t>Sensorama</a:t>
            </a:r>
            <a:r>
              <a:rPr lang="fr-FR" dirty="0"/>
              <a:t>. Son objectif était de créer une expérience d'immersion multisensorielle, permettant aux utilisateurs de regarder des films avec tous leurs sens. Cette machine intégrerait la vue, le son et l'odorat, ainsi que les vibrations et le mouvement - un prototype de casque de réalité virtuelle. </a:t>
            </a:r>
          </a:p>
        </p:txBody>
      </p:sp>
      <p:pic>
        <p:nvPicPr>
          <p:cNvPr id="4" name="Picture 3">
            <a:extLst>
              <a:ext uri="{FF2B5EF4-FFF2-40B4-BE49-F238E27FC236}">
                <a16:creationId xmlns:a16="http://schemas.microsoft.com/office/drawing/2014/main" id="{AA477AE4-D781-C48A-3556-9053CE2222F3}"/>
              </a:ext>
            </a:extLst>
          </p:cNvPr>
          <p:cNvPicPr>
            <a:picLocks noChangeAspect="1"/>
          </p:cNvPicPr>
          <p:nvPr/>
        </p:nvPicPr>
        <p:blipFill>
          <a:blip r:embed="rId4"/>
          <a:stretch>
            <a:fillRect/>
          </a:stretch>
        </p:blipFill>
        <p:spPr>
          <a:xfrm>
            <a:off x="7000738" y="37627"/>
            <a:ext cx="3734321" cy="3391373"/>
          </a:xfrm>
          <a:prstGeom prst="rect">
            <a:avLst/>
          </a:prstGeom>
        </p:spPr>
      </p:pic>
    </p:spTree>
    <p:extLst>
      <p:ext uri="{BB962C8B-B14F-4D97-AF65-F5344CB8AC3E}">
        <p14:creationId xmlns:p14="http://schemas.microsoft.com/office/powerpoint/2010/main" val="40313584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984677-ED77-8A12-3B7D-EDCA6D3FDC51}"/>
              </a:ext>
            </a:extLst>
          </p:cNvPr>
          <p:cNvPicPr>
            <a:picLocks noChangeAspect="1"/>
          </p:cNvPicPr>
          <p:nvPr/>
        </p:nvPicPr>
        <p:blipFill>
          <a:blip r:embed="rId3"/>
          <a:stretch>
            <a:fillRect/>
          </a:stretch>
        </p:blipFill>
        <p:spPr>
          <a:xfrm>
            <a:off x="2521527" y="0"/>
            <a:ext cx="6306430" cy="4124901"/>
          </a:xfrm>
          <a:prstGeom prst="rect">
            <a:avLst/>
          </a:prstGeom>
        </p:spPr>
      </p:pic>
      <p:sp>
        <p:nvSpPr>
          <p:cNvPr id="4" name="TextBox 3">
            <a:extLst>
              <a:ext uri="{FF2B5EF4-FFF2-40B4-BE49-F238E27FC236}">
                <a16:creationId xmlns:a16="http://schemas.microsoft.com/office/drawing/2014/main" id="{12A5C14F-7ACA-E5DF-C9FB-D7C6A4C612F7}"/>
              </a:ext>
            </a:extLst>
          </p:cNvPr>
          <p:cNvSpPr txBox="1"/>
          <p:nvPr/>
        </p:nvSpPr>
        <p:spPr>
          <a:xfrm>
            <a:off x="969816" y="4627419"/>
            <a:ext cx="10487893" cy="1477328"/>
          </a:xfrm>
          <a:prstGeom prst="rect">
            <a:avLst/>
          </a:prstGeom>
          <a:noFill/>
        </p:spPr>
        <p:txBody>
          <a:bodyPr wrap="square" rtlCol="0">
            <a:spAutoFit/>
          </a:bodyPr>
          <a:lstStyle/>
          <a:p>
            <a:r>
              <a:rPr lang="fr-FR" dirty="0"/>
              <a:t>Ce prototype était si lourd qu’il devait être suspendu à un chariot de plafond par un bras mécanique, permettant à l’utilisateur de se déplacer dans l’espace, de tourner la tête et de la pencher d’environ 40° (voir Figure 118). La technologie étant encore limitée à l’époque, en termes d’interface comme de puissance graphique, les représentations étaient limitées à des modèles 3D en mode « fil de fer ». De plus, l’immersion était plus similaire à de la RA, car les écrans utilisés étaient transparents.</a:t>
            </a:r>
          </a:p>
        </p:txBody>
      </p:sp>
    </p:spTree>
    <p:extLst>
      <p:ext uri="{BB962C8B-B14F-4D97-AF65-F5344CB8AC3E}">
        <p14:creationId xmlns:p14="http://schemas.microsoft.com/office/powerpoint/2010/main" val="5680879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436AF82-48DC-8C73-C65B-80A8D18F4B7B}"/>
              </a:ext>
            </a:extLst>
          </p:cNvPr>
          <p:cNvPicPr>
            <a:picLocks noChangeAspect="1"/>
          </p:cNvPicPr>
          <p:nvPr/>
        </p:nvPicPr>
        <p:blipFill>
          <a:blip r:embed="rId3"/>
          <a:stretch>
            <a:fillRect/>
          </a:stretch>
        </p:blipFill>
        <p:spPr>
          <a:xfrm>
            <a:off x="2447416" y="737483"/>
            <a:ext cx="7297168" cy="3886742"/>
          </a:xfrm>
          <a:prstGeom prst="rect">
            <a:avLst/>
          </a:prstGeom>
        </p:spPr>
      </p:pic>
      <p:sp>
        <p:nvSpPr>
          <p:cNvPr id="4" name="TextBox 3">
            <a:extLst>
              <a:ext uri="{FF2B5EF4-FFF2-40B4-BE49-F238E27FC236}">
                <a16:creationId xmlns:a16="http://schemas.microsoft.com/office/drawing/2014/main" id="{067FD2DE-B602-3595-A45D-D4349369208F}"/>
              </a:ext>
            </a:extLst>
          </p:cNvPr>
          <p:cNvSpPr txBox="1"/>
          <p:nvPr/>
        </p:nvSpPr>
        <p:spPr>
          <a:xfrm>
            <a:off x="1784817" y="4624225"/>
            <a:ext cx="9104856" cy="2031325"/>
          </a:xfrm>
          <a:prstGeom prst="rect">
            <a:avLst/>
          </a:prstGeom>
          <a:noFill/>
        </p:spPr>
        <p:txBody>
          <a:bodyPr wrap="square" rtlCol="0">
            <a:spAutoFit/>
          </a:bodyPr>
          <a:lstStyle/>
          <a:p>
            <a:pPr algn="just"/>
            <a:r>
              <a:rPr lang="fr-FR" dirty="0"/>
              <a:t>Les trois principaux systèmes qui y ont été développés ont servi de base pour les futures recherches sur les technologies immersives. Ainsi, l’</a:t>
            </a:r>
            <a:r>
              <a:rPr lang="fr-FR" dirty="0" err="1"/>
              <a:t>EyePhoneTM</a:t>
            </a:r>
            <a:r>
              <a:rPr lang="fr-FR" dirty="0"/>
              <a:t> et le </a:t>
            </a:r>
            <a:r>
              <a:rPr lang="fr-FR" dirty="0" err="1"/>
              <a:t>DataGloveTM</a:t>
            </a:r>
            <a:r>
              <a:rPr lang="fr-FR" dirty="0"/>
              <a:t> permettaient de voir (pour l’</a:t>
            </a:r>
            <a:r>
              <a:rPr lang="fr-FR" dirty="0" err="1"/>
              <a:t>EyePhoneTM</a:t>
            </a:r>
            <a:r>
              <a:rPr lang="fr-FR" dirty="0"/>
              <a:t>) et d’interagir (pour le </a:t>
            </a:r>
            <a:r>
              <a:rPr lang="fr-FR" dirty="0" err="1"/>
              <a:t>DataGloveTM</a:t>
            </a:r>
            <a:r>
              <a:rPr lang="fr-FR" dirty="0"/>
              <a:t>) avec des éléments 3D au sein d’un EV, alors que le </a:t>
            </a:r>
            <a:r>
              <a:rPr lang="fr-FR" dirty="0" err="1"/>
              <a:t>DataSuitTM</a:t>
            </a:r>
            <a:r>
              <a:rPr lang="fr-FR" dirty="0"/>
              <a:t> permettait à l’utilisateur de voir les mouvements de son corps (bras, jambes et torse) au sein d’un EV. Par la suite, certaines compagnies se sont intéressées à populariser la RV auprès du public. </a:t>
            </a:r>
          </a:p>
        </p:txBody>
      </p:sp>
    </p:spTree>
    <p:extLst>
      <p:ext uri="{BB962C8B-B14F-4D97-AF65-F5344CB8AC3E}">
        <p14:creationId xmlns:p14="http://schemas.microsoft.com/office/powerpoint/2010/main" val="33342037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C Vive VR review">
            <a:extLst>
              <a:ext uri="{FF2B5EF4-FFF2-40B4-BE49-F238E27FC236}">
                <a16:creationId xmlns:a16="http://schemas.microsoft.com/office/drawing/2014/main" id="{FB05AE0E-13D5-942D-38DA-F75970F43B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4619" y="255340"/>
            <a:ext cx="8587220" cy="48318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27932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70BA9DE8-BA79-4A9F-AACA-9FE426C0234A}"/>
              </a:ext>
            </a:extLst>
          </p:cNvPr>
          <p:cNvSpPr/>
          <p:nvPr/>
        </p:nvSpPr>
        <p:spPr>
          <a:xfrm flipH="1">
            <a:off x="223416" y="239486"/>
            <a:ext cx="11745168" cy="6379028"/>
          </a:xfrm>
          <a:custGeom>
            <a:avLst/>
            <a:gdLst>
              <a:gd name="connsiteX0" fmla="*/ 7271650 w 10953750"/>
              <a:gd name="connsiteY0" fmla="*/ 0 h 5778636"/>
              <a:gd name="connsiteX1" fmla="*/ 10953750 w 10953750"/>
              <a:gd name="connsiteY1" fmla="*/ 0 h 5778636"/>
              <a:gd name="connsiteX2" fmla="*/ 10953750 w 10953750"/>
              <a:gd name="connsiteY2" fmla="*/ 5778636 h 5778636"/>
              <a:gd name="connsiteX3" fmla="*/ 5877084 w 10953750"/>
              <a:gd name="connsiteY3" fmla="*/ 5778636 h 5778636"/>
              <a:gd name="connsiteX4" fmla="*/ 5981945 w 10953750"/>
              <a:gd name="connsiteY4" fmla="*/ 5665441 h 5778636"/>
              <a:gd name="connsiteX5" fmla="*/ 6143904 w 10953750"/>
              <a:gd name="connsiteY5" fmla="*/ 5486259 h 5778636"/>
              <a:gd name="connsiteX6" fmla="*/ 6431706 w 10953750"/>
              <a:gd name="connsiteY6" fmla="*/ 5128860 h 5778636"/>
              <a:gd name="connsiteX7" fmla="*/ 6649063 w 10953750"/>
              <a:gd name="connsiteY7" fmla="*/ 4852740 h 5778636"/>
              <a:gd name="connsiteX8" fmla="*/ 6821138 w 10953750"/>
              <a:gd name="connsiteY8" fmla="*/ 4646649 h 5778636"/>
              <a:gd name="connsiteX9" fmla="*/ 6939634 w 10953750"/>
              <a:gd name="connsiteY9" fmla="*/ 4494884 h 5778636"/>
              <a:gd name="connsiteX10" fmla="*/ 7011706 w 10953750"/>
              <a:gd name="connsiteY10" fmla="*/ 4397692 h 5778636"/>
              <a:gd name="connsiteX11" fmla="*/ 7033651 w 10953750"/>
              <a:gd name="connsiteY11" fmla="*/ 4367058 h 5778636"/>
              <a:gd name="connsiteX12" fmla="*/ 7036657 w 10953750"/>
              <a:gd name="connsiteY12" fmla="*/ 4359453 h 5778636"/>
              <a:gd name="connsiteX13" fmla="*/ 7352923 w 10953750"/>
              <a:gd name="connsiteY13" fmla="*/ 3890699 h 5778636"/>
              <a:gd name="connsiteX14" fmla="*/ 7431477 w 10953750"/>
              <a:gd name="connsiteY14" fmla="*/ 3763994 h 5778636"/>
              <a:gd name="connsiteX15" fmla="*/ 7599911 w 10953750"/>
              <a:gd name="connsiteY15" fmla="*/ 3484543 h 5778636"/>
              <a:gd name="connsiteX16" fmla="*/ 7729535 w 10953750"/>
              <a:gd name="connsiteY16" fmla="*/ 3262678 h 5778636"/>
              <a:gd name="connsiteX17" fmla="*/ 7848762 w 10953750"/>
              <a:gd name="connsiteY17" fmla="*/ 3055324 h 5778636"/>
              <a:gd name="connsiteX18" fmla="*/ 7855469 w 10953750"/>
              <a:gd name="connsiteY18" fmla="*/ 3035731 h 5778636"/>
              <a:gd name="connsiteX19" fmla="*/ 7899632 w 10953750"/>
              <a:gd name="connsiteY19" fmla="*/ 2916106 h 5778636"/>
              <a:gd name="connsiteX20" fmla="*/ 7971020 w 10953750"/>
              <a:gd name="connsiteY20" fmla="*/ 2806225 h 5778636"/>
              <a:gd name="connsiteX21" fmla="*/ 8071780 w 10953750"/>
              <a:gd name="connsiteY21" fmla="*/ 2607598 h 5778636"/>
              <a:gd name="connsiteX22" fmla="*/ 8093538 w 10953750"/>
              <a:gd name="connsiteY22" fmla="*/ 2515837 h 5778636"/>
              <a:gd name="connsiteX23" fmla="*/ 8104629 w 10953750"/>
              <a:gd name="connsiteY23" fmla="*/ 2496945 h 5778636"/>
              <a:gd name="connsiteX24" fmla="*/ 8134659 w 10953750"/>
              <a:gd name="connsiteY24" fmla="*/ 2455026 h 5778636"/>
              <a:gd name="connsiteX25" fmla="*/ 8161249 w 10953750"/>
              <a:gd name="connsiteY25" fmla="*/ 2383804 h 5778636"/>
              <a:gd name="connsiteX26" fmla="*/ 8199637 w 10953750"/>
              <a:gd name="connsiteY26" fmla="*/ 2272240 h 5778636"/>
              <a:gd name="connsiteX27" fmla="*/ 8229220 w 10953750"/>
              <a:gd name="connsiteY27" fmla="*/ 2210482 h 5778636"/>
              <a:gd name="connsiteX28" fmla="*/ 8282588 w 10953750"/>
              <a:gd name="connsiteY28" fmla="*/ 2129168 h 5778636"/>
              <a:gd name="connsiteX29" fmla="*/ 8304086 w 10953750"/>
              <a:gd name="connsiteY29" fmla="*/ 2078696 h 5778636"/>
              <a:gd name="connsiteX30" fmla="*/ 8304098 w 10953750"/>
              <a:gd name="connsiteY30" fmla="*/ 2061626 h 5778636"/>
              <a:gd name="connsiteX31" fmla="*/ 8292795 w 10953750"/>
              <a:gd name="connsiteY31" fmla="*/ 2053529 h 5778636"/>
              <a:gd name="connsiteX32" fmla="*/ 8293503 w 10953750"/>
              <a:gd name="connsiteY32" fmla="*/ 2032078 h 5778636"/>
              <a:gd name="connsiteX33" fmla="*/ 8348684 w 10953750"/>
              <a:gd name="connsiteY33" fmla="*/ 1995978 h 5778636"/>
              <a:gd name="connsiteX34" fmla="*/ 8359775 w 10953750"/>
              <a:gd name="connsiteY34" fmla="*/ 1977086 h 5778636"/>
              <a:gd name="connsiteX35" fmla="*/ 8342474 w 10953750"/>
              <a:gd name="connsiteY35" fmla="*/ 1967131 h 5778636"/>
              <a:gd name="connsiteX36" fmla="*/ 8328414 w 10953750"/>
              <a:gd name="connsiteY36" fmla="*/ 1942421 h 5778636"/>
              <a:gd name="connsiteX37" fmla="*/ 8333965 w 10953750"/>
              <a:gd name="connsiteY37" fmla="*/ 1924440 h 5778636"/>
              <a:gd name="connsiteX38" fmla="*/ 8324054 w 10953750"/>
              <a:gd name="connsiteY38" fmla="*/ 1907581 h 5778636"/>
              <a:gd name="connsiteX39" fmla="*/ 8311596 w 10953750"/>
              <a:gd name="connsiteY39" fmla="*/ 1901096 h 5778636"/>
              <a:gd name="connsiteX40" fmla="*/ 8319222 w 10953750"/>
              <a:gd name="connsiteY40" fmla="*/ 1887041 h 5778636"/>
              <a:gd name="connsiteX41" fmla="*/ 8348098 w 10953750"/>
              <a:gd name="connsiteY41" fmla="*/ 1846734 h 5778636"/>
              <a:gd name="connsiteX42" fmla="*/ 8454560 w 10953750"/>
              <a:gd name="connsiteY42" fmla="*/ 1742462 h 5778636"/>
              <a:gd name="connsiteX43" fmla="*/ 8480182 w 10953750"/>
              <a:gd name="connsiteY43" fmla="*/ 1733981 h 5778636"/>
              <a:gd name="connsiteX44" fmla="*/ 8454112 w 10953750"/>
              <a:gd name="connsiteY44" fmla="*/ 1722624 h 5778636"/>
              <a:gd name="connsiteX45" fmla="*/ 8437755 w 10953750"/>
              <a:gd name="connsiteY45" fmla="*/ 1684068 h 5778636"/>
              <a:gd name="connsiteX46" fmla="*/ 8507800 w 10953750"/>
              <a:gd name="connsiteY46" fmla="*/ 1514672 h 5778636"/>
              <a:gd name="connsiteX47" fmla="*/ 8537843 w 10953750"/>
              <a:gd name="connsiteY47" fmla="*/ 1455683 h 5778636"/>
              <a:gd name="connsiteX48" fmla="*/ 8524019 w 10953750"/>
              <a:gd name="connsiteY48" fmla="*/ 1423822 h 5778636"/>
              <a:gd name="connsiteX49" fmla="*/ 8524279 w 10953750"/>
              <a:gd name="connsiteY49" fmla="*/ 1382533 h 5778636"/>
              <a:gd name="connsiteX50" fmla="*/ 8546920 w 10953750"/>
              <a:gd name="connsiteY50" fmla="*/ 1347518 h 5778636"/>
              <a:gd name="connsiteX51" fmla="*/ 8561935 w 10953750"/>
              <a:gd name="connsiteY51" fmla="*/ 1326559 h 5778636"/>
              <a:gd name="connsiteX52" fmla="*/ 8586415 w 10953750"/>
              <a:gd name="connsiteY52" fmla="*/ 1302620 h 5778636"/>
              <a:gd name="connsiteX53" fmla="*/ 8594971 w 10953750"/>
              <a:gd name="connsiteY53" fmla="*/ 1277033 h 5778636"/>
              <a:gd name="connsiteX54" fmla="*/ 8592450 w 10953750"/>
              <a:gd name="connsiteY54" fmla="*/ 1253269 h 5778636"/>
              <a:gd name="connsiteX55" fmla="*/ 8601702 w 10953750"/>
              <a:gd name="connsiteY55" fmla="*/ 1223301 h 5778636"/>
              <a:gd name="connsiteX56" fmla="*/ 8641409 w 10953750"/>
              <a:gd name="connsiteY56" fmla="*/ 1205392 h 5778636"/>
              <a:gd name="connsiteX57" fmla="*/ 8639334 w 10953750"/>
              <a:gd name="connsiteY57" fmla="*/ 1201466 h 5778636"/>
              <a:gd name="connsiteX58" fmla="*/ 8594584 w 10953750"/>
              <a:gd name="connsiteY58" fmla="*/ 1171847 h 5778636"/>
              <a:gd name="connsiteX59" fmla="*/ 8589976 w 10953750"/>
              <a:gd name="connsiteY59" fmla="*/ 1161227 h 5778636"/>
              <a:gd name="connsiteX60" fmla="*/ 8613337 w 10953750"/>
              <a:gd name="connsiteY60" fmla="*/ 1087692 h 5778636"/>
              <a:gd name="connsiteX61" fmla="*/ 8618901 w 10953750"/>
              <a:gd name="connsiteY61" fmla="*/ 1052642 h 5778636"/>
              <a:gd name="connsiteX62" fmla="*/ 8594681 w 10953750"/>
              <a:gd name="connsiteY62" fmla="*/ 1035291 h 5778636"/>
              <a:gd name="connsiteX63" fmla="*/ 8550119 w 10953750"/>
              <a:gd name="connsiteY63" fmla="*/ 1066800 h 5778636"/>
              <a:gd name="connsiteX64" fmla="*/ 8540619 w 10953750"/>
              <a:gd name="connsiteY64" fmla="*/ 1120988 h 5778636"/>
              <a:gd name="connsiteX65" fmla="*/ 8531814 w 10953750"/>
              <a:gd name="connsiteY65" fmla="*/ 1170794 h 5778636"/>
              <a:gd name="connsiteX66" fmla="*/ 8507782 w 10953750"/>
              <a:gd name="connsiteY66" fmla="*/ 1214571 h 5778636"/>
              <a:gd name="connsiteX67" fmla="*/ 8469219 w 10953750"/>
              <a:gd name="connsiteY67" fmla="*/ 1247938 h 5778636"/>
              <a:gd name="connsiteX68" fmla="*/ 8433376 w 10953750"/>
              <a:gd name="connsiteY68" fmla="*/ 1349127 h 5778636"/>
              <a:gd name="connsiteX69" fmla="*/ 8375637 w 10953750"/>
              <a:gd name="connsiteY69" fmla="*/ 1412672 h 5778636"/>
              <a:gd name="connsiteX70" fmla="*/ 8359231 w 10953750"/>
              <a:gd name="connsiteY70" fmla="*/ 1442394 h 5778636"/>
              <a:gd name="connsiteX71" fmla="*/ 8285248 w 10953750"/>
              <a:gd name="connsiteY71" fmla="*/ 1630927 h 5778636"/>
              <a:gd name="connsiteX72" fmla="*/ 8268383 w 10953750"/>
              <a:gd name="connsiteY72" fmla="*/ 1657881 h 5778636"/>
              <a:gd name="connsiteX73" fmla="*/ 8260521 w 10953750"/>
              <a:gd name="connsiteY73" fmla="*/ 1679086 h 5778636"/>
              <a:gd name="connsiteX74" fmla="*/ 8241146 w 10953750"/>
              <a:gd name="connsiteY74" fmla="*/ 1665206 h 5778636"/>
              <a:gd name="connsiteX75" fmla="*/ 8221299 w 10953750"/>
              <a:gd name="connsiteY75" fmla="*/ 1665625 h 5778636"/>
              <a:gd name="connsiteX76" fmla="*/ 8205352 w 10953750"/>
              <a:gd name="connsiteY76" fmla="*/ 1698117 h 5778636"/>
              <a:gd name="connsiteX77" fmla="*/ 8171149 w 10953750"/>
              <a:gd name="connsiteY77" fmla="*/ 1766324 h 5778636"/>
              <a:gd name="connsiteX78" fmla="*/ 8172987 w 10953750"/>
              <a:gd name="connsiteY78" fmla="*/ 1777399 h 5778636"/>
              <a:gd name="connsiteX79" fmla="*/ 8169957 w 10953750"/>
              <a:gd name="connsiteY79" fmla="*/ 1819144 h 5778636"/>
              <a:gd name="connsiteX80" fmla="*/ 8089764 w 10953750"/>
              <a:gd name="connsiteY80" fmla="*/ 1978831 h 5778636"/>
              <a:gd name="connsiteX81" fmla="*/ 8080524 w 10953750"/>
              <a:gd name="connsiteY81" fmla="*/ 1991730 h 5778636"/>
              <a:gd name="connsiteX82" fmla="*/ 8070341 w 10953750"/>
              <a:gd name="connsiteY82" fmla="*/ 2033229 h 5778636"/>
              <a:gd name="connsiteX83" fmla="*/ 8052084 w 10953750"/>
              <a:gd name="connsiteY83" fmla="*/ 2068944 h 5778636"/>
              <a:gd name="connsiteX84" fmla="*/ 8023232 w 10953750"/>
              <a:gd name="connsiteY84" fmla="*/ 2075113 h 5778636"/>
              <a:gd name="connsiteX85" fmla="*/ 8025282 w 10953750"/>
              <a:gd name="connsiteY85" fmla="*/ 2113177 h 5778636"/>
              <a:gd name="connsiteX86" fmla="*/ 8000331 w 10953750"/>
              <a:gd name="connsiteY86" fmla="*/ 2151416 h 5778636"/>
              <a:gd name="connsiteX87" fmla="*/ 7920695 w 10953750"/>
              <a:gd name="connsiteY87" fmla="*/ 2177317 h 5778636"/>
              <a:gd name="connsiteX88" fmla="*/ 7917925 w 10953750"/>
              <a:gd name="connsiteY88" fmla="*/ 2177772 h 5778636"/>
              <a:gd name="connsiteX89" fmla="*/ 7882143 w 10953750"/>
              <a:gd name="connsiteY89" fmla="*/ 2193613 h 5778636"/>
              <a:gd name="connsiteX90" fmla="*/ 7764047 w 10953750"/>
              <a:gd name="connsiteY90" fmla="*/ 2433495 h 5778636"/>
              <a:gd name="connsiteX91" fmla="*/ 7682015 w 10953750"/>
              <a:gd name="connsiteY91" fmla="*/ 2582106 h 5778636"/>
              <a:gd name="connsiteX92" fmla="*/ 7604804 w 10953750"/>
              <a:gd name="connsiteY92" fmla="*/ 2768325 h 5778636"/>
              <a:gd name="connsiteX93" fmla="*/ 7520946 w 10953750"/>
              <a:gd name="connsiteY93" fmla="*/ 2888791 h 5778636"/>
              <a:gd name="connsiteX94" fmla="*/ 7492294 w 10953750"/>
              <a:gd name="connsiteY94" fmla="*/ 2939017 h 5778636"/>
              <a:gd name="connsiteX95" fmla="*/ 7440058 w 10953750"/>
              <a:gd name="connsiteY95" fmla="*/ 3052859 h 5778636"/>
              <a:gd name="connsiteX96" fmla="*/ 7379525 w 10953750"/>
              <a:gd name="connsiteY96" fmla="*/ 3150998 h 5778636"/>
              <a:gd name="connsiteX97" fmla="*/ 7292414 w 10953750"/>
              <a:gd name="connsiteY97" fmla="*/ 3303289 h 5778636"/>
              <a:gd name="connsiteX98" fmla="*/ 7235346 w 10953750"/>
              <a:gd name="connsiteY98" fmla="*/ 3396591 h 5778636"/>
              <a:gd name="connsiteX99" fmla="*/ 7114044 w 10953750"/>
              <a:gd name="connsiteY99" fmla="*/ 3600020 h 5778636"/>
              <a:gd name="connsiteX100" fmla="*/ 6981439 w 10953750"/>
              <a:gd name="connsiteY100" fmla="*/ 3795352 h 5778636"/>
              <a:gd name="connsiteX101" fmla="*/ 6895955 w 10953750"/>
              <a:gd name="connsiteY101" fmla="*/ 3931730 h 5778636"/>
              <a:gd name="connsiteX102" fmla="*/ 6749266 w 10953750"/>
              <a:gd name="connsiteY102" fmla="*/ 4136490 h 5778636"/>
              <a:gd name="connsiteX103" fmla="*/ 6681803 w 10953750"/>
              <a:gd name="connsiteY103" fmla="*/ 4244303 h 5778636"/>
              <a:gd name="connsiteX104" fmla="*/ 6587562 w 10953750"/>
              <a:gd name="connsiteY104" fmla="*/ 4362209 h 5778636"/>
              <a:gd name="connsiteX105" fmla="*/ 6533276 w 10953750"/>
              <a:gd name="connsiteY105" fmla="*/ 4437986 h 5778636"/>
              <a:gd name="connsiteX106" fmla="*/ 6478754 w 10953750"/>
              <a:gd name="connsiteY106" fmla="*/ 4520914 h 5778636"/>
              <a:gd name="connsiteX107" fmla="*/ 6394225 w 10953750"/>
              <a:gd name="connsiteY107" fmla="*/ 4611622 h 5778636"/>
              <a:gd name="connsiteX108" fmla="*/ 6287975 w 10953750"/>
              <a:gd name="connsiteY108" fmla="*/ 4742882 h 5778636"/>
              <a:gd name="connsiteX109" fmla="*/ 6141770 w 10953750"/>
              <a:gd name="connsiteY109" fmla="*/ 4916272 h 5778636"/>
              <a:gd name="connsiteX110" fmla="*/ 6056310 w 10953750"/>
              <a:gd name="connsiteY110" fmla="*/ 5018511 h 5778636"/>
              <a:gd name="connsiteX111" fmla="*/ 5932958 w 10953750"/>
              <a:gd name="connsiteY111" fmla="*/ 5183875 h 5778636"/>
              <a:gd name="connsiteX112" fmla="*/ 5915185 w 10953750"/>
              <a:gd name="connsiteY112" fmla="*/ 5188221 h 5778636"/>
              <a:gd name="connsiteX113" fmla="*/ 5908974 w 10953750"/>
              <a:gd name="connsiteY113" fmla="*/ 5159374 h 5778636"/>
              <a:gd name="connsiteX114" fmla="*/ 5934844 w 10953750"/>
              <a:gd name="connsiteY114" fmla="*/ 5126673 h 5778636"/>
              <a:gd name="connsiteX115" fmla="*/ 6475138 w 10953750"/>
              <a:gd name="connsiteY115" fmla="*/ 4413414 h 5778636"/>
              <a:gd name="connsiteX116" fmla="*/ 6945246 w 10953750"/>
              <a:gd name="connsiteY116" fmla="*/ 3740147 h 5778636"/>
              <a:gd name="connsiteX117" fmla="*/ 7222266 w 10953750"/>
              <a:gd name="connsiteY117" fmla="*/ 3292071 h 5778636"/>
              <a:gd name="connsiteX118" fmla="*/ 7448712 w 10953750"/>
              <a:gd name="connsiteY118" fmla="*/ 2890717 h 5778636"/>
              <a:gd name="connsiteX119" fmla="*/ 7692084 w 10953750"/>
              <a:gd name="connsiteY119" fmla="*/ 2377062 h 5778636"/>
              <a:gd name="connsiteX120" fmla="*/ 7773432 w 10953750"/>
              <a:gd name="connsiteY120" fmla="*/ 2215762 h 5778636"/>
              <a:gd name="connsiteX121" fmla="*/ 7843253 w 10953750"/>
              <a:gd name="connsiteY121" fmla="*/ 2036447 h 5778636"/>
              <a:gd name="connsiteX122" fmla="*/ 7880226 w 10953750"/>
              <a:gd name="connsiteY122" fmla="*/ 1967784 h 5778636"/>
              <a:gd name="connsiteX123" fmla="*/ 7912567 w 10953750"/>
              <a:gd name="connsiteY123" fmla="*/ 1922641 h 5778636"/>
              <a:gd name="connsiteX124" fmla="*/ 7957626 w 10953750"/>
              <a:gd name="connsiteY124" fmla="*/ 1842692 h 5778636"/>
              <a:gd name="connsiteX125" fmla="*/ 7976366 w 10953750"/>
              <a:gd name="connsiteY125" fmla="*/ 1775606 h 5778636"/>
              <a:gd name="connsiteX126" fmla="*/ 7985383 w 10953750"/>
              <a:gd name="connsiteY126" fmla="*/ 1752789 h 5778636"/>
              <a:gd name="connsiteX127" fmla="*/ 8013563 w 10953750"/>
              <a:gd name="connsiteY127" fmla="*/ 1716863 h 5778636"/>
              <a:gd name="connsiteX128" fmla="*/ 8067897 w 10953750"/>
              <a:gd name="connsiteY128" fmla="*/ 1572808 h 5778636"/>
              <a:gd name="connsiteX129" fmla="*/ 8094003 w 10953750"/>
              <a:gd name="connsiteY129" fmla="*/ 1532957 h 5778636"/>
              <a:gd name="connsiteX130" fmla="*/ 8117588 w 10953750"/>
              <a:gd name="connsiteY130" fmla="*/ 1469341 h 5778636"/>
              <a:gd name="connsiteX131" fmla="*/ 8118767 w 10953750"/>
              <a:gd name="connsiteY131" fmla="*/ 1433590 h 5778636"/>
              <a:gd name="connsiteX132" fmla="*/ 8162694 w 10953750"/>
              <a:gd name="connsiteY132" fmla="*/ 1321115 h 5778636"/>
              <a:gd name="connsiteX133" fmla="*/ 8209839 w 10953750"/>
              <a:gd name="connsiteY133" fmla="*/ 1228022 h 5778636"/>
              <a:gd name="connsiteX134" fmla="*/ 8216322 w 10953750"/>
              <a:gd name="connsiteY134" fmla="*/ 1198510 h 5778636"/>
              <a:gd name="connsiteX135" fmla="*/ 8218196 w 10953750"/>
              <a:gd name="connsiteY135" fmla="*/ 1158378 h 5778636"/>
              <a:gd name="connsiteX136" fmla="*/ 8243643 w 10953750"/>
              <a:gd name="connsiteY136" fmla="*/ 1071699 h 5778636"/>
              <a:gd name="connsiteX137" fmla="*/ 8291731 w 10953750"/>
              <a:gd name="connsiteY137" fmla="*/ 950006 h 5778636"/>
              <a:gd name="connsiteX138" fmla="*/ 8291060 w 10953750"/>
              <a:gd name="connsiteY138" fmla="*/ 920248 h 5778636"/>
              <a:gd name="connsiteX139" fmla="*/ 8279298 w 10953750"/>
              <a:gd name="connsiteY139" fmla="*/ 909382 h 5778636"/>
              <a:gd name="connsiteX140" fmla="*/ 8266242 w 10953750"/>
              <a:gd name="connsiteY140" fmla="*/ 770723 h 5778636"/>
              <a:gd name="connsiteX141" fmla="*/ 8256790 w 10953750"/>
              <a:gd name="connsiteY141" fmla="*/ 756632 h 5778636"/>
              <a:gd name="connsiteX142" fmla="*/ 8241327 w 10953750"/>
              <a:gd name="connsiteY142" fmla="*/ 757753 h 5778636"/>
              <a:gd name="connsiteX143" fmla="*/ 8215717 w 10953750"/>
              <a:gd name="connsiteY143" fmla="*/ 749165 h 5778636"/>
              <a:gd name="connsiteX144" fmla="*/ 8229118 w 10953750"/>
              <a:gd name="connsiteY144" fmla="*/ 727049 h 5778636"/>
              <a:gd name="connsiteX145" fmla="*/ 8262614 w 10953750"/>
              <a:gd name="connsiteY145" fmla="*/ 680293 h 5778636"/>
              <a:gd name="connsiteX146" fmla="*/ 8294483 w 10953750"/>
              <a:gd name="connsiteY146" fmla="*/ 649450 h 5778636"/>
              <a:gd name="connsiteX147" fmla="*/ 8310641 w 10953750"/>
              <a:gd name="connsiteY147" fmla="*/ 643947 h 5778636"/>
              <a:gd name="connsiteX148" fmla="*/ 8322191 w 10953750"/>
              <a:gd name="connsiteY148" fmla="*/ 627824 h 5778636"/>
              <a:gd name="connsiteX149" fmla="*/ 8306045 w 10953750"/>
              <a:gd name="connsiteY149" fmla="*/ 616257 h 5778636"/>
              <a:gd name="connsiteX150" fmla="*/ 8279044 w 10953750"/>
              <a:gd name="connsiteY150" fmla="*/ 616432 h 5778636"/>
              <a:gd name="connsiteX151" fmla="*/ 8267506 w 10953750"/>
              <a:gd name="connsiteY151" fmla="*/ 615485 h 5778636"/>
              <a:gd name="connsiteX152" fmla="*/ 8272821 w 10953750"/>
              <a:gd name="connsiteY152" fmla="*/ 604655 h 5778636"/>
              <a:gd name="connsiteX153" fmla="*/ 8284136 w 10953750"/>
              <a:gd name="connsiteY153" fmla="*/ 595682 h 5778636"/>
              <a:gd name="connsiteX154" fmla="*/ 8291066 w 10953750"/>
              <a:gd name="connsiteY154" fmla="*/ 586009 h 5778636"/>
              <a:gd name="connsiteX155" fmla="*/ 8311893 w 10953750"/>
              <a:gd name="connsiteY155" fmla="*/ 505779 h 5778636"/>
              <a:gd name="connsiteX156" fmla="*/ 8336148 w 10953750"/>
              <a:gd name="connsiteY156" fmla="*/ 471921 h 5778636"/>
              <a:gd name="connsiteX157" fmla="*/ 8341936 w 10953750"/>
              <a:gd name="connsiteY157" fmla="*/ 446790 h 5778636"/>
              <a:gd name="connsiteX158" fmla="*/ 8317704 w 10953750"/>
              <a:gd name="connsiteY158" fmla="*/ 446509 h 5778636"/>
              <a:gd name="connsiteX159" fmla="*/ 8302701 w 10953750"/>
              <a:gd name="connsiteY159" fmla="*/ 450399 h 5778636"/>
              <a:gd name="connsiteX160" fmla="*/ 8284009 w 10953750"/>
              <a:gd name="connsiteY160" fmla="*/ 449207 h 5778636"/>
              <a:gd name="connsiteX161" fmla="*/ 8290715 w 10953750"/>
              <a:gd name="connsiteY161" fmla="*/ 429614 h 5778636"/>
              <a:gd name="connsiteX162" fmla="*/ 8309903 w 10953750"/>
              <a:gd name="connsiteY162" fmla="*/ 382367 h 5778636"/>
              <a:gd name="connsiteX163" fmla="*/ 8379169 w 10953750"/>
              <a:gd name="connsiteY163" fmla="*/ 336838 h 5778636"/>
              <a:gd name="connsiteX164" fmla="*/ 8415410 w 10953750"/>
              <a:gd name="connsiteY164" fmla="*/ 323766 h 5778636"/>
              <a:gd name="connsiteX165" fmla="*/ 8324991 w 10953750"/>
              <a:gd name="connsiteY165" fmla="*/ 258990 h 5778636"/>
              <a:gd name="connsiteX166" fmla="*/ 8285756 w 10953750"/>
              <a:gd name="connsiteY166" fmla="*/ 262599 h 5778636"/>
              <a:gd name="connsiteX167" fmla="*/ 8276305 w 10953750"/>
              <a:gd name="connsiteY167" fmla="*/ 248509 h 5778636"/>
              <a:gd name="connsiteX168" fmla="*/ 8263140 w 10953750"/>
              <a:gd name="connsiteY168" fmla="*/ 263475 h 5778636"/>
              <a:gd name="connsiteX169" fmla="*/ 8258284 w 10953750"/>
              <a:gd name="connsiteY169" fmla="*/ 277074 h 5778636"/>
              <a:gd name="connsiteX170" fmla="*/ 8237046 w 10953750"/>
              <a:gd name="connsiteY170" fmla="*/ 286257 h 5778636"/>
              <a:gd name="connsiteX171" fmla="*/ 8215348 w 10953750"/>
              <a:gd name="connsiteY171" fmla="*/ 292670 h 5778636"/>
              <a:gd name="connsiteX172" fmla="*/ 8197551 w 10953750"/>
              <a:gd name="connsiteY172" fmla="*/ 331155 h 5778636"/>
              <a:gd name="connsiteX173" fmla="*/ 8176065 w 10953750"/>
              <a:gd name="connsiteY173" fmla="*/ 364557 h 5778636"/>
              <a:gd name="connsiteX174" fmla="*/ 8144220 w 10953750"/>
              <a:gd name="connsiteY174" fmla="*/ 361262 h 5778636"/>
              <a:gd name="connsiteX175" fmla="*/ 8129912 w 10953750"/>
              <a:gd name="connsiteY175" fmla="*/ 360771 h 5778636"/>
              <a:gd name="connsiteX176" fmla="*/ 8136334 w 10953750"/>
              <a:gd name="connsiteY176" fmla="*/ 416606 h 5778636"/>
              <a:gd name="connsiteX177" fmla="*/ 8148320 w 10953750"/>
              <a:gd name="connsiteY177" fmla="*/ 437391 h 5778636"/>
              <a:gd name="connsiteX178" fmla="*/ 8127753 w 10953750"/>
              <a:gd name="connsiteY178" fmla="*/ 476331 h 5778636"/>
              <a:gd name="connsiteX179" fmla="*/ 8115756 w 10953750"/>
              <a:gd name="connsiteY179" fmla="*/ 472616 h 5778636"/>
              <a:gd name="connsiteX180" fmla="*/ 8098914 w 10953750"/>
              <a:gd name="connsiteY180" fmla="*/ 465430 h 5778636"/>
              <a:gd name="connsiteX181" fmla="*/ 8080905 w 10953750"/>
              <a:gd name="connsiteY181" fmla="*/ 476926 h 5778636"/>
              <a:gd name="connsiteX182" fmla="*/ 8065170 w 10953750"/>
              <a:gd name="connsiteY182" fmla="*/ 536406 h 5778636"/>
              <a:gd name="connsiteX183" fmla="*/ 8056837 w 10953750"/>
              <a:gd name="connsiteY183" fmla="*/ 571912 h 5778636"/>
              <a:gd name="connsiteX184" fmla="*/ 7993323 w 10953750"/>
              <a:gd name="connsiteY184" fmla="*/ 643518 h 5778636"/>
              <a:gd name="connsiteX185" fmla="*/ 7973923 w 10953750"/>
              <a:gd name="connsiteY185" fmla="*/ 663776 h 5778636"/>
              <a:gd name="connsiteX186" fmla="*/ 7951705 w 10953750"/>
              <a:gd name="connsiteY186" fmla="*/ 752768 h 5778636"/>
              <a:gd name="connsiteX187" fmla="*/ 7924444 w 10953750"/>
              <a:gd name="connsiteY187" fmla="*/ 794232 h 5778636"/>
              <a:gd name="connsiteX188" fmla="*/ 7859339 w 10953750"/>
              <a:gd name="connsiteY188" fmla="*/ 830542 h 5778636"/>
              <a:gd name="connsiteX189" fmla="*/ 7886092 w 10953750"/>
              <a:gd name="connsiteY189" fmla="*/ 854588 h 5778636"/>
              <a:gd name="connsiteX190" fmla="*/ 7884218 w 10953750"/>
              <a:gd name="connsiteY190" fmla="*/ 894720 h 5778636"/>
              <a:gd name="connsiteX191" fmla="*/ 7860222 w 10953750"/>
              <a:gd name="connsiteY191" fmla="*/ 887289 h 5778636"/>
              <a:gd name="connsiteX192" fmla="*/ 7836215 w 10953750"/>
              <a:gd name="connsiteY192" fmla="*/ 896927 h 5778636"/>
              <a:gd name="connsiteX193" fmla="*/ 7813338 w 10953750"/>
              <a:gd name="connsiteY193" fmla="*/ 939092 h 5778636"/>
              <a:gd name="connsiteX194" fmla="*/ 7784450 w 10953750"/>
              <a:gd name="connsiteY194" fmla="*/ 996468 h 5778636"/>
              <a:gd name="connsiteX195" fmla="*/ 7763200 w 10953750"/>
              <a:gd name="connsiteY195" fmla="*/ 1022720 h 5778636"/>
              <a:gd name="connsiteX196" fmla="*/ 7741043 w 10953750"/>
              <a:gd name="connsiteY196" fmla="*/ 1026365 h 5778636"/>
              <a:gd name="connsiteX197" fmla="*/ 7710341 w 10953750"/>
              <a:gd name="connsiteY197" fmla="*/ 1038527 h 5778636"/>
              <a:gd name="connsiteX198" fmla="*/ 7727170 w 10953750"/>
              <a:gd name="connsiteY198" fmla="*/ 1062782 h 5778636"/>
              <a:gd name="connsiteX199" fmla="*/ 7725544 w 10953750"/>
              <a:gd name="connsiteY199" fmla="*/ 1078695 h 5778636"/>
              <a:gd name="connsiteX200" fmla="*/ 7713310 w 10953750"/>
              <a:gd name="connsiteY200" fmla="*/ 1082129 h 5778636"/>
              <a:gd name="connsiteX201" fmla="*/ 7674075 w 10953750"/>
              <a:gd name="connsiteY201" fmla="*/ 1085738 h 5778636"/>
              <a:gd name="connsiteX202" fmla="*/ 7650080 w 10953750"/>
              <a:gd name="connsiteY202" fmla="*/ 1078307 h 5778636"/>
              <a:gd name="connsiteX203" fmla="*/ 7651707 w 10953750"/>
              <a:gd name="connsiteY203" fmla="*/ 1062394 h 5778636"/>
              <a:gd name="connsiteX204" fmla="*/ 7713667 w 10953750"/>
              <a:gd name="connsiteY204" fmla="*/ 904284 h 5778636"/>
              <a:gd name="connsiteX205" fmla="*/ 7749297 w 10953750"/>
              <a:gd name="connsiteY205" fmla="*/ 776106 h 5778636"/>
              <a:gd name="connsiteX206" fmla="*/ 7724431 w 10953750"/>
              <a:gd name="connsiteY206" fmla="*/ 694859 h 5778636"/>
              <a:gd name="connsiteX207" fmla="*/ 7754686 w 10953750"/>
              <a:gd name="connsiteY207" fmla="*/ 662859 h 5778636"/>
              <a:gd name="connsiteX208" fmla="*/ 7738316 w 10953750"/>
              <a:gd name="connsiteY208" fmla="*/ 641373 h 5778636"/>
              <a:gd name="connsiteX209" fmla="*/ 7732341 w 10953750"/>
              <a:gd name="connsiteY209" fmla="*/ 605376 h 5778636"/>
              <a:gd name="connsiteX210" fmla="*/ 7760273 w 10953750"/>
              <a:gd name="connsiteY210" fmla="*/ 593670 h 5778636"/>
              <a:gd name="connsiteX211" fmla="*/ 7796962 w 10953750"/>
              <a:gd name="connsiteY211" fmla="*/ 600435 h 5778636"/>
              <a:gd name="connsiteX212" fmla="*/ 7782218 w 10953750"/>
              <a:gd name="connsiteY212" fmla="*/ 563036 h 5778636"/>
              <a:gd name="connsiteX213" fmla="*/ 7779014 w 10953750"/>
              <a:gd name="connsiteY213" fmla="*/ 526584 h 5778636"/>
              <a:gd name="connsiteX214" fmla="*/ 7717410 w 10953750"/>
              <a:gd name="connsiteY214" fmla="*/ 506849 h 5778636"/>
              <a:gd name="connsiteX215" fmla="*/ 7692012 w 10953750"/>
              <a:gd name="connsiteY215" fmla="*/ 525250 h 5778636"/>
              <a:gd name="connsiteX216" fmla="*/ 7701228 w 10953750"/>
              <a:gd name="connsiteY216" fmla="*/ 546490 h 5778636"/>
              <a:gd name="connsiteX217" fmla="*/ 7703985 w 10953750"/>
              <a:gd name="connsiteY217" fmla="*/ 563104 h 5778636"/>
              <a:gd name="connsiteX218" fmla="*/ 7693330 w 10953750"/>
              <a:gd name="connsiteY218" fmla="*/ 618904 h 5778636"/>
              <a:gd name="connsiteX219" fmla="*/ 7669534 w 10953750"/>
              <a:gd name="connsiteY219" fmla="*/ 655531 h 5778636"/>
              <a:gd name="connsiteX220" fmla="*/ 7667448 w 10953750"/>
              <a:gd name="connsiteY220" fmla="*/ 668675 h 5778636"/>
              <a:gd name="connsiteX221" fmla="*/ 7671820 w 10953750"/>
              <a:gd name="connsiteY221" fmla="*/ 686445 h 5778636"/>
              <a:gd name="connsiteX222" fmla="*/ 7611758 w 10953750"/>
              <a:gd name="connsiteY222" fmla="*/ 770284 h 5778636"/>
              <a:gd name="connsiteX223" fmla="*/ 7577343 w 10953750"/>
              <a:gd name="connsiteY223" fmla="*/ 811502 h 5778636"/>
              <a:gd name="connsiteX224" fmla="*/ 7572463 w 10953750"/>
              <a:gd name="connsiteY224" fmla="*/ 859241 h 5778636"/>
              <a:gd name="connsiteX225" fmla="*/ 7567371 w 10953750"/>
              <a:gd name="connsiteY225" fmla="*/ 879990 h 5778636"/>
              <a:gd name="connsiteX226" fmla="*/ 7543376 w 10953750"/>
              <a:gd name="connsiteY226" fmla="*/ 872559 h 5778636"/>
              <a:gd name="connsiteX227" fmla="*/ 7527925 w 10953750"/>
              <a:gd name="connsiteY227" fmla="*/ 856610 h 5778636"/>
              <a:gd name="connsiteX228" fmla="*/ 7516187 w 10953750"/>
              <a:gd name="connsiteY228" fmla="*/ 811606 h 5778636"/>
              <a:gd name="connsiteX229" fmla="*/ 7550874 w 10953750"/>
              <a:gd name="connsiteY229" fmla="*/ 712029 h 5778636"/>
              <a:gd name="connsiteX230" fmla="*/ 7526431 w 10953750"/>
              <a:gd name="connsiteY230" fmla="*/ 684759 h 5778636"/>
              <a:gd name="connsiteX231" fmla="*/ 7522047 w 10953750"/>
              <a:gd name="connsiteY231" fmla="*/ 684058 h 5778636"/>
              <a:gd name="connsiteX232" fmla="*/ 7469660 w 10953750"/>
              <a:gd name="connsiteY232" fmla="*/ 685563 h 5778636"/>
              <a:gd name="connsiteX233" fmla="*/ 7463649 w 10953750"/>
              <a:gd name="connsiteY233" fmla="*/ 700775 h 5778636"/>
              <a:gd name="connsiteX234" fmla="*/ 7498959 w 10953750"/>
              <a:gd name="connsiteY234" fmla="*/ 699234 h 5778636"/>
              <a:gd name="connsiteX235" fmla="*/ 7501940 w 10953750"/>
              <a:gd name="connsiteY235" fmla="*/ 725767 h 5778636"/>
              <a:gd name="connsiteX236" fmla="*/ 7484862 w 10953750"/>
              <a:gd name="connsiteY236" fmla="*/ 725732 h 5778636"/>
              <a:gd name="connsiteX237" fmla="*/ 7430848 w 10953750"/>
              <a:gd name="connsiteY237" fmla="*/ 743150 h 5778636"/>
              <a:gd name="connsiteX238" fmla="*/ 7381182 w 10953750"/>
              <a:gd name="connsiteY238" fmla="*/ 812478 h 5778636"/>
              <a:gd name="connsiteX239" fmla="*/ 7390374 w 10953750"/>
              <a:gd name="connsiteY239" fmla="*/ 867858 h 5778636"/>
              <a:gd name="connsiteX240" fmla="*/ 7395218 w 10953750"/>
              <a:gd name="connsiteY240" fmla="*/ 871328 h 5778636"/>
              <a:gd name="connsiteX241" fmla="*/ 7408594 w 10953750"/>
              <a:gd name="connsiteY241" fmla="*/ 883350 h 5778636"/>
              <a:gd name="connsiteX242" fmla="*/ 7388735 w 10953750"/>
              <a:gd name="connsiteY242" fmla="*/ 900840 h 5778636"/>
              <a:gd name="connsiteX243" fmla="*/ 7365199 w 10953750"/>
              <a:gd name="connsiteY243" fmla="*/ 896178 h 5778636"/>
              <a:gd name="connsiteX244" fmla="*/ 7344185 w 10953750"/>
              <a:gd name="connsiteY244" fmla="*/ 915280 h 5778636"/>
              <a:gd name="connsiteX245" fmla="*/ 7362405 w 10953750"/>
              <a:gd name="connsiteY245" fmla="*/ 930772 h 5778636"/>
              <a:gd name="connsiteX246" fmla="*/ 7373943 w 10953750"/>
              <a:gd name="connsiteY246" fmla="*/ 931719 h 5778636"/>
              <a:gd name="connsiteX247" fmla="*/ 7385246 w 10953750"/>
              <a:gd name="connsiteY247" fmla="*/ 939816 h 5778636"/>
              <a:gd name="connsiteX248" fmla="*/ 7375086 w 10953750"/>
              <a:gd name="connsiteY248" fmla="*/ 947176 h 5778636"/>
              <a:gd name="connsiteX249" fmla="*/ 7345316 w 10953750"/>
              <a:gd name="connsiteY249" fmla="*/ 947806 h 5778636"/>
              <a:gd name="connsiteX250" fmla="*/ 7302368 w 10953750"/>
              <a:gd name="connsiteY250" fmla="*/ 980472 h 5778636"/>
              <a:gd name="connsiteX251" fmla="*/ 7297724 w 10953750"/>
              <a:gd name="connsiteY251" fmla="*/ 1021060 h 5778636"/>
              <a:gd name="connsiteX252" fmla="*/ 7279479 w 10953750"/>
              <a:gd name="connsiteY252" fmla="*/ 1039706 h 5778636"/>
              <a:gd name="connsiteX253" fmla="*/ 7239313 w 10953750"/>
              <a:gd name="connsiteY253" fmla="*/ 1054847 h 5778636"/>
              <a:gd name="connsiteX254" fmla="*/ 7226832 w 10953750"/>
              <a:gd name="connsiteY254" fmla="*/ 1082501 h 5778636"/>
              <a:gd name="connsiteX255" fmla="*/ 7162102 w 10953750"/>
              <a:gd name="connsiteY255" fmla="*/ 1241067 h 5778636"/>
              <a:gd name="connsiteX256" fmla="*/ 7151930 w 10953750"/>
              <a:gd name="connsiteY256" fmla="*/ 1265497 h 5778636"/>
              <a:gd name="connsiteX257" fmla="*/ 7127886 w 10953750"/>
              <a:gd name="connsiteY257" fmla="*/ 1326343 h 5778636"/>
              <a:gd name="connsiteX258" fmla="*/ 7046151 w 10953750"/>
              <a:gd name="connsiteY258" fmla="*/ 1382457 h 5778636"/>
              <a:gd name="connsiteX259" fmla="*/ 7009438 w 10953750"/>
              <a:gd name="connsiteY259" fmla="*/ 1409830 h 5778636"/>
              <a:gd name="connsiteX260" fmla="*/ 6950024 w 10953750"/>
              <a:gd name="connsiteY260" fmla="*/ 1557565 h 5778636"/>
              <a:gd name="connsiteX261" fmla="*/ 6930624 w 10953750"/>
              <a:gd name="connsiteY261" fmla="*/ 1577824 h 5778636"/>
              <a:gd name="connsiteX262" fmla="*/ 6915621 w 10953750"/>
              <a:gd name="connsiteY262" fmla="*/ 1581714 h 5778636"/>
              <a:gd name="connsiteX263" fmla="*/ 6902468 w 10953750"/>
              <a:gd name="connsiteY263" fmla="*/ 1579611 h 5778636"/>
              <a:gd name="connsiteX264" fmla="*/ 6901797 w 10953750"/>
              <a:gd name="connsiteY264" fmla="*/ 1549853 h 5778636"/>
              <a:gd name="connsiteX265" fmla="*/ 6892817 w 10953750"/>
              <a:gd name="connsiteY265" fmla="*/ 1521462 h 5778636"/>
              <a:gd name="connsiteX266" fmla="*/ 6876882 w 10953750"/>
              <a:gd name="connsiteY266" fmla="*/ 1536884 h 5778636"/>
              <a:gd name="connsiteX267" fmla="*/ 6887924 w 10953750"/>
              <a:gd name="connsiteY267" fmla="*/ 1586269 h 5778636"/>
              <a:gd name="connsiteX268" fmla="*/ 6848829 w 10953750"/>
              <a:gd name="connsiteY268" fmla="*/ 1719284 h 5778636"/>
              <a:gd name="connsiteX269" fmla="*/ 6818115 w 10953750"/>
              <a:gd name="connsiteY269" fmla="*/ 1748515 h 5778636"/>
              <a:gd name="connsiteX270" fmla="*/ 6819717 w 10953750"/>
              <a:gd name="connsiteY270" fmla="*/ 1766742 h 5778636"/>
              <a:gd name="connsiteX271" fmla="*/ 6819233 w 10953750"/>
              <a:gd name="connsiteY271" fmla="*/ 1798112 h 5778636"/>
              <a:gd name="connsiteX272" fmla="*/ 6753409 w 10953750"/>
              <a:gd name="connsiteY272" fmla="*/ 1872942 h 5778636"/>
              <a:gd name="connsiteX273" fmla="*/ 6628726 w 10953750"/>
              <a:gd name="connsiteY273" fmla="*/ 1961721 h 5778636"/>
              <a:gd name="connsiteX274" fmla="*/ 6630800 w 10953750"/>
              <a:gd name="connsiteY274" fmla="*/ 1965647 h 5778636"/>
              <a:gd name="connsiteX275" fmla="*/ 6651567 w 10953750"/>
              <a:gd name="connsiteY275" fmla="*/ 1970765 h 5778636"/>
              <a:gd name="connsiteX276" fmla="*/ 6665391 w 10953750"/>
              <a:gd name="connsiteY276" fmla="*/ 2002626 h 5778636"/>
              <a:gd name="connsiteX277" fmla="*/ 6630305 w 10953750"/>
              <a:gd name="connsiteY277" fmla="*/ 2014086 h 5778636"/>
              <a:gd name="connsiteX278" fmla="*/ 6611153 w 10953750"/>
              <a:gd name="connsiteY278" fmla="*/ 2010125 h 5778636"/>
              <a:gd name="connsiteX279" fmla="*/ 6622667 w 10953750"/>
              <a:gd name="connsiteY279" fmla="*/ 2045211 h 5778636"/>
              <a:gd name="connsiteX280" fmla="*/ 6634193 w 10953750"/>
              <a:gd name="connsiteY280" fmla="*/ 2063227 h 5778636"/>
              <a:gd name="connsiteX281" fmla="*/ 6620980 w 10953750"/>
              <a:gd name="connsiteY281" fmla="*/ 2146471 h 5778636"/>
              <a:gd name="connsiteX282" fmla="*/ 6584019 w 10953750"/>
              <a:gd name="connsiteY282" fmla="*/ 2198064 h 5778636"/>
              <a:gd name="connsiteX283" fmla="*/ 6563700 w 10953750"/>
              <a:gd name="connsiteY283" fmla="*/ 2212784 h 5778636"/>
              <a:gd name="connsiteX284" fmla="*/ 6540823 w 10953750"/>
              <a:gd name="connsiteY284" fmla="*/ 2254950 h 5778636"/>
              <a:gd name="connsiteX285" fmla="*/ 6541954 w 10953750"/>
              <a:gd name="connsiteY285" fmla="*/ 2287476 h 5778636"/>
              <a:gd name="connsiteX286" fmla="*/ 6538937 w 10953750"/>
              <a:gd name="connsiteY286" fmla="*/ 2312152 h 5778636"/>
              <a:gd name="connsiteX287" fmla="*/ 6515612 w 10953750"/>
              <a:gd name="connsiteY287" fmla="*/ 2334478 h 5778636"/>
              <a:gd name="connsiteX288" fmla="*/ 6455835 w 10953750"/>
              <a:gd name="connsiteY288" fmla="*/ 2342888 h 5778636"/>
              <a:gd name="connsiteX289" fmla="*/ 6434149 w 10953750"/>
              <a:gd name="connsiteY289" fmla="*/ 2332232 h 5778636"/>
              <a:gd name="connsiteX290" fmla="*/ 6441678 w 10953750"/>
              <a:gd name="connsiteY290" fmla="*/ 2454733 h 5778636"/>
              <a:gd name="connsiteX291" fmla="*/ 6413970 w 10953750"/>
              <a:gd name="connsiteY291" fmla="*/ 2476358 h 5778636"/>
              <a:gd name="connsiteX292" fmla="*/ 6383975 w 10953750"/>
              <a:gd name="connsiteY292" fmla="*/ 2467070 h 5778636"/>
              <a:gd name="connsiteX293" fmla="*/ 6393451 w 10953750"/>
              <a:gd name="connsiteY293" fmla="*/ 2447021 h 5778636"/>
              <a:gd name="connsiteX294" fmla="*/ 6397388 w 10953750"/>
              <a:gd name="connsiteY294" fmla="*/ 2427883 h 5778636"/>
              <a:gd name="connsiteX295" fmla="*/ 6373852 w 10953750"/>
              <a:gd name="connsiteY295" fmla="*/ 2423221 h 5778636"/>
              <a:gd name="connsiteX296" fmla="*/ 6353993 w 10953750"/>
              <a:gd name="connsiteY296" fmla="*/ 2440711 h 5778636"/>
              <a:gd name="connsiteX297" fmla="*/ 6332519 w 10953750"/>
              <a:gd name="connsiteY297" fmla="*/ 2457044 h 5778636"/>
              <a:gd name="connsiteX298" fmla="*/ 6339473 w 10953750"/>
              <a:gd name="connsiteY298" fmla="*/ 2413231 h 5778636"/>
              <a:gd name="connsiteX299" fmla="*/ 6381786 w 10953750"/>
              <a:gd name="connsiteY299" fmla="*/ 2299599 h 5778636"/>
              <a:gd name="connsiteX300" fmla="*/ 6431676 w 10953750"/>
              <a:gd name="connsiteY300" fmla="*/ 2240190 h 5778636"/>
              <a:gd name="connsiteX301" fmla="*/ 6442307 w 10953750"/>
              <a:gd name="connsiteY301" fmla="*/ 2218530 h 5778636"/>
              <a:gd name="connsiteX302" fmla="*/ 6442120 w 10953750"/>
              <a:gd name="connsiteY302" fmla="*/ 2157402 h 5778636"/>
              <a:gd name="connsiteX303" fmla="*/ 6461060 w 10953750"/>
              <a:gd name="connsiteY303" fmla="*/ 2134374 h 5778636"/>
              <a:gd name="connsiteX304" fmla="*/ 6506094 w 10953750"/>
              <a:gd name="connsiteY304" fmla="*/ 2088565 h 5778636"/>
              <a:gd name="connsiteX305" fmla="*/ 6525058 w 10953750"/>
              <a:gd name="connsiteY305" fmla="*/ 2031398 h 5778636"/>
              <a:gd name="connsiteX306" fmla="*/ 6548606 w 10953750"/>
              <a:gd name="connsiteY306" fmla="*/ 2018991 h 5778636"/>
              <a:gd name="connsiteX307" fmla="*/ 6570763 w 10953750"/>
              <a:gd name="connsiteY307" fmla="*/ 2015347 h 5778636"/>
              <a:gd name="connsiteX308" fmla="*/ 6560864 w 10953750"/>
              <a:gd name="connsiteY308" fmla="*/ 1981418 h 5778636"/>
              <a:gd name="connsiteX309" fmla="*/ 6548431 w 10953750"/>
              <a:gd name="connsiteY309" fmla="*/ 1940794 h 5778636"/>
              <a:gd name="connsiteX310" fmla="*/ 6581691 w 10953750"/>
              <a:gd name="connsiteY310" fmla="*/ 1901188 h 5778636"/>
              <a:gd name="connsiteX311" fmla="*/ 6619583 w 10953750"/>
              <a:gd name="connsiteY311" fmla="*/ 1838063 h 5778636"/>
              <a:gd name="connsiteX312" fmla="*/ 6606914 w 10953750"/>
              <a:gd name="connsiteY312" fmla="*/ 1804590 h 5778636"/>
              <a:gd name="connsiteX313" fmla="*/ 6597474 w 10953750"/>
              <a:gd name="connsiteY313" fmla="*/ 1773430 h 5778636"/>
              <a:gd name="connsiteX314" fmla="*/ 6644879 w 10953750"/>
              <a:gd name="connsiteY314" fmla="*/ 1639048 h 5778636"/>
              <a:gd name="connsiteX315" fmla="*/ 6703301 w 10953750"/>
              <a:gd name="connsiteY315" fmla="*/ 1588192 h 5778636"/>
              <a:gd name="connsiteX316" fmla="*/ 6705611 w 10953750"/>
              <a:gd name="connsiteY316" fmla="*/ 1584968 h 5778636"/>
              <a:gd name="connsiteX317" fmla="*/ 6692011 w 10953750"/>
              <a:gd name="connsiteY317" fmla="*/ 1563026 h 5778636"/>
              <a:gd name="connsiteX318" fmla="*/ 6723632 w 10953750"/>
              <a:gd name="connsiteY318" fmla="*/ 1556402 h 5778636"/>
              <a:gd name="connsiteX319" fmla="*/ 6733556 w 10953750"/>
              <a:gd name="connsiteY319" fmla="*/ 1556192 h 5778636"/>
              <a:gd name="connsiteX320" fmla="*/ 6777858 w 10953750"/>
              <a:gd name="connsiteY320" fmla="*/ 1565972 h 5778636"/>
              <a:gd name="connsiteX321" fmla="*/ 6797022 w 10953750"/>
              <a:gd name="connsiteY321" fmla="*/ 1552864 h 5778636"/>
              <a:gd name="connsiteX322" fmla="*/ 6788265 w 10953750"/>
              <a:gd name="connsiteY322" fmla="*/ 1534392 h 5778636"/>
              <a:gd name="connsiteX323" fmla="*/ 6728524 w 10953750"/>
              <a:gd name="connsiteY323" fmla="*/ 1491594 h 5778636"/>
              <a:gd name="connsiteX324" fmla="*/ 6733616 w 10953750"/>
              <a:gd name="connsiteY324" fmla="*/ 1470845 h 5778636"/>
              <a:gd name="connsiteX325" fmla="*/ 6789493 w 10953750"/>
              <a:gd name="connsiteY325" fmla="*/ 1430363 h 5778636"/>
              <a:gd name="connsiteX326" fmla="*/ 6795504 w 10953750"/>
              <a:gd name="connsiteY326" fmla="*/ 1415151 h 5778636"/>
              <a:gd name="connsiteX327" fmla="*/ 6802011 w 10953750"/>
              <a:gd name="connsiteY327" fmla="*/ 1351500 h 5778636"/>
              <a:gd name="connsiteX328" fmla="*/ 6808282 w 10953750"/>
              <a:gd name="connsiteY328" fmla="*/ 1294999 h 5778636"/>
              <a:gd name="connsiteX329" fmla="*/ 6812219 w 10953750"/>
              <a:gd name="connsiteY329" fmla="*/ 1275862 h 5778636"/>
              <a:gd name="connsiteX330" fmla="*/ 6860282 w 10953750"/>
              <a:gd name="connsiteY330" fmla="*/ 1188308 h 5778636"/>
              <a:gd name="connsiteX331" fmla="*/ 6877148 w 10953750"/>
              <a:gd name="connsiteY331" fmla="*/ 1161355 h 5778636"/>
              <a:gd name="connsiteX332" fmla="*/ 6917350 w 10953750"/>
              <a:gd name="connsiteY332" fmla="*/ 1095006 h 5778636"/>
              <a:gd name="connsiteX333" fmla="*/ 6925671 w 10953750"/>
              <a:gd name="connsiteY333" fmla="*/ 1076569 h 5778636"/>
              <a:gd name="connsiteX334" fmla="*/ 6958520 w 10953750"/>
              <a:gd name="connsiteY334" fmla="*/ 965916 h 5778636"/>
              <a:gd name="connsiteX335" fmla="*/ 6999394 w 10953750"/>
              <a:gd name="connsiteY335" fmla="*/ 929325 h 5778636"/>
              <a:gd name="connsiteX336" fmla="*/ 7035448 w 10953750"/>
              <a:gd name="connsiteY336" fmla="*/ 855125 h 5778636"/>
              <a:gd name="connsiteX337" fmla="*/ 7029050 w 10953750"/>
              <a:gd name="connsiteY337" fmla="*/ 765150 h 5778636"/>
              <a:gd name="connsiteX338" fmla="*/ 7022132 w 10953750"/>
              <a:gd name="connsiteY338" fmla="*/ 757755 h 5778636"/>
              <a:gd name="connsiteX339" fmla="*/ 7029993 w 10953750"/>
              <a:gd name="connsiteY339" fmla="*/ 736549 h 5778636"/>
              <a:gd name="connsiteX340" fmla="*/ 7064384 w 10953750"/>
              <a:gd name="connsiteY340" fmla="*/ 729470 h 5778636"/>
              <a:gd name="connsiteX341" fmla="*/ 7103219 w 10953750"/>
              <a:gd name="connsiteY341" fmla="*/ 637745 h 5778636"/>
              <a:gd name="connsiteX342" fmla="*/ 7088029 w 10953750"/>
              <a:gd name="connsiteY342" fmla="*/ 580507 h 5778636"/>
              <a:gd name="connsiteX343" fmla="*/ 7078377 w 10953750"/>
              <a:gd name="connsiteY343" fmla="*/ 522358 h 5778636"/>
              <a:gd name="connsiteX344" fmla="*/ 7136975 w 10953750"/>
              <a:gd name="connsiteY344" fmla="*/ 549699 h 5778636"/>
              <a:gd name="connsiteX345" fmla="*/ 7153853 w 10953750"/>
              <a:gd name="connsiteY345" fmla="*/ 505676 h 5778636"/>
              <a:gd name="connsiteX346" fmla="*/ 7172334 w 10953750"/>
              <a:gd name="connsiteY346" fmla="*/ 479880 h 5778636"/>
              <a:gd name="connsiteX347" fmla="*/ 7200326 w 10953750"/>
              <a:gd name="connsiteY347" fmla="*/ 382827 h 5778636"/>
              <a:gd name="connsiteX348" fmla="*/ 7297458 w 10953750"/>
              <a:gd name="connsiteY348" fmla="*/ 93770 h 5778636"/>
              <a:gd name="connsiteX349" fmla="*/ 7299320 w 10953750"/>
              <a:gd name="connsiteY349" fmla="*/ 70706 h 5778636"/>
              <a:gd name="connsiteX350" fmla="*/ 7275089 w 10953750"/>
              <a:gd name="connsiteY350" fmla="*/ 70425 h 5778636"/>
              <a:gd name="connsiteX351" fmla="*/ 7256397 w 10953750"/>
              <a:gd name="connsiteY351" fmla="*/ 69233 h 5778636"/>
              <a:gd name="connsiteX352" fmla="*/ 7253875 w 10953750"/>
              <a:gd name="connsiteY352" fmla="*/ 45469 h 5778636"/>
              <a:gd name="connsiteX353" fmla="*/ 7264270 w 10953750"/>
              <a:gd name="connsiteY353" fmla="*/ 30958 h 5778636"/>
              <a:gd name="connsiteX354" fmla="*/ 6995439 w 10953750"/>
              <a:gd name="connsiteY354" fmla="*/ 0 h 5778636"/>
              <a:gd name="connsiteX355" fmla="*/ 7132522 w 10953750"/>
              <a:gd name="connsiteY355" fmla="*/ 0 h 5778636"/>
              <a:gd name="connsiteX356" fmla="*/ 7129053 w 10953750"/>
              <a:gd name="connsiteY356" fmla="*/ 4842 h 5778636"/>
              <a:gd name="connsiteX357" fmla="*/ 7070770 w 10953750"/>
              <a:gd name="connsiteY357" fmla="*/ 185104 h 5778636"/>
              <a:gd name="connsiteX358" fmla="*/ 7036826 w 10953750"/>
              <a:gd name="connsiteY358" fmla="*/ 212022 h 5778636"/>
              <a:gd name="connsiteX359" fmla="*/ 7024829 w 10953750"/>
              <a:gd name="connsiteY359" fmla="*/ 208306 h 5778636"/>
              <a:gd name="connsiteX360" fmla="*/ 7024357 w 10953750"/>
              <a:gd name="connsiteY360" fmla="*/ 222607 h 5778636"/>
              <a:gd name="connsiteX361" fmla="*/ 7028965 w 10953750"/>
              <a:gd name="connsiteY361" fmla="*/ 233227 h 5778636"/>
              <a:gd name="connsiteX362" fmla="*/ 7021563 w 10953750"/>
              <a:gd name="connsiteY362" fmla="*/ 257201 h 5778636"/>
              <a:gd name="connsiteX363" fmla="*/ 7011652 w 10953750"/>
              <a:gd name="connsiteY363" fmla="*/ 240342 h 5778636"/>
              <a:gd name="connsiteX364" fmla="*/ 7009577 w 10953750"/>
              <a:gd name="connsiteY364" fmla="*/ 236416 h 5778636"/>
              <a:gd name="connsiteX365" fmla="*/ 6999430 w 10953750"/>
              <a:gd name="connsiteY365" fmla="*/ 226707 h 5778636"/>
              <a:gd name="connsiteX366" fmla="*/ 6989730 w 10953750"/>
              <a:gd name="connsiteY366" fmla="*/ 236836 h 5778636"/>
              <a:gd name="connsiteX367" fmla="*/ 6939393 w 10953750"/>
              <a:gd name="connsiteY367" fmla="*/ 276407 h 5778636"/>
              <a:gd name="connsiteX368" fmla="*/ 6921160 w 10953750"/>
              <a:gd name="connsiteY368" fmla="*/ 277983 h 5778636"/>
              <a:gd name="connsiteX369" fmla="*/ 6913123 w 10953750"/>
              <a:gd name="connsiteY369" fmla="*/ 220991 h 5778636"/>
              <a:gd name="connsiteX370" fmla="*/ 6967198 w 10953750"/>
              <a:gd name="connsiteY370" fmla="*/ 118225 h 5778636"/>
              <a:gd name="connsiteX371" fmla="*/ 6991913 w 10953750"/>
              <a:gd name="connsiteY371" fmla="*/ 87137 h 5778636"/>
              <a:gd name="connsiteX372" fmla="*/ 6994695 w 10953750"/>
              <a:gd name="connsiteY372" fmla="*/ 69611 h 5778636"/>
              <a:gd name="connsiteX373" fmla="*/ 6986646 w 10953750"/>
              <a:gd name="connsiteY373" fmla="*/ 29689 h 5778636"/>
              <a:gd name="connsiteX374" fmla="*/ 6276976 w 10953750"/>
              <a:gd name="connsiteY374" fmla="*/ 0 h 5778636"/>
              <a:gd name="connsiteX375" fmla="*/ 6675372 w 10953750"/>
              <a:gd name="connsiteY375" fmla="*/ 0 h 5778636"/>
              <a:gd name="connsiteX376" fmla="*/ 6673365 w 10953750"/>
              <a:gd name="connsiteY376" fmla="*/ 5505 h 5778636"/>
              <a:gd name="connsiteX377" fmla="*/ 6675103 w 10953750"/>
              <a:gd name="connsiteY377" fmla="*/ 21198 h 5778636"/>
              <a:gd name="connsiteX378" fmla="*/ 6674408 w 10953750"/>
              <a:gd name="connsiteY378" fmla="*/ 25579 h 5778636"/>
              <a:gd name="connsiteX379" fmla="*/ 6610482 w 10953750"/>
              <a:gd name="connsiteY379" fmla="*/ 26138 h 5778636"/>
              <a:gd name="connsiteX380" fmla="*/ 6573793 w 10953750"/>
              <a:gd name="connsiteY380" fmla="*/ 19373 h 5778636"/>
              <a:gd name="connsiteX381" fmla="*/ 6569173 w 10953750"/>
              <a:gd name="connsiteY381" fmla="*/ 25822 h 5778636"/>
              <a:gd name="connsiteX382" fmla="*/ 6572378 w 10953750"/>
              <a:gd name="connsiteY382" fmla="*/ 62274 h 5778636"/>
              <a:gd name="connsiteX383" fmla="*/ 6586662 w 10953750"/>
              <a:gd name="connsiteY383" fmla="*/ 96904 h 5778636"/>
              <a:gd name="connsiteX384" fmla="*/ 6606249 w 10953750"/>
              <a:gd name="connsiteY384" fmla="*/ 137773 h 5778636"/>
              <a:gd name="connsiteX385" fmla="*/ 6577149 w 10953750"/>
              <a:gd name="connsiteY385" fmla="*/ 168161 h 5778636"/>
              <a:gd name="connsiteX386" fmla="*/ 6574368 w 10953750"/>
              <a:gd name="connsiteY386" fmla="*/ 185686 h 5778636"/>
              <a:gd name="connsiteX387" fmla="*/ 6575498 w 10953750"/>
              <a:gd name="connsiteY387" fmla="*/ 218213 h 5778636"/>
              <a:gd name="connsiteX388" fmla="*/ 6566954 w 10953750"/>
              <a:gd name="connsiteY388" fmla="*/ 226730 h 5778636"/>
              <a:gd name="connsiteX389" fmla="*/ 6558385 w 10953750"/>
              <a:gd name="connsiteY389" fmla="*/ 269386 h 5778636"/>
              <a:gd name="connsiteX390" fmla="*/ 6556038 w 10953750"/>
              <a:gd name="connsiteY390" fmla="*/ 323819 h 5778636"/>
              <a:gd name="connsiteX391" fmla="*/ 6526491 w 10953750"/>
              <a:gd name="connsiteY391" fmla="*/ 334368 h 5778636"/>
              <a:gd name="connsiteX392" fmla="*/ 6508035 w 10953750"/>
              <a:gd name="connsiteY392" fmla="*/ 326026 h 5778636"/>
              <a:gd name="connsiteX393" fmla="*/ 6476898 w 10953750"/>
              <a:gd name="connsiteY393" fmla="*/ 301279 h 5778636"/>
              <a:gd name="connsiteX394" fmla="*/ 6422249 w 10953750"/>
              <a:gd name="connsiteY394" fmla="*/ 237732 h 5778636"/>
              <a:gd name="connsiteX395" fmla="*/ 6409755 w 10953750"/>
              <a:gd name="connsiteY395" fmla="*/ 282456 h 5778636"/>
              <a:gd name="connsiteX396" fmla="*/ 6391486 w 10953750"/>
              <a:gd name="connsiteY396" fmla="*/ 335241 h 5778636"/>
              <a:gd name="connsiteX397" fmla="*/ 6385910 w 10953750"/>
              <a:gd name="connsiteY397" fmla="*/ 387360 h 5778636"/>
              <a:gd name="connsiteX398" fmla="*/ 6374028 w 10953750"/>
              <a:gd name="connsiteY398" fmla="*/ 547189 h 5778636"/>
              <a:gd name="connsiteX399" fmla="*/ 6357633 w 10953750"/>
              <a:gd name="connsiteY399" fmla="*/ 559842 h 5778636"/>
              <a:gd name="connsiteX400" fmla="*/ 6342630 w 10953750"/>
              <a:gd name="connsiteY400" fmla="*/ 563732 h 5778636"/>
              <a:gd name="connsiteX401" fmla="*/ 6350467 w 10953750"/>
              <a:gd name="connsiteY401" fmla="*/ 576666 h 5778636"/>
              <a:gd name="connsiteX402" fmla="*/ 6359683 w 10953750"/>
              <a:gd name="connsiteY402" fmla="*/ 597907 h 5778636"/>
              <a:gd name="connsiteX403" fmla="*/ 6353201 w 10953750"/>
              <a:gd name="connsiteY403" fmla="*/ 627419 h 5778636"/>
              <a:gd name="connsiteX404" fmla="*/ 6366801 w 10953750"/>
              <a:gd name="connsiteY404" fmla="*/ 649361 h 5778636"/>
              <a:gd name="connsiteX405" fmla="*/ 6382935 w 10953750"/>
              <a:gd name="connsiteY405" fmla="*/ 677997 h 5778636"/>
              <a:gd name="connsiteX406" fmla="*/ 6360083 w 10953750"/>
              <a:gd name="connsiteY406" fmla="*/ 686023 h 5778636"/>
              <a:gd name="connsiteX407" fmla="*/ 6349004 w 10953750"/>
              <a:gd name="connsiteY407" fmla="*/ 687846 h 5778636"/>
              <a:gd name="connsiteX408" fmla="*/ 6367908 w 10953750"/>
              <a:gd name="connsiteY408" fmla="*/ 716027 h 5778636"/>
              <a:gd name="connsiteX409" fmla="*/ 6368815 w 10953750"/>
              <a:gd name="connsiteY409" fmla="*/ 738634 h 5778636"/>
              <a:gd name="connsiteX410" fmla="*/ 6348968 w 10953750"/>
              <a:gd name="connsiteY410" fmla="*/ 739054 h 5778636"/>
              <a:gd name="connsiteX411" fmla="*/ 6275318 w 10953750"/>
              <a:gd name="connsiteY411" fmla="*/ 783881 h 5778636"/>
              <a:gd name="connsiteX412" fmla="*/ 6272300 w 10953750"/>
              <a:gd name="connsiteY412" fmla="*/ 808557 h 5778636"/>
              <a:gd name="connsiteX413" fmla="*/ 6211096 w 10953750"/>
              <a:gd name="connsiteY413" fmla="*/ 876938 h 5778636"/>
              <a:gd name="connsiteX414" fmla="*/ 6208326 w 10953750"/>
              <a:gd name="connsiteY414" fmla="*/ 877394 h 5778636"/>
              <a:gd name="connsiteX415" fmla="*/ 6192156 w 10953750"/>
              <a:gd name="connsiteY415" fmla="*/ 899966 h 5778636"/>
              <a:gd name="connsiteX416" fmla="*/ 6198379 w 10953750"/>
              <a:gd name="connsiteY416" fmla="*/ 911743 h 5778636"/>
              <a:gd name="connsiteX417" fmla="*/ 6221231 w 10953750"/>
              <a:gd name="connsiteY417" fmla="*/ 903717 h 5778636"/>
              <a:gd name="connsiteX418" fmla="*/ 6235775 w 10953750"/>
              <a:gd name="connsiteY418" fmla="*/ 897058 h 5778636"/>
              <a:gd name="connsiteX419" fmla="*/ 6236918 w 10953750"/>
              <a:gd name="connsiteY419" fmla="*/ 912515 h 5778636"/>
              <a:gd name="connsiteX420" fmla="*/ 6227666 w 10953750"/>
              <a:gd name="connsiteY420" fmla="*/ 942482 h 5778636"/>
              <a:gd name="connsiteX421" fmla="*/ 6225791 w 10953750"/>
              <a:gd name="connsiteY421" fmla="*/ 982615 h 5778636"/>
              <a:gd name="connsiteX422" fmla="*/ 6216315 w 10953750"/>
              <a:gd name="connsiteY422" fmla="*/ 1002664 h 5778636"/>
              <a:gd name="connsiteX423" fmla="*/ 6195500 w 10953750"/>
              <a:gd name="connsiteY423" fmla="*/ 1065824 h 5778636"/>
              <a:gd name="connsiteX424" fmla="*/ 6213932 w 10953750"/>
              <a:gd name="connsiteY424" fmla="*/ 1108305 h 5778636"/>
              <a:gd name="connsiteX425" fmla="*/ 6215510 w 10953750"/>
              <a:gd name="connsiteY425" fmla="*/ 1160670 h 5778636"/>
              <a:gd name="connsiteX426" fmla="*/ 6176264 w 10953750"/>
              <a:gd name="connsiteY426" fmla="*/ 1181349 h 5778636"/>
              <a:gd name="connsiteX427" fmla="*/ 6140010 w 10953750"/>
              <a:gd name="connsiteY427" fmla="*/ 1211491 h 5778636"/>
              <a:gd name="connsiteX428" fmla="*/ 6132149 w 10953750"/>
              <a:gd name="connsiteY428" fmla="*/ 1232696 h 5778636"/>
              <a:gd name="connsiteX429" fmla="*/ 6132820 w 10953750"/>
              <a:gd name="connsiteY429" fmla="*/ 1262454 h 5778636"/>
              <a:gd name="connsiteX430" fmla="*/ 6140893 w 10953750"/>
              <a:gd name="connsiteY430" fmla="*/ 1268237 h 5778636"/>
              <a:gd name="connsiteX431" fmla="*/ 6139950 w 10953750"/>
              <a:gd name="connsiteY431" fmla="*/ 1296839 h 5778636"/>
              <a:gd name="connsiteX432" fmla="*/ 6107857 w 10953750"/>
              <a:gd name="connsiteY432" fmla="*/ 1317763 h 5778636"/>
              <a:gd name="connsiteX433" fmla="*/ 6089764 w 10953750"/>
              <a:gd name="connsiteY433" fmla="*/ 1448745 h 5778636"/>
              <a:gd name="connsiteX434" fmla="*/ 6134054 w 10953750"/>
              <a:gd name="connsiteY434" fmla="*/ 1475595 h 5778636"/>
              <a:gd name="connsiteX435" fmla="*/ 6152709 w 10953750"/>
              <a:gd name="connsiteY435" fmla="*/ 1527996 h 5778636"/>
              <a:gd name="connsiteX436" fmla="*/ 6139992 w 10953750"/>
              <a:gd name="connsiteY436" fmla="*/ 1562800 h 5778636"/>
              <a:gd name="connsiteX437" fmla="*/ 6096125 w 10953750"/>
              <a:gd name="connsiteY437" fmla="*/ 1589928 h 5778636"/>
              <a:gd name="connsiteX438" fmla="*/ 6080650 w 10953750"/>
              <a:gd name="connsiteY438" fmla="*/ 1608119 h 5778636"/>
              <a:gd name="connsiteX439" fmla="*/ 6042087 w 10953750"/>
              <a:gd name="connsiteY439" fmla="*/ 1641485 h 5778636"/>
              <a:gd name="connsiteX440" fmla="*/ 6029406 w 10953750"/>
              <a:gd name="connsiteY440" fmla="*/ 1625081 h 5778636"/>
              <a:gd name="connsiteX441" fmla="*/ 6047179 w 10953750"/>
              <a:gd name="connsiteY441" fmla="*/ 1620736 h 5778636"/>
              <a:gd name="connsiteX442" fmla="*/ 6062182 w 10953750"/>
              <a:gd name="connsiteY442" fmla="*/ 1616845 h 5778636"/>
              <a:gd name="connsiteX443" fmla="*/ 6057810 w 10953750"/>
              <a:gd name="connsiteY443" fmla="*/ 1599075 h 5778636"/>
              <a:gd name="connsiteX444" fmla="*/ 6001758 w 10953750"/>
              <a:gd name="connsiteY444" fmla="*/ 1561359 h 5778636"/>
              <a:gd name="connsiteX445" fmla="*/ 6005670 w 10953750"/>
              <a:gd name="connsiteY445" fmla="*/ 1576361 h 5778636"/>
              <a:gd name="connsiteX446" fmla="*/ 5994332 w 10953750"/>
              <a:gd name="connsiteY446" fmla="*/ 1619473 h 5778636"/>
              <a:gd name="connsiteX447" fmla="*/ 5973789 w 10953750"/>
              <a:gd name="connsiteY447" fmla="*/ 1624274 h 5778636"/>
              <a:gd name="connsiteX448" fmla="*/ 5949310 w 10953750"/>
              <a:gd name="connsiteY448" fmla="*/ 1648212 h 5778636"/>
              <a:gd name="connsiteX449" fmla="*/ 5931053 w 10953750"/>
              <a:gd name="connsiteY449" fmla="*/ 1683928 h 5778636"/>
              <a:gd name="connsiteX450" fmla="*/ 5910535 w 10953750"/>
              <a:gd name="connsiteY450" fmla="*/ 1654591 h 5778636"/>
              <a:gd name="connsiteX451" fmla="*/ 5881671 w 10953750"/>
              <a:gd name="connsiteY451" fmla="*/ 1677828 h 5778636"/>
              <a:gd name="connsiteX452" fmla="*/ 5876132 w 10953750"/>
              <a:gd name="connsiteY452" fmla="*/ 1678739 h 5778636"/>
              <a:gd name="connsiteX453" fmla="*/ 5862991 w 10953750"/>
              <a:gd name="connsiteY453" fmla="*/ 1659566 h 5778636"/>
              <a:gd name="connsiteX454" fmla="*/ 5872715 w 10953750"/>
              <a:gd name="connsiteY454" fmla="*/ 1615298 h 5778636"/>
              <a:gd name="connsiteX455" fmla="*/ 5901119 w 10953750"/>
              <a:gd name="connsiteY455" fmla="*/ 1589292 h 5778636"/>
              <a:gd name="connsiteX456" fmla="*/ 5916594 w 10953750"/>
              <a:gd name="connsiteY456" fmla="*/ 1571101 h 5778636"/>
              <a:gd name="connsiteX457" fmla="*/ 5904409 w 10953750"/>
              <a:gd name="connsiteY457" fmla="*/ 1506257 h 5778636"/>
              <a:gd name="connsiteX458" fmla="*/ 5918505 w 10953750"/>
              <a:gd name="connsiteY458" fmla="*/ 1479760 h 5778636"/>
              <a:gd name="connsiteX459" fmla="*/ 5943903 w 10953750"/>
              <a:gd name="connsiteY459" fmla="*/ 1461359 h 5778636"/>
              <a:gd name="connsiteX460" fmla="*/ 5937693 w 10953750"/>
              <a:gd name="connsiteY460" fmla="*/ 1432513 h 5778636"/>
              <a:gd name="connsiteX461" fmla="*/ 5966792 w 10953750"/>
              <a:gd name="connsiteY461" fmla="*/ 1402125 h 5778636"/>
              <a:gd name="connsiteX462" fmla="*/ 5981584 w 10953750"/>
              <a:gd name="connsiteY462" fmla="*/ 1371246 h 5778636"/>
              <a:gd name="connsiteX463" fmla="*/ 5997083 w 10953750"/>
              <a:gd name="connsiteY463" fmla="*/ 1318916 h 5778636"/>
              <a:gd name="connsiteX464" fmla="*/ 5983035 w 10953750"/>
              <a:gd name="connsiteY464" fmla="*/ 1277136 h 5778636"/>
              <a:gd name="connsiteX465" fmla="*/ 6013761 w 10953750"/>
              <a:gd name="connsiteY465" fmla="*/ 1230835 h 5778636"/>
              <a:gd name="connsiteX466" fmla="*/ 6041918 w 10953750"/>
              <a:gd name="connsiteY466" fmla="*/ 1229049 h 5778636"/>
              <a:gd name="connsiteX467" fmla="*/ 6013326 w 10953750"/>
              <a:gd name="connsiteY467" fmla="*/ 1193927 h 5778636"/>
              <a:gd name="connsiteX468" fmla="*/ 6023250 w 10953750"/>
              <a:gd name="connsiteY468" fmla="*/ 1193717 h 5778636"/>
              <a:gd name="connsiteX469" fmla="*/ 6061130 w 10953750"/>
              <a:gd name="connsiteY469" fmla="*/ 1147662 h 5778636"/>
              <a:gd name="connsiteX470" fmla="*/ 6051914 w 10953750"/>
              <a:gd name="connsiteY470" fmla="*/ 1126422 h 5778636"/>
              <a:gd name="connsiteX471" fmla="*/ 6040611 w 10953750"/>
              <a:gd name="connsiteY471" fmla="*/ 1118325 h 5778636"/>
              <a:gd name="connsiteX472" fmla="*/ 6016628 w 10953750"/>
              <a:gd name="connsiteY472" fmla="*/ 1093824 h 5778636"/>
              <a:gd name="connsiteX473" fmla="*/ 6040013 w 10953750"/>
              <a:gd name="connsiteY473" fmla="*/ 986150 h 5778636"/>
              <a:gd name="connsiteX474" fmla="*/ 6086982 w 10953750"/>
              <a:gd name="connsiteY474" fmla="*/ 814860 h 5778636"/>
              <a:gd name="connsiteX475" fmla="*/ 6106865 w 10953750"/>
              <a:gd name="connsiteY475" fmla="*/ 763232 h 5778636"/>
              <a:gd name="connsiteX476" fmla="*/ 6118663 w 10953750"/>
              <a:gd name="connsiteY476" fmla="*/ 722889 h 5778636"/>
              <a:gd name="connsiteX477" fmla="*/ 6132100 w 10953750"/>
              <a:gd name="connsiteY477" fmla="*/ 649565 h 5778636"/>
              <a:gd name="connsiteX478" fmla="*/ 6155921 w 10953750"/>
              <a:gd name="connsiteY478" fmla="*/ 578799 h 5778636"/>
              <a:gd name="connsiteX479" fmla="*/ 6193341 w 10953750"/>
              <a:gd name="connsiteY479" fmla="*/ 529975 h 5778636"/>
              <a:gd name="connsiteX480" fmla="*/ 6190384 w 10953750"/>
              <a:gd name="connsiteY480" fmla="*/ 469303 h 5778636"/>
              <a:gd name="connsiteX481" fmla="*/ 6206343 w 10953750"/>
              <a:gd name="connsiteY481" fmla="*/ 419742 h 5778636"/>
              <a:gd name="connsiteX482" fmla="*/ 6212862 w 10953750"/>
              <a:gd name="connsiteY482" fmla="*/ 339021 h 5778636"/>
              <a:gd name="connsiteX483" fmla="*/ 6247809 w 10953750"/>
              <a:gd name="connsiteY483" fmla="*/ 198155 h 5778636"/>
              <a:gd name="connsiteX484" fmla="*/ 6280658 w 10953750"/>
              <a:gd name="connsiteY484" fmla="*/ 87502 h 5778636"/>
              <a:gd name="connsiteX485" fmla="*/ 6279987 w 10953750"/>
              <a:gd name="connsiteY485" fmla="*/ 57745 h 5778636"/>
              <a:gd name="connsiteX486" fmla="*/ 6270772 w 10953750"/>
              <a:gd name="connsiteY486" fmla="*/ 8258 h 5778636"/>
              <a:gd name="connsiteX487" fmla="*/ 0 w 10953750"/>
              <a:gd name="connsiteY487" fmla="*/ 0 h 5778636"/>
              <a:gd name="connsiteX488" fmla="*/ 6204714 w 10953750"/>
              <a:gd name="connsiteY488" fmla="*/ 0 h 5778636"/>
              <a:gd name="connsiteX489" fmla="*/ 6191394 w 10953750"/>
              <a:gd name="connsiteY489" fmla="*/ 21114 h 5778636"/>
              <a:gd name="connsiteX490" fmla="*/ 6190215 w 10953750"/>
              <a:gd name="connsiteY490" fmla="*/ 56866 h 5778636"/>
              <a:gd name="connsiteX491" fmla="*/ 6209590 w 10953750"/>
              <a:gd name="connsiteY491" fmla="*/ 70746 h 5778636"/>
              <a:gd name="connsiteX492" fmla="*/ 6212807 w 10953750"/>
              <a:gd name="connsiteY492" fmla="*/ 90129 h 5778636"/>
              <a:gd name="connsiteX493" fmla="*/ 6165016 w 10953750"/>
              <a:gd name="connsiteY493" fmla="*/ 119325 h 5778636"/>
              <a:gd name="connsiteX494" fmla="*/ 6153242 w 10953750"/>
              <a:gd name="connsiteY494" fmla="*/ 125528 h 5778636"/>
              <a:gd name="connsiteX495" fmla="*/ 6159464 w 10953750"/>
              <a:gd name="connsiteY495" fmla="*/ 137305 h 5778636"/>
              <a:gd name="connsiteX496" fmla="*/ 6167538 w 10953750"/>
              <a:gd name="connsiteY496" fmla="*/ 143089 h 5778636"/>
              <a:gd name="connsiteX497" fmla="*/ 6168445 w 10953750"/>
              <a:gd name="connsiteY497" fmla="*/ 165696 h 5778636"/>
              <a:gd name="connsiteX498" fmla="*/ 6162657 w 10953750"/>
              <a:gd name="connsiteY498" fmla="*/ 190827 h 5778636"/>
              <a:gd name="connsiteX499" fmla="*/ 6181573 w 10953750"/>
              <a:gd name="connsiteY499" fmla="*/ 201939 h 5778636"/>
              <a:gd name="connsiteX500" fmla="*/ 6193819 w 10953750"/>
              <a:gd name="connsiteY500" fmla="*/ 181435 h 5778636"/>
              <a:gd name="connsiteX501" fmla="*/ 6204674 w 10953750"/>
              <a:gd name="connsiteY501" fmla="*/ 169693 h 5778636"/>
              <a:gd name="connsiteX502" fmla="*/ 6218050 w 10953750"/>
              <a:gd name="connsiteY502" fmla="*/ 181716 h 5778636"/>
              <a:gd name="connsiteX503" fmla="*/ 6177872 w 10953750"/>
              <a:gd name="connsiteY503" fmla="*/ 213926 h 5778636"/>
              <a:gd name="connsiteX504" fmla="*/ 6137930 w 10953750"/>
              <a:gd name="connsiteY504" fmla="*/ 238986 h 5778636"/>
              <a:gd name="connsiteX505" fmla="*/ 6101852 w 10953750"/>
              <a:gd name="connsiteY505" fmla="*/ 347325 h 5778636"/>
              <a:gd name="connsiteX506" fmla="*/ 6114533 w 10953750"/>
              <a:gd name="connsiteY506" fmla="*/ 363729 h 5778636"/>
              <a:gd name="connsiteX507" fmla="*/ 6146142 w 10953750"/>
              <a:gd name="connsiteY507" fmla="*/ 374175 h 5778636"/>
              <a:gd name="connsiteX508" fmla="*/ 6153048 w 10953750"/>
              <a:gd name="connsiteY508" fmla="*/ 398640 h 5778636"/>
              <a:gd name="connsiteX509" fmla="*/ 6139660 w 10953750"/>
              <a:gd name="connsiteY509" fmla="*/ 403687 h 5778636"/>
              <a:gd name="connsiteX510" fmla="*/ 6087272 w 10953750"/>
              <a:gd name="connsiteY510" fmla="*/ 405193 h 5778636"/>
              <a:gd name="connsiteX511" fmla="*/ 6092576 w 10953750"/>
              <a:gd name="connsiteY511" fmla="*/ 411432 h 5778636"/>
              <a:gd name="connsiteX512" fmla="*/ 6088403 w 10953750"/>
              <a:gd name="connsiteY512" fmla="*/ 437719 h 5778636"/>
              <a:gd name="connsiteX513" fmla="*/ 6084702 w 10953750"/>
              <a:gd name="connsiteY513" fmla="*/ 449707 h 5778636"/>
              <a:gd name="connsiteX514" fmla="*/ 6080753 w 10953750"/>
              <a:gd name="connsiteY514" fmla="*/ 485913 h 5778636"/>
              <a:gd name="connsiteX515" fmla="*/ 6036179 w 10953750"/>
              <a:gd name="connsiteY515" fmla="*/ 534492 h 5778636"/>
              <a:gd name="connsiteX516" fmla="*/ 6019101 w 10953750"/>
              <a:gd name="connsiteY516" fmla="*/ 534456 h 5778636"/>
              <a:gd name="connsiteX517" fmla="*/ 5990721 w 10953750"/>
              <a:gd name="connsiteY517" fmla="*/ 526324 h 5778636"/>
              <a:gd name="connsiteX518" fmla="*/ 6006221 w 10953750"/>
              <a:gd name="connsiteY518" fmla="*/ 473994 h 5778636"/>
              <a:gd name="connsiteX519" fmla="*/ 6009027 w 10953750"/>
              <a:gd name="connsiteY519" fmla="*/ 422330 h 5778636"/>
              <a:gd name="connsiteX520" fmla="*/ 5981753 w 10953750"/>
              <a:gd name="connsiteY520" fmla="*/ 480863 h 5778636"/>
              <a:gd name="connsiteX521" fmla="*/ 5946419 w 10953750"/>
              <a:gd name="connsiteY521" fmla="*/ 516544 h 5778636"/>
              <a:gd name="connsiteX522" fmla="*/ 5933018 w 10953750"/>
              <a:gd name="connsiteY522" fmla="*/ 538660 h 5778636"/>
              <a:gd name="connsiteX523" fmla="*/ 5936707 w 10953750"/>
              <a:gd name="connsiteY523" fmla="*/ 543742 h 5778636"/>
              <a:gd name="connsiteX524" fmla="*/ 5890494 w 10953750"/>
              <a:gd name="connsiteY524" fmla="*/ 625303 h 5778636"/>
              <a:gd name="connsiteX525" fmla="*/ 5830705 w 10953750"/>
              <a:gd name="connsiteY525" fmla="*/ 650783 h 5778636"/>
              <a:gd name="connsiteX526" fmla="*/ 5803891 w 10953750"/>
              <a:gd name="connsiteY526" fmla="*/ 712085 h 5778636"/>
              <a:gd name="connsiteX527" fmla="*/ 5779140 w 10953750"/>
              <a:gd name="connsiteY527" fmla="*/ 794383 h 5778636"/>
              <a:gd name="connsiteX528" fmla="*/ 5757865 w 10953750"/>
              <a:gd name="connsiteY528" fmla="*/ 854774 h 5778636"/>
              <a:gd name="connsiteX529" fmla="*/ 5738218 w 10953750"/>
              <a:gd name="connsiteY529" fmla="*/ 899252 h 5778636"/>
              <a:gd name="connsiteX530" fmla="*/ 5728034 w 10953750"/>
              <a:gd name="connsiteY530" fmla="*/ 940751 h 5778636"/>
              <a:gd name="connsiteX531" fmla="*/ 5784522 w 10953750"/>
              <a:gd name="connsiteY531" fmla="*/ 1015375 h 5778636"/>
              <a:gd name="connsiteX532" fmla="*/ 5793738 w 10953750"/>
              <a:gd name="connsiteY532" fmla="*/ 1036615 h 5778636"/>
              <a:gd name="connsiteX533" fmla="*/ 5772959 w 10953750"/>
              <a:gd name="connsiteY533" fmla="*/ 1048567 h 5778636"/>
              <a:gd name="connsiteX534" fmla="*/ 5753112 w 10953750"/>
              <a:gd name="connsiteY534" fmla="*/ 1048987 h 5778636"/>
              <a:gd name="connsiteX535" fmla="*/ 5699086 w 10953750"/>
              <a:gd name="connsiteY535" fmla="*/ 1083475 h 5778636"/>
              <a:gd name="connsiteX536" fmla="*/ 5705060 w 10953750"/>
              <a:gd name="connsiteY536" fmla="*/ 1119472 h 5778636"/>
              <a:gd name="connsiteX537" fmla="*/ 5661889 w 10953750"/>
              <a:gd name="connsiteY537" fmla="*/ 1142218 h 5778636"/>
              <a:gd name="connsiteX538" fmla="*/ 5625388 w 10953750"/>
              <a:gd name="connsiteY538" fmla="*/ 1196580 h 5778636"/>
              <a:gd name="connsiteX539" fmla="*/ 5589298 w 10953750"/>
              <a:gd name="connsiteY539" fmla="*/ 1321989 h 5778636"/>
              <a:gd name="connsiteX540" fmla="*/ 5584206 w 10953750"/>
              <a:gd name="connsiteY540" fmla="*/ 1342739 h 5778636"/>
              <a:gd name="connsiteX541" fmla="*/ 5551641 w 10953750"/>
              <a:gd name="connsiteY541" fmla="*/ 1377964 h 5778636"/>
              <a:gd name="connsiteX542" fmla="*/ 5537098 w 10953750"/>
              <a:gd name="connsiteY542" fmla="*/ 1384623 h 5778636"/>
              <a:gd name="connsiteX543" fmla="*/ 5522318 w 10953750"/>
              <a:gd name="connsiteY543" fmla="*/ 1398432 h 5778636"/>
              <a:gd name="connsiteX544" fmla="*/ 5521834 w 10953750"/>
              <a:gd name="connsiteY544" fmla="*/ 1429802 h 5778636"/>
              <a:gd name="connsiteX545" fmla="*/ 5530119 w 10953750"/>
              <a:gd name="connsiteY545" fmla="*/ 1462574 h 5778636"/>
              <a:gd name="connsiteX546" fmla="*/ 5524791 w 10953750"/>
              <a:gd name="connsiteY546" fmla="*/ 1490474 h 5778636"/>
              <a:gd name="connsiteX547" fmla="*/ 5514148 w 10953750"/>
              <a:gd name="connsiteY547" fmla="*/ 1529204 h 5778636"/>
              <a:gd name="connsiteX548" fmla="*/ 5503753 w 10953750"/>
              <a:gd name="connsiteY548" fmla="*/ 1543715 h 5778636"/>
              <a:gd name="connsiteX549" fmla="*/ 5460086 w 10953750"/>
              <a:gd name="connsiteY549" fmla="*/ 1614901 h 5778636"/>
              <a:gd name="connsiteX550" fmla="*/ 5433532 w 10953750"/>
              <a:gd name="connsiteY550" fmla="*/ 1634914 h 5778636"/>
              <a:gd name="connsiteX551" fmla="*/ 5426862 w 10953750"/>
              <a:gd name="connsiteY551" fmla="*/ 1603299 h 5778636"/>
              <a:gd name="connsiteX552" fmla="*/ 5427098 w 10953750"/>
              <a:gd name="connsiteY552" fmla="*/ 1596148 h 5778636"/>
              <a:gd name="connsiteX553" fmla="*/ 5373132 w 10953750"/>
              <a:gd name="connsiteY553" fmla="*/ 1545289 h 5778636"/>
              <a:gd name="connsiteX554" fmla="*/ 5386484 w 10953750"/>
              <a:gd name="connsiteY554" fmla="*/ 1591451 h 5778636"/>
              <a:gd name="connsiteX555" fmla="*/ 5350690 w 10953750"/>
              <a:gd name="connsiteY555" fmla="*/ 1624361 h 5778636"/>
              <a:gd name="connsiteX556" fmla="*/ 5351374 w 10953750"/>
              <a:gd name="connsiteY556" fmla="*/ 1637050 h 5778636"/>
              <a:gd name="connsiteX557" fmla="*/ 5363372 w 10953750"/>
              <a:gd name="connsiteY557" fmla="*/ 1640765 h 5778636"/>
              <a:gd name="connsiteX558" fmla="*/ 5377903 w 10953750"/>
              <a:gd name="connsiteY558" fmla="*/ 1651176 h 5778636"/>
              <a:gd name="connsiteX559" fmla="*/ 5369358 w 10953750"/>
              <a:gd name="connsiteY559" fmla="*/ 1659693 h 5778636"/>
              <a:gd name="connsiteX560" fmla="*/ 5369806 w 10953750"/>
              <a:gd name="connsiteY560" fmla="*/ 1679531 h 5778636"/>
              <a:gd name="connsiteX561" fmla="*/ 5378339 w 10953750"/>
              <a:gd name="connsiteY561" fmla="*/ 1688084 h 5778636"/>
              <a:gd name="connsiteX562" fmla="*/ 5298902 w 10953750"/>
              <a:gd name="connsiteY562" fmla="*/ 1758042 h 5778636"/>
              <a:gd name="connsiteX563" fmla="*/ 5298206 w 10953750"/>
              <a:gd name="connsiteY563" fmla="*/ 1762423 h 5778636"/>
              <a:gd name="connsiteX564" fmla="*/ 5242964 w 10953750"/>
              <a:gd name="connsiteY564" fmla="*/ 1883871 h 5778636"/>
              <a:gd name="connsiteX565" fmla="*/ 5237401 w 10953750"/>
              <a:gd name="connsiteY565" fmla="*/ 1918921 h 5778636"/>
              <a:gd name="connsiteX566" fmla="*/ 5235986 w 10953750"/>
              <a:gd name="connsiteY566" fmla="*/ 1961823 h 5778636"/>
              <a:gd name="connsiteX567" fmla="*/ 5200168 w 10953750"/>
              <a:gd name="connsiteY567" fmla="*/ 2028873 h 5778636"/>
              <a:gd name="connsiteX568" fmla="*/ 5167168 w 10953750"/>
              <a:gd name="connsiteY568" fmla="*/ 2027189 h 5778636"/>
              <a:gd name="connsiteX569" fmla="*/ 5155406 w 10953750"/>
              <a:gd name="connsiteY569" fmla="*/ 2016323 h 5778636"/>
              <a:gd name="connsiteX570" fmla="*/ 5124952 w 10953750"/>
              <a:gd name="connsiteY570" fmla="*/ 2004265 h 5778636"/>
              <a:gd name="connsiteX571" fmla="*/ 5108570 w 10953750"/>
              <a:gd name="connsiteY571" fmla="*/ 1999849 h 5778636"/>
              <a:gd name="connsiteX572" fmla="*/ 5110172 w 10953750"/>
              <a:gd name="connsiteY572" fmla="*/ 2018075 h 5778636"/>
              <a:gd name="connsiteX573" fmla="*/ 5135299 w 10953750"/>
              <a:gd name="connsiteY573" fmla="*/ 2058033 h 5778636"/>
              <a:gd name="connsiteX574" fmla="*/ 5128544 w 10953750"/>
              <a:gd name="connsiteY574" fmla="*/ 2145904 h 5778636"/>
              <a:gd name="connsiteX575" fmla="*/ 5095744 w 10953750"/>
              <a:gd name="connsiteY575" fmla="*/ 2188279 h 5778636"/>
              <a:gd name="connsiteX576" fmla="*/ 5095248 w 10953750"/>
              <a:gd name="connsiteY576" fmla="*/ 2236718 h 5778636"/>
              <a:gd name="connsiteX577" fmla="*/ 5101470 w 10953750"/>
              <a:gd name="connsiteY577" fmla="*/ 2248495 h 5778636"/>
              <a:gd name="connsiteX578" fmla="*/ 5049319 w 10953750"/>
              <a:gd name="connsiteY578" fmla="*/ 2242851 h 5778636"/>
              <a:gd name="connsiteX579" fmla="*/ 5036613 w 10953750"/>
              <a:gd name="connsiteY579" fmla="*/ 2260586 h 5778636"/>
              <a:gd name="connsiteX580" fmla="*/ 5023436 w 10953750"/>
              <a:gd name="connsiteY580" fmla="*/ 2292621 h 5778636"/>
              <a:gd name="connsiteX581" fmla="*/ 4989257 w 10953750"/>
              <a:gd name="connsiteY581" fmla="*/ 2326689 h 5778636"/>
              <a:gd name="connsiteX582" fmla="*/ 4969126 w 10953750"/>
              <a:gd name="connsiteY582" fmla="*/ 2402537 h 5778636"/>
              <a:gd name="connsiteX583" fmla="*/ 4932637 w 10953750"/>
              <a:gd name="connsiteY583" fmla="*/ 2439830 h 5778636"/>
              <a:gd name="connsiteX584" fmla="*/ 4905140 w 10953750"/>
              <a:gd name="connsiteY584" fmla="*/ 2488444 h 5778636"/>
              <a:gd name="connsiteX585" fmla="*/ 4888274 w 10953750"/>
              <a:gd name="connsiteY585" fmla="*/ 2515397 h 5778636"/>
              <a:gd name="connsiteX586" fmla="*/ 4884349 w 10953750"/>
              <a:gd name="connsiteY586" fmla="*/ 2517465 h 5778636"/>
              <a:gd name="connsiteX587" fmla="*/ 4874873 w 10953750"/>
              <a:gd name="connsiteY587" fmla="*/ 2537513 h 5778636"/>
              <a:gd name="connsiteX588" fmla="*/ 4885940 w 10953750"/>
              <a:gd name="connsiteY588" fmla="*/ 2552761 h 5778636"/>
              <a:gd name="connsiteX589" fmla="*/ 4881060 w 10953750"/>
              <a:gd name="connsiteY589" fmla="*/ 2600499 h 5778636"/>
              <a:gd name="connsiteX590" fmla="*/ 4799089 w 10953750"/>
              <a:gd name="connsiteY590" fmla="*/ 2663763 h 5778636"/>
              <a:gd name="connsiteX591" fmla="*/ 4791687 w 10953750"/>
              <a:gd name="connsiteY591" fmla="*/ 2687737 h 5778636"/>
              <a:gd name="connsiteX592" fmla="*/ 4786595 w 10953750"/>
              <a:gd name="connsiteY592" fmla="*/ 2708486 h 5778636"/>
              <a:gd name="connsiteX593" fmla="*/ 4752876 w 10953750"/>
              <a:gd name="connsiteY593" fmla="*/ 2745323 h 5778636"/>
              <a:gd name="connsiteX594" fmla="*/ 4702786 w 10953750"/>
              <a:gd name="connsiteY594" fmla="*/ 2760674 h 5778636"/>
              <a:gd name="connsiteX595" fmla="*/ 4679933 w 10953750"/>
              <a:gd name="connsiteY595" fmla="*/ 2768700 h 5778636"/>
              <a:gd name="connsiteX596" fmla="*/ 4655678 w 10953750"/>
              <a:gd name="connsiteY596" fmla="*/ 2802558 h 5778636"/>
              <a:gd name="connsiteX597" fmla="*/ 4613226 w 10953750"/>
              <a:gd name="connsiteY597" fmla="*/ 2786784 h 5778636"/>
              <a:gd name="connsiteX598" fmla="*/ 4638588 w 10953750"/>
              <a:gd name="connsiteY598" fmla="*/ 2819592 h 5778636"/>
              <a:gd name="connsiteX599" fmla="*/ 4704600 w 10953750"/>
              <a:gd name="connsiteY599" fmla="*/ 2805889 h 5778636"/>
              <a:gd name="connsiteX600" fmla="*/ 4653791 w 10953750"/>
              <a:gd name="connsiteY600" fmla="*/ 2859760 h 5778636"/>
              <a:gd name="connsiteX601" fmla="*/ 4629560 w 10953750"/>
              <a:gd name="connsiteY601" fmla="*/ 2859479 h 5778636"/>
              <a:gd name="connsiteX602" fmla="*/ 4579010 w 10953750"/>
              <a:gd name="connsiteY602" fmla="*/ 2872060 h 5778636"/>
              <a:gd name="connsiteX603" fmla="*/ 4560318 w 10953750"/>
              <a:gd name="connsiteY603" fmla="*/ 2870868 h 5778636"/>
              <a:gd name="connsiteX604" fmla="*/ 4519941 w 10953750"/>
              <a:gd name="connsiteY604" fmla="*/ 2859020 h 5778636"/>
              <a:gd name="connsiteX605" fmla="*/ 4529393 w 10953750"/>
              <a:gd name="connsiteY605" fmla="*/ 2873110 h 5778636"/>
              <a:gd name="connsiteX606" fmla="*/ 4513670 w 10953750"/>
              <a:gd name="connsiteY606" fmla="*/ 2915521 h 5778636"/>
              <a:gd name="connsiteX607" fmla="*/ 4472101 w 10953750"/>
              <a:gd name="connsiteY607" fmla="*/ 2956494 h 5778636"/>
              <a:gd name="connsiteX608" fmla="*/ 4454763 w 10953750"/>
              <a:gd name="connsiteY608" fmla="*/ 2997747 h 5778636"/>
              <a:gd name="connsiteX609" fmla="*/ 4416363 w 10953750"/>
              <a:gd name="connsiteY609" fmla="*/ 3126381 h 5778636"/>
              <a:gd name="connsiteX610" fmla="*/ 4436422 w 10953750"/>
              <a:gd name="connsiteY610" fmla="*/ 3152949 h 5778636"/>
              <a:gd name="connsiteX611" fmla="*/ 4476352 w 10953750"/>
              <a:gd name="connsiteY611" fmla="*/ 3144959 h 5778636"/>
              <a:gd name="connsiteX612" fmla="*/ 4523672 w 10953750"/>
              <a:gd name="connsiteY612" fmla="*/ 3130064 h 5778636"/>
              <a:gd name="connsiteX613" fmla="*/ 4374970 w 10953750"/>
              <a:gd name="connsiteY613" fmla="*/ 3245550 h 5778636"/>
              <a:gd name="connsiteX614" fmla="*/ 4359035 w 10953750"/>
              <a:gd name="connsiteY614" fmla="*/ 3260972 h 5778636"/>
              <a:gd name="connsiteX615" fmla="*/ 4370325 w 10953750"/>
              <a:gd name="connsiteY615" fmla="*/ 3286138 h 5778636"/>
              <a:gd name="connsiteX616" fmla="*/ 4389477 w 10953750"/>
              <a:gd name="connsiteY616" fmla="*/ 3290100 h 5778636"/>
              <a:gd name="connsiteX617" fmla="*/ 4446249 w 10953750"/>
              <a:gd name="connsiteY617" fmla="*/ 3289295 h 5778636"/>
              <a:gd name="connsiteX618" fmla="*/ 4481299 w 10953750"/>
              <a:gd name="connsiteY618" fmla="*/ 3329043 h 5778636"/>
              <a:gd name="connsiteX619" fmla="*/ 4446896 w 10953750"/>
              <a:gd name="connsiteY619" fmla="*/ 3353192 h 5778636"/>
              <a:gd name="connsiteX620" fmla="*/ 4423360 w 10953750"/>
              <a:gd name="connsiteY620" fmla="*/ 3348530 h 5778636"/>
              <a:gd name="connsiteX621" fmla="*/ 4341649 w 10953750"/>
              <a:gd name="connsiteY621" fmla="*/ 3370504 h 5778636"/>
              <a:gd name="connsiteX622" fmla="*/ 4304464 w 10953750"/>
              <a:gd name="connsiteY622" fmla="*/ 3412178 h 5778636"/>
              <a:gd name="connsiteX623" fmla="*/ 4247372 w 10953750"/>
              <a:gd name="connsiteY623" fmla="*/ 3539619 h 5778636"/>
              <a:gd name="connsiteX624" fmla="*/ 4221738 w 10953750"/>
              <a:gd name="connsiteY624" fmla="*/ 3565170 h 5778636"/>
              <a:gd name="connsiteX625" fmla="*/ 4175325 w 10953750"/>
              <a:gd name="connsiteY625" fmla="*/ 3602672 h 5778636"/>
              <a:gd name="connsiteX626" fmla="*/ 4160969 w 10953750"/>
              <a:gd name="connsiteY626" fmla="*/ 3670459 h 5778636"/>
              <a:gd name="connsiteX627" fmla="*/ 4138787 w 10953750"/>
              <a:gd name="connsiteY627" fmla="*/ 3708243 h 5778636"/>
              <a:gd name="connsiteX628" fmla="*/ 4112234 w 10953750"/>
              <a:gd name="connsiteY628" fmla="*/ 3728256 h 5778636"/>
              <a:gd name="connsiteX629" fmla="*/ 4093765 w 10953750"/>
              <a:gd name="connsiteY629" fmla="*/ 3736983 h 5778636"/>
              <a:gd name="connsiteX630" fmla="*/ 4108521 w 10953750"/>
              <a:gd name="connsiteY630" fmla="*/ 3757312 h 5778636"/>
              <a:gd name="connsiteX631" fmla="*/ 4137596 w 10953750"/>
              <a:gd name="connsiteY631" fmla="*/ 3761064 h 5778636"/>
              <a:gd name="connsiteX632" fmla="*/ 4158090 w 10953750"/>
              <a:gd name="connsiteY632" fmla="*/ 3824540 h 5778636"/>
              <a:gd name="connsiteX633" fmla="*/ 4139386 w 10953750"/>
              <a:gd name="connsiteY633" fmla="*/ 3840417 h 5778636"/>
              <a:gd name="connsiteX634" fmla="*/ 4128295 w 10953750"/>
              <a:gd name="connsiteY634" fmla="*/ 3859309 h 5778636"/>
              <a:gd name="connsiteX635" fmla="*/ 4079077 w 10953750"/>
              <a:gd name="connsiteY635" fmla="*/ 3948476 h 5778636"/>
              <a:gd name="connsiteX636" fmla="*/ 4069153 w 10953750"/>
              <a:gd name="connsiteY636" fmla="*/ 3948686 h 5778636"/>
              <a:gd name="connsiteX637" fmla="*/ 4057627 w 10953750"/>
              <a:gd name="connsiteY637" fmla="*/ 3930670 h 5778636"/>
              <a:gd name="connsiteX638" fmla="*/ 4065476 w 10953750"/>
              <a:gd name="connsiteY638" fmla="*/ 3926534 h 5778636"/>
              <a:gd name="connsiteX639" fmla="*/ 4097581 w 10953750"/>
              <a:gd name="connsiteY639" fmla="*/ 3888540 h 5778636"/>
              <a:gd name="connsiteX640" fmla="*/ 4067151 w 10953750"/>
              <a:gd name="connsiteY640" fmla="*/ 3842343 h 5778636"/>
              <a:gd name="connsiteX641" fmla="*/ 4054682 w 10953750"/>
              <a:gd name="connsiteY641" fmla="*/ 3852928 h 5778636"/>
              <a:gd name="connsiteX642" fmla="*/ 4029048 w 10953750"/>
              <a:gd name="connsiteY642" fmla="*/ 3878479 h 5778636"/>
              <a:gd name="connsiteX643" fmla="*/ 3973854 w 10953750"/>
              <a:gd name="connsiteY643" fmla="*/ 3931649 h 5778636"/>
              <a:gd name="connsiteX644" fmla="*/ 3960677 w 10953750"/>
              <a:gd name="connsiteY644" fmla="*/ 3963684 h 5778636"/>
              <a:gd name="connsiteX645" fmla="*/ 3947724 w 10953750"/>
              <a:gd name="connsiteY645" fmla="*/ 4005639 h 5778636"/>
              <a:gd name="connsiteX646" fmla="*/ 3934783 w 10953750"/>
              <a:gd name="connsiteY646" fmla="*/ 4030524 h 5778636"/>
              <a:gd name="connsiteX647" fmla="*/ 3912613 w 10953750"/>
              <a:gd name="connsiteY647" fmla="*/ 4051239 h 5778636"/>
              <a:gd name="connsiteX648" fmla="*/ 3929207 w 10953750"/>
              <a:gd name="connsiteY648" fmla="*/ 4082644 h 5778636"/>
              <a:gd name="connsiteX649" fmla="*/ 3847720 w 10953750"/>
              <a:gd name="connsiteY649" fmla="*/ 4114538 h 5778636"/>
              <a:gd name="connsiteX650" fmla="*/ 3865257 w 10953750"/>
              <a:gd name="connsiteY650" fmla="*/ 4117342 h 5778636"/>
              <a:gd name="connsiteX651" fmla="*/ 3882994 w 10953750"/>
              <a:gd name="connsiteY651" fmla="*/ 4164205 h 5778636"/>
              <a:gd name="connsiteX652" fmla="*/ 3846033 w 10953750"/>
              <a:gd name="connsiteY652" fmla="*/ 4215798 h 5778636"/>
              <a:gd name="connsiteX653" fmla="*/ 3822425 w 10953750"/>
              <a:gd name="connsiteY653" fmla="*/ 4313552 h 5778636"/>
              <a:gd name="connsiteX654" fmla="*/ 3789636 w 10953750"/>
              <a:gd name="connsiteY654" fmla="*/ 4338858 h 5778636"/>
              <a:gd name="connsiteX655" fmla="*/ 3740466 w 10953750"/>
              <a:gd name="connsiteY655" fmla="*/ 4359746 h 5778636"/>
              <a:gd name="connsiteX656" fmla="*/ 3714819 w 10953750"/>
              <a:gd name="connsiteY656" fmla="*/ 4402367 h 5778636"/>
              <a:gd name="connsiteX657" fmla="*/ 3711106 w 10953750"/>
              <a:gd name="connsiteY657" fmla="*/ 4431423 h 5778636"/>
              <a:gd name="connsiteX658" fmla="*/ 3709715 w 10953750"/>
              <a:gd name="connsiteY658" fmla="*/ 4440186 h 5778636"/>
              <a:gd name="connsiteX659" fmla="*/ 3654982 w 10953750"/>
              <a:gd name="connsiteY659" fmla="*/ 4496125 h 5778636"/>
              <a:gd name="connsiteX660" fmla="*/ 3598409 w 10953750"/>
              <a:gd name="connsiteY660" fmla="*/ 4540988 h 5778636"/>
              <a:gd name="connsiteX661" fmla="*/ 3590088 w 10953750"/>
              <a:gd name="connsiteY661" fmla="*/ 4559424 h 5778636"/>
              <a:gd name="connsiteX662" fmla="*/ 3577607 w 10953750"/>
              <a:gd name="connsiteY662" fmla="*/ 4587078 h 5778636"/>
              <a:gd name="connsiteX663" fmla="*/ 3497946 w 10953750"/>
              <a:gd name="connsiteY663" fmla="*/ 4647117 h 5778636"/>
              <a:gd name="connsiteX664" fmla="*/ 3481304 w 10953750"/>
              <a:gd name="connsiteY664" fmla="*/ 4683989 h 5778636"/>
              <a:gd name="connsiteX665" fmla="*/ 3485900 w 10953750"/>
              <a:gd name="connsiteY665" fmla="*/ 4711679 h 5778636"/>
              <a:gd name="connsiteX666" fmla="*/ 3493961 w 10953750"/>
              <a:gd name="connsiteY666" fmla="*/ 4734532 h 5778636"/>
              <a:gd name="connsiteX667" fmla="*/ 3461832 w 10953750"/>
              <a:gd name="connsiteY667" fmla="*/ 4806665 h 5778636"/>
              <a:gd name="connsiteX668" fmla="*/ 3426062 w 10953750"/>
              <a:gd name="connsiteY668" fmla="*/ 4805437 h 5778636"/>
              <a:gd name="connsiteX669" fmla="*/ 3392839 w 10953750"/>
              <a:gd name="connsiteY669" fmla="*/ 4793834 h 5778636"/>
              <a:gd name="connsiteX670" fmla="*/ 3410811 w 10953750"/>
              <a:gd name="connsiteY670" fmla="*/ 4833547 h 5778636"/>
              <a:gd name="connsiteX671" fmla="*/ 3424151 w 10953750"/>
              <a:gd name="connsiteY671" fmla="*/ 4896778 h 5778636"/>
              <a:gd name="connsiteX672" fmla="*/ 3367355 w 10953750"/>
              <a:gd name="connsiteY672" fmla="*/ 4931722 h 5778636"/>
              <a:gd name="connsiteX673" fmla="*/ 3342416 w 10953750"/>
              <a:gd name="connsiteY673" fmla="*/ 4952891 h 5778636"/>
              <a:gd name="connsiteX674" fmla="*/ 3329687 w 10953750"/>
              <a:gd name="connsiteY674" fmla="*/ 5004766 h 5778636"/>
              <a:gd name="connsiteX675" fmla="*/ 3322521 w 10953750"/>
              <a:gd name="connsiteY675" fmla="*/ 5021589 h 5778636"/>
              <a:gd name="connsiteX676" fmla="*/ 3293421 w 10953750"/>
              <a:gd name="connsiteY676" fmla="*/ 5051977 h 5778636"/>
              <a:gd name="connsiteX677" fmla="*/ 3313964 w 10953750"/>
              <a:gd name="connsiteY677" fmla="*/ 5047176 h 5778636"/>
              <a:gd name="connsiteX678" fmla="*/ 3335414 w 10953750"/>
              <a:gd name="connsiteY678" fmla="*/ 5064982 h 5778636"/>
              <a:gd name="connsiteX679" fmla="*/ 3318324 w 10953750"/>
              <a:gd name="connsiteY679" fmla="*/ 5082016 h 5778636"/>
              <a:gd name="connsiteX680" fmla="*/ 3242153 w 10953750"/>
              <a:gd name="connsiteY680" fmla="*/ 5103079 h 5778636"/>
              <a:gd name="connsiteX681" fmla="*/ 3208433 w 10953750"/>
              <a:gd name="connsiteY681" fmla="*/ 5139916 h 5778636"/>
              <a:gd name="connsiteX682" fmla="*/ 3180477 w 10953750"/>
              <a:gd name="connsiteY682" fmla="*/ 5185761 h 5778636"/>
              <a:gd name="connsiteX683" fmla="*/ 3155054 w 10953750"/>
              <a:gd name="connsiteY683" fmla="*/ 5238300 h 5778636"/>
              <a:gd name="connsiteX684" fmla="*/ 3127569 w 10953750"/>
              <a:gd name="connsiteY684" fmla="*/ 5269845 h 5778636"/>
              <a:gd name="connsiteX685" fmla="*/ 3100308 w 10953750"/>
              <a:gd name="connsiteY685" fmla="*/ 5311309 h 5778636"/>
              <a:gd name="connsiteX686" fmla="*/ 3103525 w 10953750"/>
              <a:gd name="connsiteY686" fmla="*/ 5330692 h 5778636"/>
              <a:gd name="connsiteX687" fmla="*/ 3085716 w 10953750"/>
              <a:gd name="connsiteY687" fmla="*/ 5386246 h 5778636"/>
              <a:gd name="connsiteX688" fmla="*/ 3044171 w 10953750"/>
              <a:gd name="connsiteY688" fmla="*/ 5393080 h 5778636"/>
              <a:gd name="connsiteX689" fmla="*/ 2996615 w 10953750"/>
              <a:gd name="connsiteY689" fmla="*/ 5415125 h 5778636"/>
              <a:gd name="connsiteX690" fmla="*/ 2943036 w 10953750"/>
              <a:gd name="connsiteY690" fmla="*/ 5469452 h 5778636"/>
              <a:gd name="connsiteX691" fmla="*/ 2928257 w 10953750"/>
              <a:gd name="connsiteY691" fmla="*/ 5483261 h 5778636"/>
              <a:gd name="connsiteX692" fmla="*/ 2868420 w 10953750"/>
              <a:gd name="connsiteY692" fmla="*/ 5577019 h 5778636"/>
              <a:gd name="connsiteX693" fmla="*/ 2915727 w 10953750"/>
              <a:gd name="connsiteY693" fmla="*/ 5579193 h 5778636"/>
              <a:gd name="connsiteX694" fmla="*/ 2934879 w 10953750"/>
              <a:gd name="connsiteY694" fmla="*/ 5583155 h 5778636"/>
              <a:gd name="connsiteX695" fmla="*/ 2952180 w 10953750"/>
              <a:gd name="connsiteY695" fmla="*/ 5593109 h 5778636"/>
              <a:gd name="connsiteX696" fmla="*/ 2939015 w 10953750"/>
              <a:gd name="connsiteY696" fmla="*/ 5608075 h 5778636"/>
              <a:gd name="connsiteX697" fmla="*/ 2906935 w 10953750"/>
              <a:gd name="connsiteY697" fmla="*/ 5611930 h 5778636"/>
              <a:gd name="connsiteX698" fmla="*/ 2900923 w 10953750"/>
              <a:gd name="connsiteY698" fmla="*/ 5627141 h 5778636"/>
              <a:gd name="connsiteX699" fmla="*/ 2911754 w 10953750"/>
              <a:gd name="connsiteY699" fmla="*/ 5649539 h 5778636"/>
              <a:gd name="connsiteX700" fmla="*/ 2844775 w 10953750"/>
              <a:gd name="connsiteY700" fmla="*/ 5725982 h 5778636"/>
              <a:gd name="connsiteX701" fmla="*/ 2813153 w 10953750"/>
              <a:gd name="connsiteY701" fmla="*/ 5732605 h 5778636"/>
              <a:gd name="connsiteX702" fmla="*/ 2833684 w 10953750"/>
              <a:gd name="connsiteY702" fmla="*/ 5744873 h 5778636"/>
              <a:gd name="connsiteX703" fmla="*/ 2835510 w 10953750"/>
              <a:gd name="connsiteY703" fmla="*/ 5773019 h 5778636"/>
              <a:gd name="connsiteX704" fmla="*/ 2829076 w 10953750"/>
              <a:gd name="connsiteY704" fmla="*/ 5778636 h 5778636"/>
              <a:gd name="connsiteX705" fmla="*/ 2762510 w 10953750"/>
              <a:gd name="connsiteY705" fmla="*/ 5778636 h 5778636"/>
              <a:gd name="connsiteX706" fmla="*/ 2751973 w 10953750"/>
              <a:gd name="connsiteY706" fmla="*/ 5766848 h 5778636"/>
              <a:gd name="connsiteX707" fmla="*/ 2752608 w 10953750"/>
              <a:gd name="connsiteY707" fmla="*/ 5778636 h 5778636"/>
              <a:gd name="connsiteX708" fmla="*/ 0 w 10953750"/>
              <a:gd name="connsiteY708" fmla="*/ 5778636 h 5778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Lst>
            <a:rect l="l" t="t" r="r" b="b"/>
            <a:pathLst>
              <a:path w="10953750" h="5778636">
                <a:moveTo>
                  <a:pt x="7271650" y="0"/>
                </a:moveTo>
                <a:lnTo>
                  <a:pt x="10953750" y="0"/>
                </a:lnTo>
                <a:lnTo>
                  <a:pt x="10953750" y="5778636"/>
                </a:lnTo>
                <a:lnTo>
                  <a:pt x="5877084" y="5778636"/>
                </a:lnTo>
                <a:lnTo>
                  <a:pt x="5981945" y="5665441"/>
                </a:lnTo>
                <a:cubicBezTo>
                  <a:pt x="6036508" y="5606330"/>
                  <a:pt x="6090667" y="5546930"/>
                  <a:pt x="6143904" y="5486259"/>
                </a:cubicBezTo>
                <a:cubicBezTo>
                  <a:pt x="6245758" y="5371368"/>
                  <a:pt x="6342769" y="5253005"/>
                  <a:pt x="6431706" y="5128860"/>
                </a:cubicBezTo>
                <a:cubicBezTo>
                  <a:pt x="6499853" y="5033735"/>
                  <a:pt x="6572843" y="4942081"/>
                  <a:pt x="6649063" y="4852740"/>
                </a:cubicBezTo>
                <a:cubicBezTo>
                  <a:pt x="6707498" y="4784814"/>
                  <a:pt x="6765933" y="4716888"/>
                  <a:pt x="6821138" y="4646649"/>
                </a:cubicBezTo>
                <a:cubicBezTo>
                  <a:pt x="6859714" y="4596212"/>
                  <a:pt x="6898289" y="4545776"/>
                  <a:pt x="6939634" y="4494884"/>
                </a:cubicBezTo>
                <a:cubicBezTo>
                  <a:pt x="6962735" y="4462639"/>
                  <a:pt x="6986990" y="4428781"/>
                  <a:pt x="7011706" y="4397692"/>
                </a:cubicBezTo>
                <a:cubicBezTo>
                  <a:pt x="7019791" y="4386406"/>
                  <a:pt x="7026721" y="4376732"/>
                  <a:pt x="7033651" y="4367058"/>
                </a:cubicBezTo>
                <a:cubicBezTo>
                  <a:pt x="7035961" y="4363834"/>
                  <a:pt x="7035502" y="4361065"/>
                  <a:pt x="7036657" y="4359453"/>
                </a:cubicBezTo>
                <a:cubicBezTo>
                  <a:pt x="7138311" y="4200502"/>
                  <a:pt x="7256112" y="4053119"/>
                  <a:pt x="7352923" y="3890699"/>
                </a:cubicBezTo>
                <a:cubicBezTo>
                  <a:pt x="7378569" y="3848078"/>
                  <a:pt x="7407445" y="3807771"/>
                  <a:pt x="7431477" y="3763994"/>
                </a:cubicBezTo>
                <a:cubicBezTo>
                  <a:pt x="7485316" y="3668379"/>
                  <a:pt x="7541229" y="3576689"/>
                  <a:pt x="7599911" y="3484543"/>
                </a:cubicBezTo>
                <a:cubicBezTo>
                  <a:pt x="7646349" y="3412901"/>
                  <a:pt x="7692786" y="3341260"/>
                  <a:pt x="7729535" y="3262678"/>
                </a:cubicBezTo>
                <a:cubicBezTo>
                  <a:pt x="7762819" y="3188934"/>
                  <a:pt x="7799332" y="3117502"/>
                  <a:pt x="7848762" y="3055324"/>
                </a:cubicBezTo>
                <a:cubicBezTo>
                  <a:pt x="7853383" y="3048875"/>
                  <a:pt x="7856848" y="3044038"/>
                  <a:pt x="7855469" y="3035731"/>
                </a:cubicBezTo>
                <a:cubicBezTo>
                  <a:pt x="7850426" y="2988203"/>
                  <a:pt x="7871452" y="2952031"/>
                  <a:pt x="7899632" y="2916106"/>
                </a:cubicBezTo>
                <a:cubicBezTo>
                  <a:pt x="7926657" y="2881792"/>
                  <a:pt x="7952068" y="2846322"/>
                  <a:pt x="7971020" y="2806225"/>
                </a:cubicBezTo>
                <a:cubicBezTo>
                  <a:pt x="8002454" y="2738474"/>
                  <a:pt x="8029503" y="2670021"/>
                  <a:pt x="8071780" y="2607598"/>
                </a:cubicBezTo>
                <a:cubicBezTo>
                  <a:pt x="8091415" y="2580189"/>
                  <a:pt x="8099053" y="2549065"/>
                  <a:pt x="8093538" y="2515837"/>
                </a:cubicBezTo>
                <a:cubicBezTo>
                  <a:pt x="8091699" y="2504761"/>
                  <a:pt x="8095164" y="2499924"/>
                  <a:pt x="8104629" y="2496945"/>
                </a:cubicBezTo>
                <a:cubicBezTo>
                  <a:pt x="8123097" y="2488218"/>
                  <a:pt x="8138336" y="2477178"/>
                  <a:pt x="8134659" y="2455026"/>
                </a:cubicBezTo>
                <a:cubicBezTo>
                  <a:pt x="8132833" y="2426880"/>
                  <a:pt x="8143464" y="2405220"/>
                  <a:pt x="8161249" y="2383804"/>
                </a:cubicBezTo>
                <a:cubicBezTo>
                  <a:pt x="8187119" y="2351103"/>
                  <a:pt x="8200992" y="2314686"/>
                  <a:pt x="8199637" y="2272240"/>
                </a:cubicBezTo>
                <a:cubicBezTo>
                  <a:pt x="8198271" y="2246864"/>
                  <a:pt x="8207982" y="2219665"/>
                  <a:pt x="8229220" y="2210482"/>
                </a:cubicBezTo>
                <a:cubicBezTo>
                  <a:pt x="8267772" y="2194185"/>
                  <a:pt x="8278639" y="2165374"/>
                  <a:pt x="8282588" y="2129168"/>
                </a:cubicBezTo>
                <a:cubicBezTo>
                  <a:pt x="8285369" y="2111642"/>
                  <a:pt x="8289306" y="2092505"/>
                  <a:pt x="8304086" y="2078696"/>
                </a:cubicBezTo>
                <a:cubicBezTo>
                  <a:pt x="8313090" y="2072948"/>
                  <a:pt x="8310556" y="2066253"/>
                  <a:pt x="8304098" y="2061626"/>
                </a:cubicBezTo>
                <a:cubicBezTo>
                  <a:pt x="8299254" y="2058156"/>
                  <a:pt x="8296025" y="2055843"/>
                  <a:pt x="8292795" y="2053529"/>
                </a:cubicBezTo>
                <a:cubicBezTo>
                  <a:pt x="8273880" y="2042417"/>
                  <a:pt x="8275035" y="2040805"/>
                  <a:pt x="8293503" y="2032078"/>
                </a:cubicBezTo>
                <a:cubicBezTo>
                  <a:pt x="8313126" y="2021739"/>
                  <a:pt x="8332290" y="2008631"/>
                  <a:pt x="8348684" y="1995978"/>
                </a:cubicBezTo>
                <a:cubicBezTo>
                  <a:pt x="8354919" y="1990686"/>
                  <a:pt x="8361154" y="1985393"/>
                  <a:pt x="8359775" y="1977086"/>
                </a:cubicBezTo>
                <a:cubicBezTo>
                  <a:pt x="8358396" y="1968779"/>
                  <a:pt x="8349628" y="1967377"/>
                  <a:pt x="8342474" y="1967131"/>
                </a:cubicBezTo>
                <a:cubicBezTo>
                  <a:pt x="8323782" y="1965939"/>
                  <a:pt x="8320788" y="1956476"/>
                  <a:pt x="8328414" y="1942421"/>
                </a:cubicBezTo>
                <a:cubicBezTo>
                  <a:pt x="8330264" y="1936427"/>
                  <a:pt x="8330500" y="1929277"/>
                  <a:pt x="8333965" y="1924440"/>
                </a:cubicBezTo>
                <a:cubicBezTo>
                  <a:pt x="8342050" y="1913154"/>
                  <a:pt x="8338362" y="1908072"/>
                  <a:pt x="8324054" y="1907581"/>
                </a:cubicBezTo>
                <a:cubicBezTo>
                  <a:pt x="8318514" y="1908492"/>
                  <a:pt x="8311361" y="1908246"/>
                  <a:pt x="8311596" y="1901096"/>
                </a:cubicBezTo>
                <a:cubicBezTo>
                  <a:pt x="8309063" y="1894401"/>
                  <a:pt x="8314142" y="1890721"/>
                  <a:pt x="8319222" y="1887041"/>
                </a:cubicBezTo>
                <a:cubicBezTo>
                  <a:pt x="8334921" y="1878770"/>
                  <a:pt x="8340932" y="1863558"/>
                  <a:pt x="8348098" y="1846734"/>
                </a:cubicBezTo>
                <a:cubicBezTo>
                  <a:pt x="8366367" y="1793949"/>
                  <a:pt x="8405389" y="1763351"/>
                  <a:pt x="8454560" y="1742462"/>
                </a:cubicBezTo>
                <a:cubicBezTo>
                  <a:pt x="8462409" y="1738327"/>
                  <a:pt x="8472792" y="1740886"/>
                  <a:pt x="8480182" y="1733981"/>
                </a:cubicBezTo>
                <a:cubicBezTo>
                  <a:pt x="8470954" y="1729810"/>
                  <a:pt x="8463341" y="1726795"/>
                  <a:pt x="8454112" y="1722624"/>
                </a:cubicBezTo>
                <a:cubicBezTo>
                  <a:pt x="8435656" y="1714281"/>
                  <a:pt x="8430588" y="1700892"/>
                  <a:pt x="8437755" y="1684068"/>
                </a:cubicBezTo>
                <a:cubicBezTo>
                  <a:pt x="8461103" y="1627603"/>
                  <a:pt x="8484452" y="1571137"/>
                  <a:pt x="8507800" y="1514672"/>
                </a:cubicBezTo>
                <a:cubicBezTo>
                  <a:pt x="8517276" y="1494623"/>
                  <a:pt x="8531596" y="1478045"/>
                  <a:pt x="8537843" y="1455683"/>
                </a:cubicBezTo>
                <a:cubicBezTo>
                  <a:pt x="8541084" y="1440927"/>
                  <a:pt x="8540860" y="1431008"/>
                  <a:pt x="8524019" y="1423822"/>
                </a:cubicBezTo>
                <a:cubicBezTo>
                  <a:pt x="8505103" y="1412710"/>
                  <a:pt x="8504656" y="1392872"/>
                  <a:pt x="8524279" y="1382533"/>
                </a:cubicBezTo>
                <a:cubicBezTo>
                  <a:pt x="8539978" y="1374261"/>
                  <a:pt x="8545293" y="1363431"/>
                  <a:pt x="8546920" y="1347518"/>
                </a:cubicBezTo>
                <a:cubicBezTo>
                  <a:pt x="8545081" y="1336442"/>
                  <a:pt x="8549702" y="1329993"/>
                  <a:pt x="8561935" y="1326559"/>
                </a:cubicBezTo>
                <a:cubicBezTo>
                  <a:pt x="8575783" y="1324281"/>
                  <a:pt x="8584328" y="1315764"/>
                  <a:pt x="8586415" y="1302620"/>
                </a:cubicBezTo>
                <a:cubicBezTo>
                  <a:pt x="8589420" y="1295014"/>
                  <a:pt x="8590351" y="1283482"/>
                  <a:pt x="8594971" y="1277033"/>
                </a:cubicBezTo>
                <a:cubicBezTo>
                  <a:pt x="8601902" y="1267360"/>
                  <a:pt x="8599368" y="1260665"/>
                  <a:pt x="8592450" y="1253269"/>
                </a:cubicBezTo>
                <a:cubicBezTo>
                  <a:pt x="8579769" y="1236865"/>
                  <a:pt x="8580464" y="1232484"/>
                  <a:pt x="8601702" y="1223301"/>
                </a:cubicBezTo>
                <a:cubicBezTo>
                  <a:pt x="8615091" y="1218255"/>
                  <a:pt x="8630094" y="1214364"/>
                  <a:pt x="8641409" y="1205392"/>
                </a:cubicBezTo>
                <a:cubicBezTo>
                  <a:pt x="8639794" y="1204235"/>
                  <a:pt x="8640949" y="1202623"/>
                  <a:pt x="8639334" y="1201466"/>
                </a:cubicBezTo>
                <a:cubicBezTo>
                  <a:pt x="8607949" y="1200940"/>
                  <a:pt x="8607949" y="1200940"/>
                  <a:pt x="8594584" y="1171847"/>
                </a:cubicBezTo>
                <a:cubicBezTo>
                  <a:pt x="8592510" y="1167922"/>
                  <a:pt x="8590436" y="1163996"/>
                  <a:pt x="8589976" y="1161227"/>
                </a:cubicBezTo>
                <a:cubicBezTo>
                  <a:pt x="8571768" y="1128665"/>
                  <a:pt x="8580785" y="1105847"/>
                  <a:pt x="8613337" y="1087692"/>
                </a:cubicBezTo>
                <a:cubicBezTo>
                  <a:pt x="8631805" y="1078965"/>
                  <a:pt x="8633892" y="1065821"/>
                  <a:pt x="8618901" y="1052642"/>
                </a:cubicBezTo>
                <a:cubicBezTo>
                  <a:pt x="8611982" y="1045246"/>
                  <a:pt x="8603909" y="1039463"/>
                  <a:pt x="8594681" y="1035291"/>
                </a:cubicBezTo>
                <a:cubicBezTo>
                  <a:pt x="8568611" y="1023934"/>
                  <a:pt x="8547138" y="1040267"/>
                  <a:pt x="8550119" y="1066800"/>
                </a:cubicBezTo>
                <a:cubicBezTo>
                  <a:pt x="8552181" y="1087796"/>
                  <a:pt x="8547785" y="1104164"/>
                  <a:pt x="8540619" y="1120988"/>
                </a:cubicBezTo>
                <a:cubicBezTo>
                  <a:pt x="8531838" y="1136655"/>
                  <a:pt x="8527442" y="1153024"/>
                  <a:pt x="8531814" y="1170794"/>
                </a:cubicBezTo>
                <a:cubicBezTo>
                  <a:pt x="8540794" y="1199185"/>
                  <a:pt x="8536633" y="1208403"/>
                  <a:pt x="8507782" y="1214571"/>
                </a:cubicBezTo>
                <a:cubicBezTo>
                  <a:pt x="8488854" y="1220529"/>
                  <a:pt x="8477540" y="1229502"/>
                  <a:pt x="8469219" y="1247938"/>
                </a:cubicBezTo>
                <a:cubicBezTo>
                  <a:pt x="8453272" y="1280429"/>
                  <a:pt x="8446553" y="1317092"/>
                  <a:pt x="8433376" y="1349127"/>
                </a:cubicBezTo>
                <a:cubicBezTo>
                  <a:pt x="8422509" y="1377938"/>
                  <a:pt x="8405184" y="1402122"/>
                  <a:pt x="8375637" y="1412672"/>
                </a:cubicBezTo>
                <a:cubicBezTo>
                  <a:pt x="8357864" y="1417018"/>
                  <a:pt x="8356473" y="1425780"/>
                  <a:pt x="8359231" y="1442394"/>
                </a:cubicBezTo>
                <a:cubicBezTo>
                  <a:pt x="8372099" y="1519926"/>
                  <a:pt x="8357743" y="1587713"/>
                  <a:pt x="8285248" y="1630927"/>
                </a:cubicBezTo>
                <a:cubicBezTo>
                  <a:pt x="8273474" y="1637131"/>
                  <a:pt x="8270929" y="1647506"/>
                  <a:pt x="8268383" y="1657881"/>
                </a:cubicBezTo>
                <a:cubicBezTo>
                  <a:pt x="8268147" y="1665031"/>
                  <a:pt x="8269985" y="1676107"/>
                  <a:pt x="8260521" y="1679086"/>
                </a:cubicBezTo>
                <a:cubicBezTo>
                  <a:pt x="8249442" y="1680908"/>
                  <a:pt x="8246449" y="1671445"/>
                  <a:pt x="8241146" y="1665206"/>
                </a:cubicBezTo>
                <a:cubicBezTo>
                  <a:pt x="8234923" y="1653428"/>
                  <a:pt x="8228229" y="1655952"/>
                  <a:pt x="8221299" y="1665625"/>
                </a:cubicBezTo>
                <a:cubicBezTo>
                  <a:pt x="8214368" y="1675299"/>
                  <a:pt x="8210667" y="1687286"/>
                  <a:pt x="8205352" y="1698117"/>
                </a:cubicBezTo>
                <a:cubicBezTo>
                  <a:pt x="8196795" y="1723703"/>
                  <a:pt x="8192163" y="1747222"/>
                  <a:pt x="8171149" y="1766324"/>
                </a:cubicBezTo>
                <a:cubicBezTo>
                  <a:pt x="8167684" y="1771161"/>
                  <a:pt x="8170913" y="1773474"/>
                  <a:pt x="8172987" y="1777399"/>
                </a:cubicBezTo>
                <a:cubicBezTo>
                  <a:pt x="8184053" y="1792647"/>
                  <a:pt x="8179197" y="1806246"/>
                  <a:pt x="8169957" y="1819144"/>
                </a:cubicBezTo>
                <a:cubicBezTo>
                  <a:pt x="8136921" y="1868670"/>
                  <a:pt x="8107114" y="1920508"/>
                  <a:pt x="8089764" y="1978831"/>
                </a:cubicBezTo>
                <a:cubicBezTo>
                  <a:pt x="8089069" y="1983213"/>
                  <a:pt x="8085604" y="1988050"/>
                  <a:pt x="8080524" y="1991730"/>
                </a:cubicBezTo>
                <a:cubicBezTo>
                  <a:pt x="8062056" y="2000456"/>
                  <a:pt x="8059970" y="2013600"/>
                  <a:pt x="8070341" y="2033229"/>
                </a:cubicBezTo>
                <a:cubicBezTo>
                  <a:pt x="8080712" y="2052857"/>
                  <a:pt x="8075396" y="2063688"/>
                  <a:pt x="8052084" y="2068944"/>
                </a:cubicBezTo>
                <a:cubicBezTo>
                  <a:pt x="8042620" y="2071923"/>
                  <a:pt x="8034311" y="2073290"/>
                  <a:pt x="8023232" y="2075113"/>
                </a:cubicBezTo>
                <a:cubicBezTo>
                  <a:pt x="8028300" y="2088502"/>
                  <a:pt x="8033367" y="2101891"/>
                  <a:pt x="8025282" y="2113177"/>
                </a:cubicBezTo>
                <a:cubicBezTo>
                  <a:pt x="8016042" y="2126076"/>
                  <a:pt x="8008416" y="2140130"/>
                  <a:pt x="8000331" y="2151416"/>
                </a:cubicBezTo>
                <a:cubicBezTo>
                  <a:pt x="7971915" y="2194493"/>
                  <a:pt x="7971679" y="2201643"/>
                  <a:pt x="7920695" y="2177317"/>
                </a:cubicBezTo>
                <a:cubicBezTo>
                  <a:pt x="7920695" y="2177317"/>
                  <a:pt x="7919540" y="2178929"/>
                  <a:pt x="7917925" y="2177772"/>
                </a:cubicBezTo>
                <a:cubicBezTo>
                  <a:pt x="7898314" y="2171042"/>
                  <a:pt x="7888850" y="2174021"/>
                  <a:pt x="7882143" y="2193613"/>
                </a:cubicBezTo>
                <a:cubicBezTo>
                  <a:pt x="7845854" y="2274964"/>
                  <a:pt x="7803565" y="2354457"/>
                  <a:pt x="7764047" y="2433495"/>
                </a:cubicBezTo>
                <a:cubicBezTo>
                  <a:pt x="7738164" y="2483265"/>
                  <a:pt x="7709512" y="2533492"/>
                  <a:pt x="7682015" y="2582106"/>
                </a:cubicBezTo>
                <a:cubicBezTo>
                  <a:pt x="7649203" y="2641550"/>
                  <a:pt x="7628388" y="2704710"/>
                  <a:pt x="7604804" y="2768325"/>
                </a:cubicBezTo>
                <a:cubicBezTo>
                  <a:pt x="7585616" y="2815573"/>
                  <a:pt x="7564354" y="2858895"/>
                  <a:pt x="7520946" y="2888791"/>
                </a:cubicBezTo>
                <a:cubicBezTo>
                  <a:pt x="7502938" y="2900287"/>
                  <a:pt x="7495771" y="2917111"/>
                  <a:pt x="7492294" y="2939017"/>
                </a:cubicBezTo>
                <a:cubicBezTo>
                  <a:pt x="7484880" y="2980061"/>
                  <a:pt x="7467083" y="3018546"/>
                  <a:pt x="7440058" y="3052859"/>
                </a:cubicBezTo>
                <a:cubicBezTo>
                  <a:pt x="7414883" y="3081179"/>
                  <a:pt x="7393397" y="3114582"/>
                  <a:pt x="7379525" y="3150998"/>
                </a:cubicBezTo>
                <a:cubicBezTo>
                  <a:pt x="7355717" y="3204695"/>
                  <a:pt x="7327065" y="3254921"/>
                  <a:pt x="7292414" y="3303289"/>
                </a:cubicBezTo>
                <a:cubicBezTo>
                  <a:pt x="7270468" y="3333923"/>
                  <a:pt x="7252907" y="3365257"/>
                  <a:pt x="7235346" y="3396591"/>
                </a:cubicBezTo>
                <a:cubicBezTo>
                  <a:pt x="7199987" y="3466411"/>
                  <a:pt x="7158630" y="3534372"/>
                  <a:pt x="7114044" y="3600020"/>
                </a:cubicBezTo>
                <a:cubicBezTo>
                  <a:pt x="7069457" y="3665668"/>
                  <a:pt x="7021641" y="3729003"/>
                  <a:pt x="6981439" y="3795352"/>
                </a:cubicBezTo>
                <a:cubicBezTo>
                  <a:pt x="6955097" y="3842354"/>
                  <a:pt x="6931985" y="3891669"/>
                  <a:pt x="6895955" y="3931730"/>
                </a:cubicBezTo>
                <a:cubicBezTo>
                  <a:pt x="6836601" y="3994118"/>
                  <a:pt x="6794548" y="4066461"/>
                  <a:pt x="6749266" y="4136490"/>
                </a:cubicBezTo>
                <a:cubicBezTo>
                  <a:pt x="6728240" y="4172661"/>
                  <a:pt x="6708828" y="4209989"/>
                  <a:pt x="6681803" y="4244303"/>
                </a:cubicBezTo>
                <a:cubicBezTo>
                  <a:pt x="6649698" y="4282296"/>
                  <a:pt x="6626126" y="4328842"/>
                  <a:pt x="6587562" y="4362209"/>
                </a:cubicBezTo>
                <a:cubicBezTo>
                  <a:pt x="6562623" y="4383379"/>
                  <a:pt x="6545758" y="4410332"/>
                  <a:pt x="6533276" y="4437986"/>
                </a:cubicBezTo>
                <a:cubicBezTo>
                  <a:pt x="6520099" y="4470022"/>
                  <a:pt x="6503233" y="4496975"/>
                  <a:pt x="6478754" y="4520914"/>
                </a:cubicBezTo>
                <a:cubicBezTo>
                  <a:pt x="6447580" y="4547376"/>
                  <a:pt x="6420096" y="4578920"/>
                  <a:pt x="6394225" y="4611622"/>
                </a:cubicBezTo>
                <a:cubicBezTo>
                  <a:pt x="6357500" y="4656064"/>
                  <a:pt x="6323544" y="4700052"/>
                  <a:pt x="6287975" y="4742882"/>
                </a:cubicBezTo>
                <a:cubicBezTo>
                  <a:pt x="6239240" y="4800679"/>
                  <a:pt x="6190505" y="4858475"/>
                  <a:pt x="6141770" y="4916272"/>
                </a:cubicBezTo>
                <a:cubicBezTo>
                  <a:pt x="6113589" y="4952198"/>
                  <a:pt x="6084950" y="4985354"/>
                  <a:pt x="6056310" y="5018511"/>
                </a:cubicBezTo>
                <a:cubicBezTo>
                  <a:pt x="6011040" y="5071471"/>
                  <a:pt x="5958852" y="5117035"/>
                  <a:pt x="5932958" y="5183875"/>
                </a:cubicBezTo>
                <a:cubicBezTo>
                  <a:pt x="5928797" y="5193093"/>
                  <a:pt x="5923258" y="5194004"/>
                  <a:pt x="5915185" y="5188221"/>
                </a:cubicBezTo>
                <a:cubicBezTo>
                  <a:pt x="5903882" y="5180124"/>
                  <a:pt x="5900889" y="5170660"/>
                  <a:pt x="5908974" y="5159374"/>
                </a:cubicBezTo>
                <a:cubicBezTo>
                  <a:pt x="5917059" y="5148088"/>
                  <a:pt x="5926759" y="5137959"/>
                  <a:pt x="5934844" y="5126673"/>
                </a:cubicBezTo>
                <a:cubicBezTo>
                  <a:pt x="6114557" y="4889457"/>
                  <a:pt x="6298654" y="4652943"/>
                  <a:pt x="6475138" y="4413414"/>
                </a:cubicBezTo>
                <a:cubicBezTo>
                  <a:pt x="6636146" y="4192076"/>
                  <a:pt x="6795540" y="3969582"/>
                  <a:pt x="6945246" y="3740147"/>
                </a:cubicBezTo>
                <a:cubicBezTo>
                  <a:pt x="7041585" y="3592027"/>
                  <a:pt x="7133540" y="3443206"/>
                  <a:pt x="7222266" y="3292071"/>
                </a:cubicBezTo>
                <a:cubicBezTo>
                  <a:pt x="7301515" y="3160986"/>
                  <a:pt x="7375921" y="3026430"/>
                  <a:pt x="7448712" y="2890717"/>
                </a:cubicBezTo>
                <a:cubicBezTo>
                  <a:pt x="7537449" y="2722513"/>
                  <a:pt x="7612575" y="2549437"/>
                  <a:pt x="7692084" y="2377062"/>
                </a:cubicBezTo>
                <a:cubicBezTo>
                  <a:pt x="7718662" y="2322910"/>
                  <a:pt x="7737166" y="2262974"/>
                  <a:pt x="7773432" y="2215762"/>
                </a:cubicBezTo>
                <a:cubicBezTo>
                  <a:pt x="7812703" y="2160945"/>
                  <a:pt x="7844820" y="2105882"/>
                  <a:pt x="7843253" y="2036447"/>
                </a:cubicBezTo>
                <a:cubicBezTo>
                  <a:pt x="7843042" y="2009459"/>
                  <a:pt x="7857598" y="1985730"/>
                  <a:pt x="7880226" y="1967784"/>
                </a:cubicBezTo>
                <a:cubicBezTo>
                  <a:pt x="7895466" y="1956744"/>
                  <a:pt x="7904246" y="1941077"/>
                  <a:pt x="7912567" y="1922641"/>
                </a:cubicBezTo>
                <a:cubicBezTo>
                  <a:pt x="7925049" y="1894986"/>
                  <a:pt x="7932686" y="1863862"/>
                  <a:pt x="7957626" y="1842692"/>
                </a:cubicBezTo>
                <a:cubicBezTo>
                  <a:pt x="7978640" y="1823591"/>
                  <a:pt x="7983732" y="1802841"/>
                  <a:pt x="7976366" y="1775606"/>
                </a:cubicBezTo>
                <a:cubicBezTo>
                  <a:pt x="7973373" y="1766143"/>
                  <a:pt x="7976378" y="1758537"/>
                  <a:pt x="7985383" y="1752789"/>
                </a:cubicBezTo>
                <a:cubicBezTo>
                  <a:pt x="7998311" y="1744973"/>
                  <a:pt x="8009166" y="1733232"/>
                  <a:pt x="8013563" y="1716863"/>
                </a:cubicBezTo>
                <a:cubicBezTo>
                  <a:pt x="8028366" y="1668915"/>
                  <a:pt x="8056323" y="1623070"/>
                  <a:pt x="8067897" y="1572808"/>
                </a:cubicBezTo>
                <a:cubicBezTo>
                  <a:pt x="8070679" y="1555283"/>
                  <a:pt x="8078305" y="1541228"/>
                  <a:pt x="8094003" y="1532957"/>
                </a:cubicBezTo>
                <a:cubicBezTo>
                  <a:pt x="8124941" y="1513645"/>
                  <a:pt x="8129102" y="1504427"/>
                  <a:pt x="8117588" y="1469341"/>
                </a:cubicBezTo>
                <a:cubicBezTo>
                  <a:pt x="8112520" y="1455952"/>
                  <a:pt x="8111837" y="1443263"/>
                  <a:pt x="8118767" y="1433590"/>
                </a:cubicBezTo>
                <a:cubicBezTo>
                  <a:pt x="8141408" y="1398575"/>
                  <a:pt x="8150437" y="1358688"/>
                  <a:pt x="8162694" y="1321115"/>
                </a:cubicBezTo>
                <a:cubicBezTo>
                  <a:pt x="8172642" y="1286766"/>
                  <a:pt x="8184205" y="1253573"/>
                  <a:pt x="8209839" y="1228022"/>
                </a:cubicBezTo>
                <a:cubicBezTo>
                  <a:pt x="8219539" y="1217893"/>
                  <a:pt x="8220930" y="1209131"/>
                  <a:pt x="8216322" y="1198510"/>
                </a:cubicBezTo>
                <a:cubicBezTo>
                  <a:pt x="8211254" y="1185121"/>
                  <a:pt x="8205727" y="1168962"/>
                  <a:pt x="8218196" y="1158378"/>
                </a:cubicBezTo>
                <a:cubicBezTo>
                  <a:pt x="8244290" y="1135596"/>
                  <a:pt x="8249158" y="1104927"/>
                  <a:pt x="8243643" y="1071699"/>
                </a:cubicBezTo>
                <a:cubicBezTo>
                  <a:pt x="8236985" y="1023014"/>
                  <a:pt x="8252708" y="980603"/>
                  <a:pt x="8291731" y="950006"/>
                </a:cubicBezTo>
                <a:cubicBezTo>
                  <a:pt x="8305356" y="937809"/>
                  <a:pt x="8305592" y="930658"/>
                  <a:pt x="8291060" y="920248"/>
                </a:cubicBezTo>
                <a:cubicBezTo>
                  <a:pt x="8286216" y="916778"/>
                  <a:pt x="8281372" y="913308"/>
                  <a:pt x="8279298" y="909382"/>
                </a:cubicBezTo>
                <a:cubicBezTo>
                  <a:pt x="8260406" y="864132"/>
                  <a:pt x="8243129" y="820038"/>
                  <a:pt x="8266242" y="770723"/>
                </a:cubicBezTo>
                <a:cubicBezTo>
                  <a:pt x="8271557" y="759892"/>
                  <a:pt x="8265559" y="758035"/>
                  <a:pt x="8256790" y="756632"/>
                </a:cubicBezTo>
                <a:cubicBezTo>
                  <a:pt x="8252406" y="755931"/>
                  <a:pt x="8246867" y="756842"/>
                  <a:pt x="8241327" y="757753"/>
                </a:cubicBezTo>
                <a:cubicBezTo>
                  <a:pt x="8230249" y="759576"/>
                  <a:pt x="8220785" y="762555"/>
                  <a:pt x="8215717" y="749165"/>
                </a:cubicBezTo>
                <a:cubicBezTo>
                  <a:pt x="8209494" y="737388"/>
                  <a:pt x="8221728" y="733954"/>
                  <a:pt x="8229118" y="727049"/>
                </a:cubicBezTo>
                <a:cubicBezTo>
                  <a:pt x="8245512" y="714396"/>
                  <a:pt x="8263061" y="700131"/>
                  <a:pt x="8262614" y="680293"/>
                </a:cubicBezTo>
                <a:cubicBezTo>
                  <a:pt x="8262861" y="656073"/>
                  <a:pt x="8273481" y="651482"/>
                  <a:pt x="8294483" y="649450"/>
                </a:cubicBezTo>
                <a:cubicBezTo>
                  <a:pt x="8300022" y="648538"/>
                  <a:pt x="8305561" y="647627"/>
                  <a:pt x="8310641" y="643947"/>
                </a:cubicBezTo>
                <a:cubicBezTo>
                  <a:pt x="8318950" y="642580"/>
                  <a:pt x="8324030" y="638900"/>
                  <a:pt x="8322191" y="627824"/>
                </a:cubicBezTo>
                <a:cubicBezTo>
                  <a:pt x="8320813" y="619517"/>
                  <a:pt x="8314354" y="614891"/>
                  <a:pt x="8306045" y="616257"/>
                </a:cubicBezTo>
                <a:cubicBezTo>
                  <a:pt x="8296122" y="616467"/>
                  <a:pt x="8288508" y="613453"/>
                  <a:pt x="8279044" y="616432"/>
                </a:cubicBezTo>
                <a:cubicBezTo>
                  <a:pt x="8275119" y="618500"/>
                  <a:pt x="8271195" y="620567"/>
                  <a:pt x="8267506" y="615485"/>
                </a:cubicBezTo>
                <a:cubicBezTo>
                  <a:pt x="8265432" y="611559"/>
                  <a:pt x="8270511" y="607879"/>
                  <a:pt x="8272821" y="604655"/>
                </a:cubicBezTo>
                <a:cubicBezTo>
                  <a:pt x="8276286" y="599818"/>
                  <a:pt x="8278596" y="596593"/>
                  <a:pt x="8284136" y="595682"/>
                </a:cubicBezTo>
                <a:cubicBezTo>
                  <a:pt x="8289675" y="594771"/>
                  <a:pt x="8291985" y="591546"/>
                  <a:pt x="8291066" y="586009"/>
                </a:cubicBezTo>
                <a:cubicBezTo>
                  <a:pt x="8286010" y="555550"/>
                  <a:pt x="8292953" y="528806"/>
                  <a:pt x="8311893" y="505779"/>
                </a:cubicBezTo>
                <a:cubicBezTo>
                  <a:pt x="8321593" y="495650"/>
                  <a:pt x="8329678" y="484364"/>
                  <a:pt x="8336148" y="471921"/>
                </a:cubicBezTo>
                <a:cubicBezTo>
                  <a:pt x="8340768" y="465472"/>
                  <a:pt x="8347699" y="455798"/>
                  <a:pt x="8341936" y="446790"/>
                </a:cubicBezTo>
                <a:cubicBezTo>
                  <a:pt x="8336632" y="440551"/>
                  <a:pt x="8326013" y="445142"/>
                  <a:pt x="8317704" y="446509"/>
                </a:cubicBezTo>
                <a:cubicBezTo>
                  <a:pt x="8312165" y="447420"/>
                  <a:pt x="8308240" y="449488"/>
                  <a:pt x="8302701" y="450399"/>
                </a:cubicBezTo>
                <a:cubicBezTo>
                  <a:pt x="8297162" y="451310"/>
                  <a:pt x="8288157" y="457058"/>
                  <a:pt x="8284009" y="449207"/>
                </a:cubicBezTo>
                <a:cubicBezTo>
                  <a:pt x="8278705" y="442968"/>
                  <a:pt x="8284481" y="434906"/>
                  <a:pt x="8290715" y="429614"/>
                </a:cubicBezTo>
                <a:cubicBezTo>
                  <a:pt x="8301110" y="415104"/>
                  <a:pt x="8305966" y="401504"/>
                  <a:pt x="8309903" y="382367"/>
                </a:cubicBezTo>
                <a:cubicBezTo>
                  <a:pt x="8316858" y="338554"/>
                  <a:pt x="8337636" y="326602"/>
                  <a:pt x="8379169" y="336838"/>
                </a:cubicBezTo>
                <a:cubicBezTo>
                  <a:pt x="8395551" y="341255"/>
                  <a:pt x="8407784" y="337821"/>
                  <a:pt x="8415410" y="323766"/>
                </a:cubicBezTo>
                <a:cubicBezTo>
                  <a:pt x="8384732" y="301788"/>
                  <a:pt x="8355669" y="280967"/>
                  <a:pt x="8324991" y="258990"/>
                </a:cubicBezTo>
                <a:cubicBezTo>
                  <a:pt x="8307206" y="280405"/>
                  <a:pt x="8295668" y="279459"/>
                  <a:pt x="8285756" y="262599"/>
                </a:cubicBezTo>
                <a:cubicBezTo>
                  <a:pt x="8282068" y="257517"/>
                  <a:pt x="8283458" y="248754"/>
                  <a:pt x="8276305" y="248509"/>
                </a:cubicBezTo>
                <a:cubicBezTo>
                  <a:pt x="8267996" y="249876"/>
                  <a:pt x="8264990" y="257481"/>
                  <a:pt x="8263140" y="263475"/>
                </a:cubicBezTo>
                <a:cubicBezTo>
                  <a:pt x="8259675" y="268312"/>
                  <a:pt x="8258979" y="272693"/>
                  <a:pt x="8258284" y="277074"/>
                </a:cubicBezTo>
                <a:cubicBezTo>
                  <a:pt x="8254583" y="289061"/>
                  <a:pt x="8249503" y="292741"/>
                  <a:pt x="8237046" y="286257"/>
                </a:cubicBezTo>
                <a:cubicBezTo>
                  <a:pt x="8229432" y="283242"/>
                  <a:pt x="8216279" y="281139"/>
                  <a:pt x="8215348" y="292670"/>
                </a:cubicBezTo>
                <a:cubicBezTo>
                  <a:pt x="8212107" y="307427"/>
                  <a:pt x="8204022" y="318713"/>
                  <a:pt x="8197551" y="331155"/>
                </a:cubicBezTo>
                <a:cubicBezTo>
                  <a:pt x="8192235" y="341986"/>
                  <a:pt x="8187380" y="355585"/>
                  <a:pt x="8176065" y="364557"/>
                </a:cubicBezTo>
                <a:cubicBezTo>
                  <a:pt x="8165906" y="371918"/>
                  <a:pt x="8154591" y="380890"/>
                  <a:pt x="8144220" y="361262"/>
                </a:cubicBezTo>
                <a:cubicBezTo>
                  <a:pt x="8141686" y="354567"/>
                  <a:pt x="8136147" y="355478"/>
                  <a:pt x="8129912" y="360771"/>
                </a:cubicBezTo>
                <a:cubicBezTo>
                  <a:pt x="8112587" y="384955"/>
                  <a:pt x="8113270" y="397643"/>
                  <a:pt x="8136334" y="416606"/>
                </a:cubicBezTo>
                <a:cubicBezTo>
                  <a:pt x="8144408" y="422390"/>
                  <a:pt x="8149711" y="428629"/>
                  <a:pt x="8148320" y="437391"/>
                </a:cubicBezTo>
                <a:cubicBezTo>
                  <a:pt x="8145079" y="452147"/>
                  <a:pt x="8140223" y="465747"/>
                  <a:pt x="8127753" y="476331"/>
                </a:cubicBezTo>
                <a:cubicBezTo>
                  <a:pt x="8125443" y="479556"/>
                  <a:pt x="8117830" y="476542"/>
                  <a:pt x="8115756" y="472616"/>
                </a:cubicBezTo>
                <a:cubicBezTo>
                  <a:pt x="8110912" y="469146"/>
                  <a:pt x="8104453" y="464519"/>
                  <a:pt x="8098914" y="465430"/>
                </a:cubicBezTo>
                <a:cubicBezTo>
                  <a:pt x="8090605" y="466797"/>
                  <a:pt x="8074683" y="465149"/>
                  <a:pt x="8080905" y="476926"/>
                </a:cubicBezTo>
                <a:cubicBezTo>
                  <a:pt x="8089426" y="502548"/>
                  <a:pt x="8077876" y="518671"/>
                  <a:pt x="8065170" y="536406"/>
                </a:cubicBezTo>
                <a:cubicBezTo>
                  <a:pt x="8059855" y="547236"/>
                  <a:pt x="8054539" y="558067"/>
                  <a:pt x="8056837" y="571912"/>
                </a:cubicBezTo>
                <a:cubicBezTo>
                  <a:pt x="8063955" y="623366"/>
                  <a:pt x="8045015" y="646393"/>
                  <a:pt x="7993323" y="643518"/>
                </a:cubicBezTo>
                <a:cubicBezTo>
                  <a:pt x="7979015" y="643027"/>
                  <a:pt x="7970010" y="648775"/>
                  <a:pt x="7973923" y="663776"/>
                </a:cubicBezTo>
                <a:cubicBezTo>
                  <a:pt x="7979438" y="697004"/>
                  <a:pt x="7968571" y="725815"/>
                  <a:pt x="7951705" y="752768"/>
                </a:cubicBezTo>
                <a:cubicBezTo>
                  <a:pt x="7944080" y="766823"/>
                  <a:pt x="7933225" y="778565"/>
                  <a:pt x="7924444" y="794232"/>
                </a:cubicBezTo>
                <a:cubicBezTo>
                  <a:pt x="7910348" y="820730"/>
                  <a:pt x="7895333" y="841689"/>
                  <a:pt x="7859339" y="830542"/>
                </a:cubicBezTo>
                <a:cubicBezTo>
                  <a:pt x="7870642" y="838639"/>
                  <a:pt x="7879870" y="842810"/>
                  <a:pt x="7886092" y="854588"/>
                </a:cubicBezTo>
                <a:cubicBezTo>
                  <a:pt x="7895544" y="868678"/>
                  <a:pt x="7892303" y="883434"/>
                  <a:pt x="7884218" y="894720"/>
                </a:cubicBezTo>
                <a:cubicBezTo>
                  <a:pt x="7873363" y="906462"/>
                  <a:pt x="7867836" y="890303"/>
                  <a:pt x="7860222" y="887289"/>
                </a:cubicBezTo>
                <a:cubicBezTo>
                  <a:pt x="7849380" y="881961"/>
                  <a:pt x="7838301" y="883783"/>
                  <a:pt x="7836215" y="896927"/>
                </a:cubicBezTo>
                <a:cubicBezTo>
                  <a:pt x="7833433" y="914452"/>
                  <a:pt x="7825348" y="925738"/>
                  <a:pt x="7813338" y="939092"/>
                </a:cubicBezTo>
                <a:cubicBezTo>
                  <a:pt x="7795789" y="953357"/>
                  <a:pt x="7783083" y="971092"/>
                  <a:pt x="7784450" y="996468"/>
                </a:cubicBezTo>
                <a:cubicBezTo>
                  <a:pt x="7785593" y="1011925"/>
                  <a:pt x="7777048" y="1020442"/>
                  <a:pt x="7763200" y="1022720"/>
                </a:cubicBezTo>
                <a:cubicBezTo>
                  <a:pt x="7754891" y="1024087"/>
                  <a:pt x="7746582" y="1025454"/>
                  <a:pt x="7741043" y="1026365"/>
                </a:cubicBezTo>
                <a:cubicBezTo>
                  <a:pt x="7728809" y="1029800"/>
                  <a:pt x="7714042" y="1026539"/>
                  <a:pt x="7710341" y="1038527"/>
                </a:cubicBezTo>
                <a:cubicBezTo>
                  <a:pt x="7706640" y="1050514"/>
                  <a:pt x="7719097" y="1056998"/>
                  <a:pt x="7727170" y="1062782"/>
                </a:cubicBezTo>
                <a:cubicBezTo>
                  <a:pt x="7735244" y="1068565"/>
                  <a:pt x="7727394" y="1072701"/>
                  <a:pt x="7725544" y="1078695"/>
                </a:cubicBezTo>
                <a:cubicBezTo>
                  <a:pt x="7722079" y="1083531"/>
                  <a:pt x="7718614" y="1088368"/>
                  <a:pt x="7713310" y="1082129"/>
                </a:cubicBezTo>
                <a:cubicBezTo>
                  <a:pt x="7697859" y="1066181"/>
                  <a:pt x="7686085" y="1072385"/>
                  <a:pt x="7674075" y="1085738"/>
                </a:cubicBezTo>
                <a:cubicBezTo>
                  <a:pt x="7662066" y="1099092"/>
                  <a:pt x="7654452" y="1096078"/>
                  <a:pt x="7650080" y="1078307"/>
                </a:cubicBezTo>
                <a:cubicBezTo>
                  <a:pt x="7648006" y="1074381"/>
                  <a:pt x="7649856" y="1068388"/>
                  <a:pt x="7651707" y="1062394"/>
                </a:cubicBezTo>
                <a:cubicBezTo>
                  <a:pt x="7662362" y="1006594"/>
                  <a:pt x="7685015" y="954510"/>
                  <a:pt x="7713667" y="904284"/>
                </a:cubicBezTo>
                <a:cubicBezTo>
                  <a:pt x="7735389" y="863731"/>
                  <a:pt x="7751571" y="824090"/>
                  <a:pt x="7749297" y="776106"/>
                </a:cubicBezTo>
                <a:cubicBezTo>
                  <a:pt x="7747471" y="747961"/>
                  <a:pt x="7737336" y="721182"/>
                  <a:pt x="7724431" y="694859"/>
                </a:cubicBezTo>
                <a:cubicBezTo>
                  <a:pt x="7751892" y="697453"/>
                  <a:pt x="7759282" y="690549"/>
                  <a:pt x="7754686" y="662859"/>
                </a:cubicBezTo>
                <a:cubicBezTo>
                  <a:pt x="7753307" y="654552"/>
                  <a:pt x="7747544" y="645544"/>
                  <a:pt x="7738316" y="641373"/>
                </a:cubicBezTo>
                <a:cubicBezTo>
                  <a:pt x="7722629" y="632575"/>
                  <a:pt x="7725870" y="617818"/>
                  <a:pt x="7732341" y="605376"/>
                </a:cubicBezTo>
                <a:cubicBezTo>
                  <a:pt x="7737197" y="591776"/>
                  <a:pt x="7748735" y="592723"/>
                  <a:pt x="7760273" y="593670"/>
                </a:cubicBezTo>
                <a:cubicBezTo>
                  <a:pt x="7770656" y="596229"/>
                  <a:pt x="7780344" y="603169"/>
                  <a:pt x="7796962" y="600435"/>
                </a:cubicBezTo>
                <a:cubicBezTo>
                  <a:pt x="7774121" y="591392"/>
                  <a:pt x="7776208" y="578248"/>
                  <a:pt x="7782218" y="563036"/>
                </a:cubicBezTo>
                <a:cubicBezTo>
                  <a:pt x="7788689" y="550594"/>
                  <a:pt x="7789856" y="531912"/>
                  <a:pt x="7779014" y="526584"/>
                </a:cubicBezTo>
                <a:cubicBezTo>
                  <a:pt x="7758943" y="517085"/>
                  <a:pt x="7740027" y="505973"/>
                  <a:pt x="7717410" y="506849"/>
                </a:cubicBezTo>
                <a:cubicBezTo>
                  <a:pt x="7704717" y="507514"/>
                  <a:pt x="7698482" y="512807"/>
                  <a:pt x="7692012" y="525250"/>
                </a:cubicBezTo>
                <a:cubicBezTo>
                  <a:pt x="7689466" y="535624"/>
                  <a:pt x="7690385" y="541162"/>
                  <a:pt x="7701228" y="546490"/>
                </a:cubicBezTo>
                <a:cubicBezTo>
                  <a:pt x="7707686" y="551117"/>
                  <a:pt x="7707450" y="558267"/>
                  <a:pt x="7703985" y="563104"/>
                </a:cubicBezTo>
                <a:cubicBezTo>
                  <a:pt x="7688510" y="581295"/>
                  <a:pt x="7690113" y="599521"/>
                  <a:pt x="7693330" y="618904"/>
                </a:cubicBezTo>
                <a:cubicBezTo>
                  <a:pt x="7694933" y="637130"/>
                  <a:pt x="7688922" y="652342"/>
                  <a:pt x="7669534" y="655531"/>
                </a:cubicBezTo>
                <a:cubicBezTo>
                  <a:pt x="7655686" y="657809"/>
                  <a:pt x="7656605" y="663347"/>
                  <a:pt x="7667448" y="668675"/>
                </a:cubicBezTo>
                <a:cubicBezTo>
                  <a:pt x="7673906" y="673302"/>
                  <a:pt x="7673211" y="677683"/>
                  <a:pt x="7671820" y="686445"/>
                </a:cubicBezTo>
                <a:cubicBezTo>
                  <a:pt x="7661872" y="720794"/>
                  <a:pt x="7641082" y="749815"/>
                  <a:pt x="7611758" y="770284"/>
                </a:cubicBezTo>
                <a:cubicBezTo>
                  <a:pt x="7594905" y="780168"/>
                  <a:pt x="7584509" y="794678"/>
                  <a:pt x="7577343" y="811502"/>
                </a:cubicBezTo>
                <a:cubicBezTo>
                  <a:pt x="7571332" y="826714"/>
                  <a:pt x="7571320" y="843783"/>
                  <a:pt x="7572463" y="859241"/>
                </a:cubicBezTo>
                <a:cubicBezTo>
                  <a:pt x="7573842" y="867547"/>
                  <a:pt x="7577990" y="875399"/>
                  <a:pt x="7567371" y="879990"/>
                </a:cubicBezTo>
                <a:cubicBezTo>
                  <a:pt x="7556752" y="884581"/>
                  <a:pt x="7550294" y="879955"/>
                  <a:pt x="7543376" y="872559"/>
                </a:cubicBezTo>
                <a:cubicBezTo>
                  <a:pt x="7538072" y="866320"/>
                  <a:pt x="7535539" y="859625"/>
                  <a:pt x="7527925" y="856610"/>
                </a:cubicBezTo>
                <a:cubicBezTo>
                  <a:pt x="7510164" y="843887"/>
                  <a:pt x="7507866" y="830042"/>
                  <a:pt x="7516187" y="811606"/>
                </a:cubicBezTo>
                <a:cubicBezTo>
                  <a:pt x="7530519" y="777958"/>
                  <a:pt x="7540927" y="746378"/>
                  <a:pt x="7550874" y="712029"/>
                </a:cubicBezTo>
                <a:cubicBezTo>
                  <a:pt x="7554352" y="690122"/>
                  <a:pt x="7547434" y="682727"/>
                  <a:pt x="7526431" y="684759"/>
                </a:cubicBezTo>
                <a:cubicBezTo>
                  <a:pt x="7525276" y="686371"/>
                  <a:pt x="7523662" y="685215"/>
                  <a:pt x="7522047" y="684058"/>
                </a:cubicBezTo>
                <a:cubicBezTo>
                  <a:pt x="7503591" y="675715"/>
                  <a:pt x="7485818" y="680061"/>
                  <a:pt x="7469660" y="685563"/>
                </a:cubicBezTo>
                <a:cubicBezTo>
                  <a:pt x="7457426" y="688998"/>
                  <a:pt x="7458345" y="694536"/>
                  <a:pt x="7463649" y="700775"/>
                </a:cubicBezTo>
                <a:cubicBezTo>
                  <a:pt x="7475870" y="714410"/>
                  <a:pt x="7488104" y="710975"/>
                  <a:pt x="7498959" y="699234"/>
                </a:cubicBezTo>
                <a:cubicBezTo>
                  <a:pt x="7504722" y="708242"/>
                  <a:pt x="7507715" y="717706"/>
                  <a:pt x="7501940" y="725767"/>
                </a:cubicBezTo>
                <a:cubicBezTo>
                  <a:pt x="7498475" y="730604"/>
                  <a:pt x="7490861" y="727589"/>
                  <a:pt x="7484862" y="725732"/>
                </a:cubicBezTo>
                <a:cubicBezTo>
                  <a:pt x="7456023" y="714830"/>
                  <a:pt x="7446559" y="717809"/>
                  <a:pt x="7430848" y="743150"/>
                </a:cubicBezTo>
                <a:cubicBezTo>
                  <a:pt x="7417907" y="768035"/>
                  <a:pt x="7400582" y="792219"/>
                  <a:pt x="7381182" y="812478"/>
                </a:cubicBezTo>
                <a:cubicBezTo>
                  <a:pt x="7354393" y="839641"/>
                  <a:pt x="7356231" y="850717"/>
                  <a:pt x="7390374" y="867858"/>
                </a:cubicBezTo>
                <a:cubicBezTo>
                  <a:pt x="7391989" y="869014"/>
                  <a:pt x="7393603" y="870171"/>
                  <a:pt x="7395218" y="871328"/>
                </a:cubicBezTo>
                <a:cubicBezTo>
                  <a:pt x="7401217" y="873186"/>
                  <a:pt x="7411140" y="872976"/>
                  <a:pt x="7408594" y="883350"/>
                </a:cubicBezTo>
                <a:cubicBezTo>
                  <a:pt x="7404434" y="892569"/>
                  <a:pt x="7401888" y="902943"/>
                  <a:pt x="7388735" y="900840"/>
                </a:cubicBezTo>
                <a:cubicBezTo>
                  <a:pt x="7379967" y="899438"/>
                  <a:pt x="7372813" y="899192"/>
                  <a:pt x="7365199" y="896178"/>
                </a:cubicBezTo>
                <a:cubicBezTo>
                  <a:pt x="7350891" y="895687"/>
                  <a:pt x="7344656" y="900979"/>
                  <a:pt x="7344185" y="915280"/>
                </a:cubicBezTo>
                <a:cubicBezTo>
                  <a:pt x="7342099" y="928423"/>
                  <a:pt x="7351327" y="932595"/>
                  <a:pt x="7362405" y="930772"/>
                </a:cubicBezTo>
                <a:cubicBezTo>
                  <a:pt x="7366789" y="931473"/>
                  <a:pt x="7369559" y="931018"/>
                  <a:pt x="7373943" y="931719"/>
                </a:cubicBezTo>
                <a:cubicBezTo>
                  <a:pt x="7379483" y="930808"/>
                  <a:pt x="7384327" y="934278"/>
                  <a:pt x="7385246" y="939816"/>
                </a:cubicBezTo>
                <a:cubicBezTo>
                  <a:pt x="7385010" y="946966"/>
                  <a:pt x="7379011" y="945108"/>
                  <a:pt x="7375086" y="947176"/>
                </a:cubicBezTo>
                <a:cubicBezTo>
                  <a:pt x="7365622" y="950155"/>
                  <a:pt x="7355699" y="950365"/>
                  <a:pt x="7345316" y="947806"/>
                </a:cubicBezTo>
                <a:cubicBezTo>
                  <a:pt x="7316240" y="944055"/>
                  <a:pt x="7306081" y="951415"/>
                  <a:pt x="7302368" y="980472"/>
                </a:cubicBezTo>
                <a:cubicBezTo>
                  <a:pt x="7300282" y="993616"/>
                  <a:pt x="7299810" y="1007916"/>
                  <a:pt x="7297724" y="1021060"/>
                </a:cubicBezTo>
                <a:cubicBezTo>
                  <a:pt x="7296333" y="1029823"/>
                  <a:pt x="7292172" y="1039041"/>
                  <a:pt x="7279479" y="1039706"/>
                </a:cubicBezTo>
                <a:cubicBezTo>
                  <a:pt x="7264016" y="1040827"/>
                  <a:pt x="7249249" y="1037567"/>
                  <a:pt x="7239313" y="1054847"/>
                </a:cubicBezTo>
                <a:cubicBezTo>
                  <a:pt x="7233998" y="1065677"/>
                  <a:pt x="7226148" y="1069813"/>
                  <a:pt x="7226832" y="1082501"/>
                </a:cubicBezTo>
                <a:cubicBezTo>
                  <a:pt x="7231863" y="1147099"/>
                  <a:pt x="7207595" y="1198026"/>
                  <a:pt x="7162102" y="1241067"/>
                </a:cubicBezTo>
                <a:cubicBezTo>
                  <a:pt x="7154712" y="1247972"/>
                  <a:pt x="7151706" y="1255577"/>
                  <a:pt x="7151930" y="1265497"/>
                </a:cubicBezTo>
                <a:cubicBezTo>
                  <a:pt x="7156066" y="1290418"/>
                  <a:pt x="7144976" y="1309309"/>
                  <a:pt x="7127886" y="1326343"/>
                </a:cubicBezTo>
                <a:cubicBezTo>
                  <a:pt x="7101792" y="1349125"/>
                  <a:pt x="7076394" y="1367526"/>
                  <a:pt x="7046151" y="1382457"/>
                </a:cubicBezTo>
                <a:cubicBezTo>
                  <a:pt x="7031608" y="1389116"/>
                  <a:pt x="7017064" y="1395775"/>
                  <a:pt x="7009438" y="1409830"/>
                </a:cubicBezTo>
                <a:cubicBezTo>
                  <a:pt x="6989095" y="1458689"/>
                  <a:pt x="6956754" y="1503833"/>
                  <a:pt x="6950024" y="1557565"/>
                </a:cubicBezTo>
                <a:cubicBezTo>
                  <a:pt x="6949093" y="1569097"/>
                  <a:pt x="6942858" y="1574389"/>
                  <a:pt x="6930624" y="1577824"/>
                </a:cubicBezTo>
                <a:cubicBezTo>
                  <a:pt x="6925085" y="1578735"/>
                  <a:pt x="6919546" y="1579646"/>
                  <a:pt x="6915621" y="1581714"/>
                </a:cubicBezTo>
                <a:cubicBezTo>
                  <a:pt x="6908231" y="1588618"/>
                  <a:pt x="6906157" y="1584693"/>
                  <a:pt x="6902468" y="1579611"/>
                </a:cubicBezTo>
                <a:cubicBezTo>
                  <a:pt x="6895090" y="1569446"/>
                  <a:pt x="6894867" y="1559527"/>
                  <a:pt x="6901797" y="1549853"/>
                </a:cubicBezTo>
                <a:cubicBezTo>
                  <a:pt x="6909882" y="1538567"/>
                  <a:pt x="6903659" y="1526790"/>
                  <a:pt x="6892817" y="1521462"/>
                </a:cubicBezTo>
                <a:cubicBezTo>
                  <a:pt x="6883588" y="1517290"/>
                  <a:pt x="6879888" y="1529278"/>
                  <a:pt x="6876882" y="1536884"/>
                </a:cubicBezTo>
                <a:cubicBezTo>
                  <a:pt x="6867406" y="1556932"/>
                  <a:pt x="6878473" y="1572179"/>
                  <a:pt x="6887924" y="1586269"/>
                </a:cubicBezTo>
                <a:cubicBezTo>
                  <a:pt x="6916963" y="1641229"/>
                  <a:pt x="6903774" y="1690334"/>
                  <a:pt x="6848829" y="1719284"/>
                </a:cubicBezTo>
                <a:cubicBezTo>
                  <a:pt x="6835900" y="1727100"/>
                  <a:pt x="6824585" y="1736073"/>
                  <a:pt x="6818115" y="1748515"/>
                </a:cubicBezTo>
                <a:cubicBezTo>
                  <a:pt x="6812340" y="1756577"/>
                  <a:pt x="6811644" y="1760958"/>
                  <a:pt x="6819717" y="1766742"/>
                </a:cubicBezTo>
                <a:cubicBezTo>
                  <a:pt x="6833094" y="1778764"/>
                  <a:pt x="6834472" y="1787071"/>
                  <a:pt x="6819233" y="1798112"/>
                </a:cubicBezTo>
                <a:cubicBezTo>
                  <a:pt x="6791525" y="1819737"/>
                  <a:pt x="6773044" y="1845534"/>
                  <a:pt x="6753409" y="1872942"/>
                </a:cubicBezTo>
                <a:cubicBezTo>
                  <a:pt x="6723838" y="1917630"/>
                  <a:pt x="6685274" y="1950997"/>
                  <a:pt x="6628726" y="1961721"/>
                </a:cubicBezTo>
                <a:cubicBezTo>
                  <a:pt x="6628726" y="1961721"/>
                  <a:pt x="6629186" y="1964490"/>
                  <a:pt x="6630800" y="1965647"/>
                </a:cubicBezTo>
                <a:cubicBezTo>
                  <a:pt x="6636799" y="1967505"/>
                  <a:pt x="6643953" y="1967750"/>
                  <a:pt x="6651567" y="1970765"/>
                </a:cubicBezTo>
                <a:cubicBezTo>
                  <a:pt x="6668409" y="1977950"/>
                  <a:pt x="6672557" y="1985802"/>
                  <a:pt x="6665391" y="2002626"/>
                </a:cubicBezTo>
                <a:cubicBezTo>
                  <a:pt x="6655915" y="2022674"/>
                  <a:pt x="6649220" y="2025198"/>
                  <a:pt x="6630305" y="2014086"/>
                </a:cubicBezTo>
                <a:cubicBezTo>
                  <a:pt x="6625461" y="2010616"/>
                  <a:pt x="6618083" y="2000452"/>
                  <a:pt x="6611153" y="2010125"/>
                </a:cubicBezTo>
                <a:cubicBezTo>
                  <a:pt x="6599143" y="2023479"/>
                  <a:pt x="6605130" y="2042406"/>
                  <a:pt x="6622667" y="2045211"/>
                </a:cubicBezTo>
                <a:cubicBezTo>
                  <a:pt x="6634205" y="2046157"/>
                  <a:pt x="6637894" y="2051240"/>
                  <a:pt x="6634193" y="2063227"/>
                </a:cubicBezTo>
                <a:cubicBezTo>
                  <a:pt x="6627251" y="2089970"/>
                  <a:pt x="6621923" y="2117870"/>
                  <a:pt x="6620980" y="2146471"/>
                </a:cubicBezTo>
                <a:cubicBezTo>
                  <a:pt x="6619117" y="2169534"/>
                  <a:pt x="6608026" y="2188426"/>
                  <a:pt x="6584019" y="2198064"/>
                </a:cubicBezTo>
                <a:cubicBezTo>
                  <a:pt x="6575710" y="2199431"/>
                  <a:pt x="6569475" y="2204723"/>
                  <a:pt x="6563700" y="2212784"/>
                </a:cubicBezTo>
                <a:cubicBezTo>
                  <a:pt x="6556074" y="2226839"/>
                  <a:pt x="6548449" y="2240895"/>
                  <a:pt x="6540823" y="2254950"/>
                </a:cubicBezTo>
                <a:cubicBezTo>
                  <a:pt x="6533893" y="2264623"/>
                  <a:pt x="6532962" y="2276154"/>
                  <a:pt x="6541954" y="2287476"/>
                </a:cubicBezTo>
                <a:cubicBezTo>
                  <a:pt x="6552101" y="2297185"/>
                  <a:pt x="6549096" y="2304791"/>
                  <a:pt x="6538937" y="2312152"/>
                </a:cubicBezTo>
                <a:cubicBezTo>
                  <a:pt x="6531547" y="2319056"/>
                  <a:pt x="6523002" y="2327573"/>
                  <a:pt x="6515612" y="2334478"/>
                </a:cubicBezTo>
                <a:cubicBezTo>
                  <a:pt x="6496908" y="2350355"/>
                  <a:pt x="6477520" y="2353544"/>
                  <a:pt x="6455835" y="2342888"/>
                </a:cubicBezTo>
                <a:cubicBezTo>
                  <a:pt x="6448221" y="2339874"/>
                  <a:pt x="6441763" y="2335247"/>
                  <a:pt x="6434149" y="2332232"/>
                </a:cubicBezTo>
                <a:cubicBezTo>
                  <a:pt x="6479123" y="2371770"/>
                  <a:pt x="6461785" y="2413024"/>
                  <a:pt x="6441678" y="2454733"/>
                </a:cubicBezTo>
                <a:cubicBezTo>
                  <a:pt x="6436822" y="2468333"/>
                  <a:pt x="6426203" y="2472924"/>
                  <a:pt x="6413970" y="2476358"/>
                </a:cubicBezTo>
                <a:cubicBezTo>
                  <a:pt x="6401736" y="2479793"/>
                  <a:pt x="6391353" y="2477234"/>
                  <a:pt x="6383975" y="2467070"/>
                </a:cubicBezTo>
                <a:cubicBezTo>
                  <a:pt x="6378212" y="2458061"/>
                  <a:pt x="6388831" y="2453470"/>
                  <a:pt x="6393451" y="2447021"/>
                </a:cubicBezTo>
                <a:cubicBezTo>
                  <a:pt x="6396916" y="2442184"/>
                  <a:pt x="6404306" y="2435279"/>
                  <a:pt x="6397388" y="2427883"/>
                </a:cubicBezTo>
                <a:cubicBezTo>
                  <a:pt x="6392085" y="2421644"/>
                  <a:pt x="6381701" y="2419085"/>
                  <a:pt x="6373852" y="2423221"/>
                </a:cubicBezTo>
                <a:cubicBezTo>
                  <a:pt x="6364388" y="2426200"/>
                  <a:pt x="6358613" y="2434262"/>
                  <a:pt x="6353993" y="2440711"/>
                </a:cubicBezTo>
                <a:cubicBezTo>
                  <a:pt x="6348218" y="2448772"/>
                  <a:pt x="6342443" y="2456834"/>
                  <a:pt x="6332519" y="2457044"/>
                </a:cubicBezTo>
                <a:cubicBezTo>
                  <a:pt x="6326992" y="2440885"/>
                  <a:pt x="6331388" y="2424517"/>
                  <a:pt x="6339473" y="2413231"/>
                </a:cubicBezTo>
                <a:cubicBezTo>
                  <a:pt x="6360500" y="2377060"/>
                  <a:pt x="6371143" y="2338329"/>
                  <a:pt x="6381786" y="2299599"/>
                </a:cubicBezTo>
                <a:cubicBezTo>
                  <a:pt x="6388728" y="2272856"/>
                  <a:pt x="6403744" y="2251896"/>
                  <a:pt x="6431676" y="2240190"/>
                </a:cubicBezTo>
                <a:cubicBezTo>
                  <a:pt x="6441140" y="2237211"/>
                  <a:pt x="6444145" y="2229606"/>
                  <a:pt x="6442307" y="2218530"/>
                </a:cubicBezTo>
                <a:cubicBezTo>
                  <a:pt x="6437475" y="2197990"/>
                  <a:pt x="6439798" y="2177696"/>
                  <a:pt x="6442120" y="2157402"/>
                </a:cubicBezTo>
                <a:cubicBezTo>
                  <a:pt x="6444666" y="2147027"/>
                  <a:pt x="6450441" y="2138965"/>
                  <a:pt x="6461060" y="2134374"/>
                </a:cubicBezTo>
                <a:cubicBezTo>
                  <a:pt x="6482298" y="2125192"/>
                  <a:pt x="6498232" y="2109770"/>
                  <a:pt x="6506094" y="2088565"/>
                </a:cubicBezTo>
                <a:cubicBezTo>
                  <a:pt x="6512800" y="2068972"/>
                  <a:pt x="6519507" y="2049379"/>
                  <a:pt x="6525058" y="2031398"/>
                </a:cubicBezTo>
                <a:cubicBezTo>
                  <a:pt x="6528299" y="2016642"/>
                  <a:pt x="6534534" y="2011350"/>
                  <a:pt x="6548606" y="2018991"/>
                </a:cubicBezTo>
                <a:cubicBezTo>
                  <a:pt x="6557834" y="2023162"/>
                  <a:pt x="6564988" y="2023408"/>
                  <a:pt x="6570763" y="2015347"/>
                </a:cubicBezTo>
                <a:cubicBezTo>
                  <a:pt x="6585083" y="1998768"/>
                  <a:pt x="6580475" y="1988148"/>
                  <a:pt x="6560864" y="1981418"/>
                </a:cubicBezTo>
                <a:cubicBezTo>
                  <a:pt x="6533639" y="1971673"/>
                  <a:pt x="6532260" y="1963366"/>
                  <a:pt x="6548431" y="1940794"/>
                </a:cubicBezTo>
                <a:cubicBezTo>
                  <a:pt x="6558826" y="1926283"/>
                  <a:pt x="6570836" y="1912930"/>
                  <a:pt x="6581691" y="1901188"/>
                </a:cubicBezTo>
                <a:cubicBezTo>
                  <a:pt x="6596706" y="1880228"/>
                  <a:pt x="6613796" y="1863194"/>
                  <a:pt x="6619583" y="1838063"/>
                </a:cubicBezTo>
                <a:cubicBezTo>
                  <a:pt x="6624439" y="1824464"/>
                  <a:pt x="6625370" y="1812933"/>
                  <a:pt x="6606914" y="1804590"/>
                </a:cubicBezTo>
                <a:cubicBezTo>
                  <a:pt x="6593301" y="1799718"/>
                  <a:pt x="6588234" y="1786328"/>
                  <a:pt x="6597474" y="1773430"/>
                </a:cubicBezTo>
                <a:cubicBezTo>
                  <a:pt x="6624735" y="1731966"/>
                  <a:pt x="6635614" y="1686086"/>
                  <a:pt x="6644879" y="1639048"/>
                </a:cubicBezTo>
                <a:cubicBezTo>
                  <a:pt x="6653212" y="1603543"/>
                  <a:pt x="6663147" y="1586263"/>
                  <a:pt x="6703301" y="1588192"/>
                </a:cubicBezTo>
                <a:cubicBezTo>
                  <a:pt x="6704456" y="1586580"/>
                  <a:pt x="6705611" y="1584968"/>
                  <a:pt x="6705611" y="1584968"/>
                </a:cubicBezTo>
                <a:cubicBezTo>
                  <a:pt x="6705388" y="1575049"/>
                  <a:pt x="6685081" y="1572700"/>
                  <a:pt x="6692011" y="1563026"/>
                </a:cubicBezTo>
                <a:cubicBezTo>
                  <a:pt x="6697786" y="1554964"/>
                  <a:pt x="6712094" y="1555456"/>
                  <a:pt x="6723632" y="1556402"/>
                </a:cubicBezTo>
                <a:cubicBezTo>
                  <a:pt x="6726402" y="1555947"/>
                  <a:pt x="6730786" y="1556648"/>
                  <a:pt x="6733556" y="1556192"/>
                </a:cubicBezTo>
                <a:cubicBezTo>
                  <a:pt x="6749478" y="1557840"/>
                  <a:pt x="6764246" y="1561100"/>
                  <a:pt x="6777858" y="1565972"/>
                </a:cubicBezTo>
                <a:cubicBezTo>
                  <a:pt x="6788241" y="1568532"/>
                  <a:pt x="6794476" y="1563239"/>
                  <a:pt x="6797022" y="1552864"/>
                </a:cubicBezTo>
                <a:cubicBezTo>
                  <a:pt x="6797258" y="1545714"/>
                  <a:pt x="6797034" y="1535795"/>
                  <a:pt x="6788265" y="1534392"/>
                </a:cubicBezTo>
                <a:cubicBezTo>
                  <a:pt x="6756880" y="1533866"/>
                  <a:pt x="6743280" y="1511924"/>
                  <a:pt x="6728524" y="1491594"/>
                </a:cubicBezTo>
                <a:cubicBezTo>
                  <a:pt x="6719532" y="1480273"/>
                  <a:pt x="6716998" y="1473578"/>
                  <a:pt x="6733616" y="1470845"/>
                </a:cubicBezTo>
                <a:cubicBezTo>
                  <a:pt x="6758083" y="1463975"/>
                  <a:pt x="6773559" y="1445785"/>
                  <a:pt x="6789493" y="1430363"/>
                </a:cubicBezTo>
                <a:cubicBezTo>
                  <a:pt x="6795728" y="1425071"/>
                  <a:pt x="6799193" y="1420234"/>
                  <a:pt x="6795504" y="1415151"/>
                </a:cubicBezTo>
                <a:cubicBezTo>
                  <a:pt x="6783059" y="1391597"/>
                  <a:pt x="6792535" y="1371549"/>
                  <a:pt x="6802011" y="1351500"/>
                </a:cubicBezTo>
                <a:cubicBezTo>
                  <a:pt x="6808717" y="1331907"/>
                  <a:pt x="6817038" y="1313471"/>
                  <a:pt x="6808282" y="1294999"/>
                </a:cubicBezTo>
                <a:cubicBezTo>
                  <a:pt x="6802519" y="1285991"/>
                  <a:pt x="6804829" y="1282767"/>
                  <a:pt x="6812219" y="1275862"/>
                </a:cubicBezTo>
                <a:cubicBezTo>
                  <a:pt x="6841082" y="1252625"/>
                  <a:pt x="6860718" y="1225216"/>
                  <a:pt x="6860282" y="1188308"/>
                </a:cubicBezTo>
                <a:cubicBezTo>
                  <a:pt x="6860754" y="1174007"/>
                  <a:pt x="6865374" y="1167558"/>
                  <a:pt x="6877148" y="1161355"/>
                </a:cubicBezTo>
                <a:cubicBezTo>
                  <a:pt x="6901851" y="1147335"/>
                  <a:pt x="6916867" y="1126375"/>
                  <a:pt x="6917350" y="1095006"/>
                </a:cubicBezTo>
                <a:cubicBezTo>
                  <a:pt x="6915972" y="1086699"/>
                  <a:pt x="6917822" y="1080705"/>
                  <a:pt x="6925671" y="1076569"/>
                </a:cubicBezTo>
                <a:cubicBezTo>
                  <a:pt x="6954995" y="1056101"/>
                  <a:pt x="6972344" y="997778"/>
                  <a:pt x="6958520" y="965916"/>
                </a:cubicBezTo>
                <a:cubicBezTo>
                  <a:pt x="6980677" y="962272"/>
                  <a:pt x="6993842" y="947306"/>
                  <a:pt x="6999394" y="929325"/>
                </a:cubicBezTo>
                <a:cubicBezTo>
                  <a:pt x="7006336" y="902582"/>
                  <a:pt x="7020892" y="878853"/>
                  <a:pt x="7035448" y="855125"/>
                </a:cubicBezTo>
                <a:cubicBezTo>
                  <a:pt x="7054164" y="822178"/>
                  <a:pt x="7057181" y="797503"/>
                  <a:pt x="7029050" y="765150"/>
                </a:cubicBezTo>
                <a:cubicBezTo>
                  <a:pt x="7025820" y="762837"/>
                  <a:pt x="7025361" y="760068"/>
                  <a:pt x="7022132" y="757755"/>
                </a:cubicBezTo>
                <a:cubicBezTo>
                  <a:pt x="7013139" y="746433"/>
                  <a:pt x="7016145" y="738827"/>
                  <a:pt x="7029993" y="736549"/>
                </a:cubicBezTo>
                <a:cubicBezTo>
                  <a:pt x="7041072" y="734727"/>
                  <a:pt x="7052150" y="732905"/>
                  <a:pt x="7064384" y="729470"/>
                </a:cubicBezTo>
                <a:cubicBezTo>
                  <a:pt x="7109394" y="717800"/>
                  <a:pt x="7124421" y="679770"/>
                  <a:pt x="7103219" y="637745"/>
                </a:cubicBezTo>
                <a:cubicBezTo>
                  <a:pt x="7093308" y="620885"/>
                  <a:pt x="7087321" y="601958"/>
                  <a:pt x="7088029" y="580507"/>
                </a:cubicBezTo>
                <a:cubicBezTo>
                  <a:pt x="7087581" y="560669"/>
                  <a:pt x="7087134" y="540830"/>
                  <a:pt x="7078377" y="522358"/>
                </a:cubicBezTo>
                <a:cubicBezTo>
                  <a:pt x="7101454" y="524252"/>
                  <a:pt x="7113899" y="547806"/>
                  <a:pt x="7136975" y="549699"/>
                </a:cubicBezTo>
                <a:cubicBezTo>
                  <a:pt x="7126380" y="520152"/>
                  <a:pt x="7126380" y="520152"/>
                  <a:pt x="7153853" y="505676"/>
                </a:cubicBezTo>
                <a:cubicBezTo>
                  <a:pt x="7164013" y="498316"/>
                  <a:pt x="7170247" y="493024"/>
                  <a:pt x="7172334" y="479880"/>
                </a:cubicBezTo>
                <a:cubicBezTo>
                  <a:pt x="7179512" y="445986"/>
                  <a:pt x="7189919" y="414407"/>
                  <a:pt x="7200326" y="382827"/>
                </a:cubicBezTo>
                <a:cubicBezTo>
                  <a:pt x="7231089" y="285318"/>
                  <a:pt x="7272694" y="193136"/>
                  <a:pt x="7297458" y="93770"/>
                </a:cubicBezTo>
                <a:cubicBezTo>
                  <a:pt x="7300463" y="86164"/>
                  <a:pt x="7307393" y="76490"/>
                  <a:pt x="7299320" y="70706"/>
                </a:cubicBezTo>
                <a:cubicBezTo>
                  <a:pt x="7292402" y="63311"/>
                  <a:pt x="7283398" y="69059"/>
                  <a:pt x="7275089" y="70425"/>
                </a:cubicBezTo>
                <a:cubicBezTo>
                  <a:pt x="7268394" y="72949"/>
                  <a:pt x="7260545" y="77085"/>
                  <a:pt x="7256397" y="69233"/>
                </a:cubicBezTo>
                <a:cubicBezTo>
                  <a:pt x="7249479" y="61837"/>
                  <a:pt x="7250869" y="53075"/>
                  <a:pt x="7253875" y="45469"/>
                </a:cubicBezTo>
                <a:cubicBezTo>
                  <a:pt x="7257340" y="40632"/>
                  <a:pt x="7260805" y="35795"/>
                  <a:pt x="7264270" y="30958"/>
                </a:cubicBezTo>
                <a:close/>
                <a:moveTo>
                  <a:pt x="6995439" y="0"/>
                </a:moveTo>
                <a:lnTo>
                  <a:pt x="7132522" y="0"/>
                </a:lnTo>
                <a:lnTo>
                  <a:pt x="7129053" y="4842"/>
                </a:lnTo>
                <a:cubicBezTo>
                  <a:pt x="7090937" y="58048"/>
                  <a:pt x="7062050" y="115424"/>
                  <a:pt x="7070770" y="185104"/>
                </a:cubicBezTo>
                <a:cubicBezTo>
                  <a:pt x="7073751" y="211637"/>
                  <a:pt x="7061977" y="217841"/>
                  <a:pt x="7036826" y="212022"/>
                </a:cubicBezTo>
                <a:cubicBezTo>
                  <a:pt x="7032442" y="211321"/>
                  <a:pt x="7029908" y="204626"/>
                  <a:pt x="7024829" y="208306"/>
                </a:cubicBezTo>
                <a:cubicBezTo>
                  <a:pt x="7021364" y="213143"/>
                  <a:pt x="7022283" y="218681"/>
                  <a:pt x="7024357" y="222607"/>
                </a:cubicBezTo>
                <a:cubicBezTo>
                  <a:pt x="7026431" y="226532"/>
                  <a:pt x="7028505" y="230458"/>
                  <a:pt x="7028965" y="233227"/>
                </a:cubicBezTo>
                <a:cubicBezTo>
                  <a:pt x="7033573" y="243847"/>
                  <a:pt x="7035411" y="254924"/>
                  <a:pt x="7021563" y="257201"/>
                </a:cubicBezTo>
                <a:cubicBezTo>
                  <a:pt x="7006560" y="261091"/>
                  <a:pt x="7014185" y="247037"/>
                  <a:pt x="7011652" y="240342"/>
                </a:cubicBezTo>
                <a:cubicBezTo>
                  <a:pt x="7010037" y="239185"/>
                  <a:pt x="7011192" y="237573"/>
                  <a:pt x="7009577" y="236416"/>
                </a:cubicBezTo>
                <a:cubicBezTo>
                  <a:pt x="7008658" y="230878"/>
                  <a:pt x="7004969" y="225796"/>
                  <a:pt x="6999430" y="226707"/>
                </a:cubicBezTo>
                <a:cubicBezTo>
                  <a:pt x="6992276" y="226461"/>
                  <a:pt x="6989966" y="229686"/>
                  <a:pt x="6989730" y="236836"/>
                </a:cubicBezTo>
                <a:cubicBezTo>
                  <a:pt x="6985558" y="263124"/>
                  <a:pt x="6966394" y="276232"/>
                  <a:pt x="6939393" y="276407"/>
                </a:cubicBezTo>
                <a:cubicBezTo>
                  <a:pt x="6933853" y="277318"/>
                  <a:pt x="6926004" y="281453"/>
                  <a:pt x="6921160" y="277983"/>
                </a:cubicBezTo>
                <a:cubicBezTo>
                  <a:pt x="6903399" y="265260"/>
                  <a:pt x="6898344" y="234801"/>
                  <a:pt x="6913123" y="220991"/>
                </a:cubicBezTo>
                <a:cubicBezTo>
                  <a:pt x="6942683" y="193373"/>
                  <a:pt x="6959784" y="159269"/>
                  <a:pt x="6967198" y="118225"/>
                </a:cubicBezTo>
                <a:cubicBezTo>
                  <a:pt x="6972054" y="104626"/>
                  <a:pt x="6976910" y="91027"/>
                  <a:pt x="6991913" y="87137"/>
                </a:cubicBezTo>
                <a:cubicBezTo>
                  <a:pt x="7002532" y="82545"/>
                  <a:pt x="7003228" y="78164"/>
                  <a:pt x="6994695" y="69611"/>
                </a:cubicBezTo>
                <a:cubicBezTo>
                  <a:pt x="6982933" y="58745"/>
                  <a:pt x="6980635" y="44901"/>
                  <a:pt x="6986646" y="29689"/>
                </a:cubicBezTo>
                <a:close/>
                <a:moveTo>
                  <a:pt x="6276976" y="0"/>
                </a:moveTo>
                <a:lnTo>
                  <a:pt x="6675372" y="0"/>
                </a:lnTo>
                <a:lnTo>
                  <a:pt x="6673365" y="5505"/>
                </a:lnTo>
                <a:cubicBezTo>
                  <a:pt x="6672673" y="10308"/>
                  <a:pt x="6673088" y="15485"/>
                  <a:pt x="6675103" y="21198"/>
                </a:cubicBezTo>
                <a:cubicBezTo>
                  <a:pt x="6676718" y="22355"/>
                  <a:pt x="6675563" y="23967"/>
                  <a:pt x="6674408" y="25579"/>
                </a:cubicBezTo>
                <a:cubicBezTo>
                  <a:pt x="6654089" y="40300"/>
                  <a:pt x="6632627" y="39563"/>
                  <a:pt x="6610482" y="26138"/>
                </a:cubicBezTo>
                <a:cubicBezTo>
                  <a:pt x="6599180" y="18041"/>
                  <a:pt x="6587877" y="9944"/>
                  <a:pt x="6573793" y="19373"/>
                </a:cubicBezTo>
                <a:cubicBezTo>
                  <a:pt x="6571023" y="19828"/>
                  <a:pt x="6564329" y="22352"/>
                  <a:pt x="6569173" y="25822"/>
                </a:cubicBezTo>
                <a:cubicBezTo>
                  <a:pt x="6580935" y="36688"/>
                  <a:pt x="6574464" y="49130"/>
                  <a:pt x="6572378" y="62274"/>
                </a:cubicBezTo>
                <a:cubicBezTo>
                  <a:pt x="6569137" y="77030"/>
                  <a:pt x="6572590" y="89263"/>
                  <a:pt x="6586662" y="96904"/>
                </a:cubicBezTo>
                <a:cubicBezTo>
                  <a:pt x="6602348" y="105702"/>
                  <a:pt x="6609031" y="120248"/>
                  <a:pt x="6606249" y="137773"/>
                </a:cubicBezTo>
                <a:cubicBezTo>
                  <a:pt x="6606237" y="154843"/>
                  <a:pt x="6593308" y="162659"/>
                  <a:pt x="6577149" y="168161"/>
                </a:cubicBezTo>
                <a:cubicBezTo>
                  <a:pt x="6560531" y="170895"/>
                  <a:pt x="6564680" y="178746"/>
                  <a:pt x="6574368" y="185686"/>
                </a:cubicBezTo>
                <a:cubicBezTo>
                  <a:pt x="6588899" y="196097"/>
                  <a:pt x="6587968" y="207628"/>
                  <a:pt x="6575498" y="218213"/>
                </a:cubicBezTo>
                <a:cubicBezTo>
                  <a:pt x="6573188" y="221438"/>
                  <a:pt x="6570878" y="224662"/>
                  <a:pt x="6566954" y="226730"/>
                </a:cubicBezTo>
                <a:cubicBezTo>
                  <a:pt x="6553329" y="238927"/>
                  <a:pt x="6546859" y="251370"/>
                  <a:pt x="6558385" y="269386"/>
                </a:cubicBezTo>
                <a:cubicBezTo>
                  <a:pt x="6567141" y="287858"/>
                  <a:pt x="6564819" y="308152"/>
                  <a:pt x="6556038" y="323819"/>
                </a:cubicBezTo>
                <a:cubicBezTo>
                  <a:pt x="6551182" y="337418"/>
                  <a:pt x="6541942" y="350317"/>
                  <a:pt x="6526491" y="334368"/>
                </a:cubicBezTo>
                <a:cubicBezTo>
                  <a:pt x="6521647" y="330898"/>
                  <a:pt x="6514034" y="327884"/>
                  <a:pt x="6508035" y="326026"/>
                </a:cubicBezTo>
                <a:cubicBezTo>
                  <a:pt x="6496733" y="317929"/>
                  <a:pt x="6481965" y="314669"/>
                  <a:pt x="6476898" y="301279"/>
                </a:cubicBezTo>
                <a:cubicBezTo>
                  <a:pt x="6470228" y="269664"/>
                  <a:pt x="6446468" y="255082"/>
                  <a:pt x="6422249" y="237732"/>
                </a:cubicBezTo>
                <a:cubicBezTo>
                  <a:pt x="6420622" y="253644"/>
                  <a:pt x="6418995" y="269557"/>
                  <a:pt x="6409755" y="282456"/>
                </a:cubicBezTo>
                <a:cubicBezTo>
                  <a:pt x="6396590" y="297422"/>
                  <a:pt x="6391039" y="315402"/>
                  <a:pt x="6391486" y="335241"/>
                </a:cubicBezTo>
                <a:cubicBezTo>
                  <a:pt x="6391474" y="352310"/>
                  <a:pt x="6388692" y="369835"/>
                  <a:pt x="6385910" y="387360"/>
                </a:cubicBezTo>
                <a:cubicBezTo>
                  <a:pt x="6380335" y="439480"/>
                  <a:pt x="6369220" y="492511"/>
                  <a:pt x="6374028" y="547189"/>
                </a:cubicBezTo>
                <a:cubicBezTo>
                  <a:pt x="6374711" y="559878"/>
                  <a:pt x="6368017" y="562401"/>
                  <a:pt x="6357633" y="559842"/>
                </a:cubicBezTo>
                <a:cubicBezTo>
                  <a:pt x="6353249" y="559141"/>
                  <a:pt x="6345636" y="556126"/>
                  <a:pt x="6342630" y="563732"/>
                </a:cubicBezTo>
                <a:cubicBezTo>
                  <a:pt x="6340780" y="569726"/>
                  <a:pt x="6347238" y="574353"/>
                  <a:pt x="6350467" y="576666"/>
                </a:cubicBezTo>
                <a:cubicBezTo>
                  <a:pt x="6357385" y="584062"/>
                  <a:pt x="6362689" y="590301"/>
                  <a:pt x="6359683" y="597907"/>
                </a:cubicBezTo>
                <a:cubicBezTo>
                  <a:pt x="6355523" y="607125"/>
                  <a:pt x="6357361" y="618201"/>
                  <a:pt x="6353201" y="627419"/>
                </a:cubicBezTo>
                <a:cubicBezTo>
                  <a:pt x="6348345" y="641018"/>
                  <a:pt x="6353648" y="647257"/>
                  <a:pt x="6366801" y="649361"/>
                </a:cubicBezTo>
                <a:cubicBezTo>
                  <a:pt x="6389418" y="648485"/>
                  <a:pt x="6383407" y="663697"/>
                  <a:pt x="6382935" y="677997"/>
                </a:cubicBezTo>
                <a:cubicBezTo>
                  <a:pt x="6381768" y="696679"/>
                  <a:pt x="6368851" y="687425"/>
                  <a:pt x="6360083" y="686023"/>
                </a:cubicBezTo>
                <a:cubicBezTo>
                  <a:pt x="6355698" y="685322"/>
                  <a:pt x="6352469" y="683009"/>
                  <a:pt x="6349004" y="687846"/>
                </a:cubicBezTo>
                <a:cubicBezTo>
                  <a:pt x="6354767" y="696854"/>
                  <a:pt x="6359375" y="707474"/>
                  <a:pt x="6367908" y="716027"/>
                </a:cubicBezTo>
                <a:cubicBezTo>
                  <a:pt x="6372056" y="723878"/>
                  <a:pt x="6373435" y="732185"/>
                  <a:pt x="6368815" y="738634"/>
                </a:cubicBezTo>
                <a:cubicBezTo>
                  <a:pt x="6363040" y="746695"/>
                  <a:pt x="6354967" y="740912"/>
                  <a:pt x="6348968" y="739054"/>
                </a:cubicBezTo>
                <a:cubicBezTo>
                  <a:pt x="6307435" y="728818"/>
                  <a:pt x="6285502" y="742382"/>
                  <a:pt x="6275318" y="783881"/>
                </a:cubicBezTo>
                <a:cubicBezTo>
                  <a:pt x="6273927" y="792644"/>
                  <a:pt x="6270922" y="800250"/>
                  <a:pt x="6272300" y="808557"/>
                </a:cubicBezTo>
                <a:cubicBezTo>
                  <a:pt x="6267196" y="846376"/>
                  <a:pt x="6254715" y="874030"/>
                  <a:pt x="6211096" y="876938"/>
                </a:cubicBezTo>
                <a:cubicBezTo>
                  <a:pt x="6211096" y="876938"/>
                  <a:pt x="6209941" y="878550"/>
                  <a:pt x="6208326" y="877394"/>
                </a:cubicBezTo>
                <a:cubicBezTo>
                  <a:pt x="6199322" y="883142"/>
                  <a:pt x="6193087" y="888434"/>
                  <a:pt x="6192156" y="899966"/>
                </a:cubicBezTo>
                <a:cubicBezTo>
                  <a:pt x="6191460" y="904347"/>
                  <a:pt x="6192380" y="909885"/>
                  <a:pt x="6198379" y="911743"/>
                </a:cubicBezTo>
                <a:cubicBezTo>
                  <a:pt x="6207607" y="915914"/>
                  <a:pt x="6214996" y="909009"/>
                  <a:pt x="6221231" y="903717"/>
                </a:cubicBezTo>
                <a:cubicBezTo>
                  <a:pt x="6224696" y="898880"/>
                  <a:pt x="6230931" y="893587"/>
                  <a:pt x="6235775" y="897058"/>
                </a:cubicBezTo>
                <a:cubicBezTo>
                  <a:pt x="6243388" y="900072"/>
                  <a:pt x="6235999" y="906977"/>
                  <a:pt x="6236918" y="912515"/>
                </a:cubicBezTo>
                <a:cubicBezTo>
                  <a:pt x="6234372" y="922890"/>
                  <a:pt x="6230211" y="932108"/>
                  <a:pt x="6227666" y="942482"/>
                </a:cubicBezTo>
                <a:cubicBezTo>
                  <a:pt x="6222810" y="956082"/>
                  <a:pt x="6220723" y="969226"/>
                  <a:pt x="6225791" y="982615"/>
                </a:cubicBezTo>
                <a:cubicBezTo>
                  <a:pt x="6228784" y="992079"/>
                  <a:pt x="6225319" y="996915"/>
                  <a:pt x="6216315" y="1002664"/>
                </a:cubicBezTo>
                <a:cubicBezTo>
                  <a:pt x="6192071" y="1019452"/>
                  <a:pt x="6186520" y="1037433"/>
                  <a:pt x="6195500" y="1065824"/>
                </a:cubicBezTo>
                <a:cubicBezTo>
                  <a:pt x="6199413" y="1080825"/>
                  <a:pt x="6207250" y="1093759"/>
                  <a:pt x="6213932" y="1108305"/>
                </a:cubicBezTo>
                <a:cubicBezTo>
                  <a:pt x="6221074" y="1125620"/>
                  <a:pt x="6221062" y="1142690"/>
                  <a:pt x="6215510" y="1160670"/>
                </a:cubicBezTo>
                <a:cubicBezTo>
                  <a:pt x="6208804" y="1180263"/>
                  <a:pt x="6199800" y="1186011"/>
                  <a:pt x="6176264" y="1181349"/>
                </a:cubicBezTo>
                <a:cubicBezTo>
                  <a:pt x="6151113" y="1175530"/>
                  <a:pt x="6141413" y="1185659"/>
                  <a:pt x="6140010" y="1211491"/>
                </a:cubicBezTo>
                <a:cubicBezTo>
                  <a:pt x="6138619" y="1220254"/>
                  <a:pt x="6139539" y="1225792"/>
                  <a:pt x="6132149" y="1232696"/>
                </a:cubicBezTo>
                <a:cubicBezTo>
                  <a:pt x="6111830" y="1247417"/>
                  <a:pt x="6111830" y="1247417"/>
                  <a:pt x="6132820" y="1262454"/>
                </a:cubicBezTo>
                <a:cubicBezTo>
                  <a:pt x="6137204" y="1263155"/>
                  <a:pt x="6138819" y="1264312"/>
                  <a:pt x="6140893" y="1268237"/>
                </a:cubicBezTo>
                <a:cubicBezTo>
                  <a:pt x="6153810" y="1277491"/>
                  <a:pt x="6154034" y="1287410"/>
                  <a:pt x="6139950" y="1296839"/>
                </a:cubicBezTo>
                <a:cubicBezTo>
                  <a:pt x="6129790" y="1304199"/>
                  <a:pt x="6116402" y="1309246"/>
                  <a:pt x="6107857" y="1317763"/>
                </a:cubicBezTo>
                <a:cubicBezTo>
                  <a:pt x="6064909" y="1350428"/>
                  <a:pt x="6057943" y="1411311"/>
                  <a:pt x="6089764" y="1448745"/>
                </a:cubicBezTo>
                <a:cubicBezTo>
                  <a:pt x="6101985" y="1462380"/>
                  <a:pt x="6119522" y="1465184"/>
                  <a:pt x="6134054" y="1475595"/>
                </a:cubicBezTo>
                <a:cubicBezTo>
                  <a:pt x="6156199" y="1489020"/>
                  <a:pt x="6160111" y="1504021"/>
                  <a:pt x="6152709" y="1527996"/>
                </a:cubicBezTo>
                <a:cubicBezTo>
                  <a:pt x="6149009" y="1539983"/>
                  <a:pt x="6143693" y="1550813"/>
                  <a:pt x="6139992" y="1562800"/>
                </a:cubicBezTo>
                <a:cubicBezTo>
                  <a:pt x="6132590" y="1586774"/>
                  <a:pt x="6121276" y="1595747"/>
                  <a:pt x="6096125" y="1589928"/>
                </a:cubicBezTo>
                <a:cubicBezTo>
                  <a:pt x="6080203" y="1588280"/>
                  <a:pt x="6078352" y="1594273"/>
                  <a:pt x="6080650" y="1608119"/>
                </a:cubicBezTo>
                <a:cubicBezTo>
                  <a:pt x="6084091" y="1637421"/>
                  <a:pt x="6071622" y="1648006"/>
                  <a:pt x="6042087" y="1641485"/>
                </a:cubicBezTo>
                <a:cubicBezTo>
                  <a:pt x="6034473" y="1638471"/>
                  <a:pt x="6028015" y="1633844"/>
                  <a:pt x="6029406" y="1625081"/>
                </a:cubicBezTo>
                <a:cubicBezTo>
                  <a:pt x="6031952" y="1614706"/>
                  <a:pt x="6039565" y="1617721"/>
                  <a:pt x="6047179" y="1620736"/>
                </a:cubicBezTo>
                <a:cubicBezTo>
                  <a:pt x="6052022" y="1624206"/>
                  <a:pt x="6059176" y="1624451"/>
                  <a:pt x="6062182" y="1616845"/>
                </a:cubicBezTo>
                <a:cubicBezTo>
                  <a:pt x="6066802" y="1610396"/>
                  <a:pt x="6065423" y="1602090"/>
                  <a:pt x="6057810" y="1599075"/>
                </a:cubicBezTo>
                <a:cubicBezTo>
                  <a:pt x="6038894" y="1587963"/>
                  <a:pt x="6022288" y="1573627"/>
                  <a:pt x="6001758" y="1561359"/>
                </a:cubicBezTo>
                <a:cubicBezTo>
                  <a:pt x="6003136" y="1569666"/>
                  <a:pt x="6003596" y="1572435"/>
                  <a:pt x="6005670" y="1576361"/>
                </a:cubicBezTo>
                <a:cubicBezTo>
                  <a:pt x="6008428" y="1592975"/>
                  <a:pt x="5999187" y="1605873"/>
                  <a:pt x="5994332" y="1619473"/>
                </a:cubicBezTo>
                <a:cubicBezTo>
                  <a:pt x="5991326" y="1627078"/>
                  <a:pt x="5980483" y="1621750"/>
                  <a:pt x="5973789" y="1624274"/>
                </a:cubicBezTo>
                <a:cubicBezTo>
                  <a:pt x="5963170" y="1628865"/>
                  <a:pt x="5954166" y="1634613"/>
                  <a:pt x="5949310" y="1648212"/>
                </a:cubicBezTo>
                <a:cubicBezTo>
                  <a:pt x="5943994" y="1659043"/>
                  <a:pt x="5935909" y="1670329"/>
                  <a:pt x="5931053" y="1683928"/>
                </a:cubicBezTo>
                <a:cubicBezTo>
                  <a:pt x="5923216" y="1670995"/>
                  <a:pt x="5927152" y="1651857"/>
                  <a:pt x="5910535" y="1654591"/>
                </a:cubicBezTo>
                <a:cubicBezTo>
                  <a:pt x="5897841" y="1655256"/>
                  <a:pt x="5877535" y="1652907"/>
                  <a:pt x="5881671" y="1677828"/>
                </a:cubicBezTo>
                <a:cubicBezTo>
                  <a:pt x="5881671" y="1677828"/>
                  <a:pt x="5877746" y="1679896"/>
                  <a:pt x="5876132" y="1678739"/>
                </a:cubicBezTo>
                <a:cubicBezTo>
                  <a:pt x="5866904" y="1674568"/>
                  <a:pt x="5856520" y="1672009"/>
                  <a:pt x="5862991" y="1659566"/>
                </a:cubicBezTo>
                <a:cubicBezTo>
                  <a:pt x="5870616" y="1645511"/>
                  <a:pt x="5872243" y="1629598"/>
                  <a:pt x="5872715" y="1615298"/>
                </a:cubicBezTo>
                <a:cubicBezTo>
                  <a:pt x="5875497" y="1597773"/>
                  <a:pt x="5885196" y="1587644"/>
                  <a:pt x="5901119" y="1589292"/>
                </a:cubicBezTo>
                <a:cubicBezTo>
                  <a:pt x="5918196" y="1589327"/>
                  <a:pt x="5918432" y="1582177"/>
                  <a:pt x="5916594" y="1571101"/>
                </a:cubicBezTo>
                <a:cubicBezTo>
                  <a:pt x="5912917" y="1548949"/>
                  <a:pt x="5905316" y="1528865"/>
                  <a:pt x="5904409" y="1506257"/>
                </a:cubicBezTo>
                <a:cubicBezTo>
                  <a:pt x="5903725" y="1493569"/>
                  <a:pt x="5906731" y="1485963"/>
                  <a:pt x="5918505" y="1479760"/>
                </a:cubicBezTo>
                <a:cubicBezTo>
                  <a:pt x="5929124" y="1475168"/>
                  <a:pt x="5940202" y="1473346"/>
                  <a:pt x="5943903" y="1461359"/>
                </a:cubicBezTo>
                <a:cubicBezTo>
                  <a:pt x="5949219" y="1450529"/>
                  <a:pt x="5940686" y="1441976"/>
                  <a:pt x="5937693" y="1432513"/>
                </a:cubicBezTo>
                <a:cubicBezTo>
                  <a:pt x="5967464" y="1431882"/>
                  <a:pt x="5967464" y="1431882"/>
                  <a:pt x="5966792" y="1402125"/>
                </a:cubicBezTo>
                <a:cubicBezTo>
                  <a:pt x="5967724" y="1390593"/>
                  <a:pt x="5967040" y="1377905"/>
                  <a:pt x="5981584" y="1371246"/>
                </a:cubicBezTo>
                <a:cubicBezTo>
                  <a:pt x="6008597" y="1354002"/>
                  <a:pt x="6010448" y="1348008"/>
                  <a:pt x="5997083" y="1318916"/>
                </a:cubicBezTo>
                <a:cubicBezTo>
                  <a:pt x="5992015" y="1305527"/>
                  <a:pt x="5986948" y="1292138"/>
                  <a:pt x="5983035" y="1277136"/>
                </a:cubicBezTo>
                <a:cubicBezTo>
                  <a:pt x="5971521" y="1242050"/>
                  <a:pt x="5977296" y="1233989"/>
                  <a:pt x="6013761" y="1230835"/>
                </a:cubicBezTo>
                <a:cubicBezTo>
                  <a:pt x="6022070" y="1229468"/>
                  <a:pt x="6030839" y="1230871"/>
                  <a:pt x="6041918" y="1229049"/>
                </a:cubicBezTo>
                <a:cubicBezTo>
                  <a:pt x="6031311" y="1216570"/>
                  <a:pt x="6023933" y="1206406"/>
                  <a:pt x="6013326" y="1193927"/>
                </a:cubicBezTo>
                <a:cubicBezTo>
                  <a:pt x="6018865" y="1193016"/>
                  <a:pt x="6020480" y="1194173"/>
                  <a:pt x="6023250" y="1193717"/>
                </a:cubicBezTo>
                <a:cubicBezTo>
                  <a:pt x="6062708" y="1200027"/>
                  <a:pt x="6074258" y="1183905"/>
                  <a:pt x="6061130" y="1147662"/>
                </a:cubicBezTo>
                <a:cubicBezTo>
                  <a:pt x="6058596" y="1140968"/>
                  <a:pt x="6056062" y="1134273"/>
                  <a:pt x="6051914" y="1126422"/>
                </a:cubicBezTo>
                <a:cubicBezTo>
                  <a:pt x="6049840" y="1122496"/>
                  <a:pt x="6047765" y="1118570"/>
                  <a:pt x="6040611" y="1118325"/>
                </a:cubicBezTo>
                <a:cubicBezTo>
                  <a:pt x="6020069" y="1123126"/>
                  <a:pt x="6018926" y="1107669"/>
                  <a:pt x="6016628" y="1093824"/>
                </a:cubicBezTo>
                <a:cubicBezTo>
                  <a:pt x="6014578" y="1055759"/>
                  <a:pt x="6027295" y="1020954"/>
                  <a:pt x="6040013" y="986150"/>
                </a:cubicBezTo>
                <a:cubicBezTo>
                  <a:pt x="6062206" y="931297"/>
                  <a:pt x="6088784" y="877145"/>
                  <a:pt x="6086982" y="814860"/>
                </a:cubicBezTo>
                <a:cubicBezTo>
                  <a:pt x="6086534" y="795022"/>
                  <a:pt x="6093700" y="778198"/>
                  <a:pt x="6106865" y="763232"/>
                </a:cubicBezTo>
                <a:cubicBezTo>
                  <a:pt x="6117720" y="751490"/>
                  <a:pt x="6120961" y="736734"/>
                  <a:pt x="6118663" y="722889"/>
                </a:cubicBezTo>
                <a:cubicBezTo>
                  <a:pt x="6117297" y="697513"/>
                  <a:pt x="6121929" y="673994"/>
                  <a:pt x="6132100" y="649565"/>
                </a:cubicBezTo>
                <a:cubicBezTo>
                  <a:pt x="6141117" y="626747"/>
                  <a:pt x="6156132" y="605787"/>
                  <a:pt x="6155921" y="578799"/>
                </a:cubicBezTo>
                <a:cubicBezTo>
                  <a:pt x="6157783" y="555736"/>
                  <a:pt x="6164490" y="536143"/>
                  <a:pt x="6193341" y="529975"/>
                </a:cubicBezTo>
                <a:cubicBezTo>
                  <a:pt x="6167048" y="508698"/>
                  <a:pt x="6178138" y="489807"/>
                  <a:pt x="6190384" y="469303"/>
                </a:cubicBezTo>
                <a:cubicBezTo>
                  <a:pt x="6200779" y="454792"/>
                  <a:pt x="6209560" y="439125"/>
                  <a:pt x="6206343" y="419742"/>
                </a:cubicBezTo>
                <a:cubicBezTo>
                  <a:pt x="6200132" y="390895"/>
                  <a:pt x="6205920" y="365764"/>
                  <a:pt x="6212862" y="339021"/>
                </a:cubicBezTo>
                <a:cubicBezTo>
                  <a:pt x="6226511" y="292685"/>
                  <a:pt x="6244543" y="247050"/>
                  <a:pt x="6247809" y="198155"/>
                </a:cubicBezTo>
                <a:cubicBezTo>
                  <a:pt x="6251298" y="159179"/>
                  <a:pt x="6260786" y="122061"/>
                  <a:pt x="6280658" y="87502"/>
                </a:cubicBezTo>
                <a:cubicBezTo>
                  <a:pt x="6287588" y="77829"/>
                  <a:pt x="6287364" y="67909"/>
                  <a:pt x="6279987" y="57745"/>
                </a:cubicBezTo>
                <a:cubicBezTo>
                  <a:pt x="6263908" y="31588"/>
                  <a:pt x="6260538" y="24142"/>
                  <a:pt x="6270772" y="8258"/>
                </a:cubicBezTo>
                <a:close/>
                <a:moveTo>
                  <a:pt x="0" y="0"/>
                </a:moveTo>
                <a:lnTo>
                  <a:pt x="6204714" y="0"/>
                </a:lnTo>
                <a:lnTo>
                  <a:pt x="6191394" y="21114"/>
                </a:lnTo>
                <a:cubicBezTo>
                  <a:pt x="6176615" y="34924"/>
                  <a:pt x="6176379" y="42074"/>
                  <a:pt x="6190215" y="56866"/>
                </a:cubicBezTo>
                <a:cubicBezTo>
                  <a:pt x="6196673" y="61493"/>
                  <a:pt x="6203132" y="66119"/>
                  <a:pt x="6209590" y="70746"/>
                </a:cubicBezTo>
                <a:cubicBezTo>
                  <a:pt x="6220433" y="76074"/>
                  <a:pt x="6218583" y="82068"/>
                  <a:pt x="6212807" y="90129"/>
                </a:cubicBezTo>
                <a:cubicBezTo>
                  <a:pt x="6201717" y="109021"/>
                  <a:pt x="6184403" y="116136"/>
                  <a:pt x="6165016" y="119325"/>
                </a:cubicBezTo>
                <a:cubicBezTo>
                  <a:pt x="6161091" y="121393"/>
                  <a:pt x="6155092" y="119535"/>
                  <a:pt x="6153242" y="125528"/>
                </a:cubicBezTo>
                <a:cubicBezTo>
                  <a:pt x="6152546" y="129909"/>
                  <a:pt x="6157390" y="133380"/>
                  <a:pt x="6159464" y="137305"/>
                </a:cubicBezTo>
                <a:cubicBezTo>
                  <a:pt x="6162694" y="139619"/>
                  <a:pt x="6164308" y="140775"/>
                  <a:pt x="6167538" y="143089"/>
                </a:cubicBezTo>
                <a:cubicBezTo>
                  <a:pt x="6178840" y="151186"/>
                  <a:pt x="6178604" y="158336"/>
                  <a:pt x="6168445" y="165696"/>
                </a:cubicBezTo>
                <a:cubicBezTo>
                  <a:pt x="6156671" y="171900"/>
                  <a:pt x="6158049" y="180207"/>
                  <a:pt x="6162657" y="190827"/>
                </a:cubicBezTo>
                <a:cubicBezTo>
                  <a:pt x="6165651" y="200291"/>
                  <a:pt x="6173264" y="203305"/>
                  <a:pt x="6181573" y="201939"/>
                </a:cubicBezTo>
                <a:cubicBezTo>
                  <a:pt x="6191497" y="201729"/>
                  <a:pt x="6194043" y="191354"/>
                  <a:pt x="6193819" y="181435"/>
                </a:cubicBezTo>
                <a:cubicBezTo>
                  <a:pt x="6195669" y="175441"/>
                  <a:pt x="6194750" y="169903"/>
                  <a:pt x="6204674" y="169693"/>
                </a:cubicBezTo>
                <a:cubicBezTo>
                  <a:pt x="6214597" y="169483"/>
                  <a:pt x="6215517" y="175021"/>
                  <a:pt x="6218050" y="181716"/>
                </a:cubicBezTo>
                <a:cubicBezTo>
                  <a:pt x="6220348" y="195560"/>
                  <a:pt x="6193099" y="219955"/>
                  <a:pt x="6177872" y="213926"/>
                </a:cubicBezTo>
                <a:cubicBezTo>
                  <a:pt x="6152262" y="205338"/>
                  <a:pt x="6145096" y="222162"/>
                  <a:pt x="6137930" y="238986"/>
                </a:cubicBezTo>
                <a:cubicBezTo>
                  <a:pt x="6120828" y="273089"/>
                  <a:pt x="6114569" y="312520"/>
                  <a:pt x="6101852" y="347325"/>
                </a:cubicBezTo>
                <a:cubicBezTo>
                  <a:pt x="6099306" y="357700"/>
                  <a:pt x="6105765" y="362327"/>
                  <a:pt x="6114533" y="363729"/>
                </a:cubicBezTo>
                <a:cubicBezTo>
                  <a:pt x="6124916" y="366288"/>
                  <a:pt x="6135300" y="368847"/>
                  <a:pt x="6146142" y="374175"/>
                </a:cubicBezTo>
                <a:cubicBezTo>
                  <a:pt x="6155830" y="381115"/>
                  <a:pt x="6154439" y="389878"/>
                  <a:pt x="6153048" y="398640"/>
                </a:cubicBezTo>
                <a:cubicBezTo>
                  <a:pt x="6152812" y="405790"/>
                  <a:pt x="6143584" y="401619"/>
                  <a:pt x="6139660" y="403687"/>
                </a:cubicBezTo>
                <a:cubicBezTo>
                  <a:pt x="6122582" y="403651"/>
                  <a:pt x="6104350" y="405228"/>
                  <a:pt x="6087272" y="405193"/>
                </a:cubicBezTo>
                <a:cubicBezTo>
                  <a:pt x="6089346" y="409118"/>
                  <a:pt x="6090961" y="410275"/>
                  <a:pt x="6092576" y="411432"/>
                </a:cubicBezTo>
                <a:cubicBezTo>
                  <a:pt x="6110796" y="426924"/>
                  <a:pt x="6110796" y="426924"/>
                  <a:pt x="6088403" y="437719"/>
                </a:cubicBezTo>
                <a:cubicBezTo>
                  <a:pt x="6078939" y="440698"/>
                  <a:pt x="6081013" y="444624"/>
                  <a:pt x="6084702" y="449707"/>
                </a:cubicBezTo>
                <a:cubicBezTo>
                  <a:pt x="6094154" y="463797"/>
                  <a:pt x="6092068" y="476941"/>
                  <a:pt x="6080753" y="485913"/>
                </a:cubicBezTo>
                <a:cubicBezTo>
                  <a:pt x="6059975" y="497865"/>
                  <a:pt x="6048884" y="516757"/>
                  <a:pt x="6036179" y="534492"/>
                </a:cubicBezTo>
                <a:cubicBezTo>
                  <a:pt x="6029249" y="544165"/>
                  <a:pt x="6024169" y="547846"/>
                  <a:pt x="6019101" y="534456"/>
                </a:cubicBezTo>
                <a:cubicBezTo>
                  <a:pt x="6012879" y="522679"/>
                  <a:pt x="6005265" y="519665"/>
                  <a:pt x="5990721" y="526324"/>
                </a:cubicBezTo>
                <a:cubicBezTo>
                  <a:pt x="5996273" y="508343"/>
                  <a:pt x="6003439" y="491519"/>
                  <a:pt x="6006221" y="473994"/>
                </a:cubicBezTo>
                <a:cubicBezTo>
                  <a:pt x="6010617" y="457626"/>
                  <a:pt x="6013399" y="440101"/>
                  <a:pt x="6009027" y="422330"/>
                </a:cubicBezTo>
                <a:cubicBezTo>
                  <a:pt x="5989167" y="439820"/>
                  <a:pt x="5989167" y="439820"/>
                  <a:pt x="5981753" y="480863"/>
                </a:cubicBezTo>
                <a:cubicBezTo>
                  <a:pt x="5977581" y="507151"/>
                  <a:pt x="5969036" y="515668"/>
                  <a:pt x="5946419" y="516544"/>
                </a:cubicBezTo>
                <a:cubicBezTo>
                  <a:pt x="5922188" y="516263"/>
                  <a:pt x="5922188" y="516263"/>
                  <a:pt x="5933018" y="538660"/>
                </a:cubicBezTo>
                <a:cubicBezTo>
                  <a:pt x="5934633" y="539817"/>
                  <a:pt x="5935093" y="542586"/>
                  <a:pt x="5936707" y="543742"/>
                </a:cubicBezTo>
                <a:cubicBezTo>
                  <a:pt x="5962517" y="596389"/>
                  <a:pt x="5947961" y="620117"/>
                  <a:pt x="5890494" y="625303"/>
                </a:cubicBezTo>
                <a:cubicBezTo>
                  <a:pt x="5867877" y="626179"/>
                  <a:pt x="5846639" y="635361"/>
                  <a:pt x="5830705" y="650783"/>
                </a:cubicBezTo>
                <a:cubicBezTo>
                  <a:pt x="5815230" y="668974"/>
                  <a:pt x="5810138" y="689723"/>
                  <a:pt x="5803891" y="712085"/>
                </a:cubicBezTo>
                <a:cubicBezTo>
                  <a:pt x="5798563" y="739985"/>
                  <a:pt x="5792081" y="769497"/>
                  <a:pt x="5779140" y="794383"/>
                </a:cubicBezTo>
                <a:cubicBezTo>
                  <a:pt x="5768049" y="813274"/>
                  <a:pt x="5760187" y="834480"/>
                  <a:pt x="5757865" y="854774"/>
                </a:cubicBezTo>
                <a:cubicBezTo>
                  <a:pt x="5756239" y="870686"/>
                  <a:pt x="5752302" y="889824"/>
                  <a:pt x="5738218" y="899252"/>
                </a:cubicBezTo>
                <a:cubicBezTo>
                  <a:pt x="5720209" y="910748"/>
                  <a:pt x="5722507" y="924593"/>
                  <a:pt x="5728034" y="940751"/>
                </a:cubicBezTo>
                <a:cubicBezTo>
                  <a:pt x="5738629" y="970299"/>
                  <a:pt x="5757073" y="995711"/>
                  <a:pt x="5784522" y="1015375"/>
                </a:cubicBezTo>
                <a:cubicBezTo>
                  <a:pt x="5790980" y="1020002"/>
                  <a:pt x="5797439" y="1024628"/>
                  <a:pt x="5793738" y="1036615"/>
                </a:cubicBezTo>
                <a:cubicBezTo>
                  <a:pt x="5791651" y="1049759"/>
                  <a:pt x="5781268" y="1047200"/>
                  <a:pt x="5772959" y="1048567"/>
                </a:cubicBezTo>
                <a:cubicBezTo>
                  <a:pt x="5765805" y="1048322"/>
                  <a:pt x="5758651" y="1048076"/>
                  <a:pt x="5753112" y="1048987"/>
                </a:cubicBezTo>
                <a:cubicBezTo>
                  <a:pt x="5729340" y="1051475"/>
                  <a:pt x="5713406" y="1066897"/>
                  <a:pt x="5699086" y="1083475"/>
                </a:cubicBezTo>
                <a:cubicBezTo>
                  <a:pt x="5688691" y="1097986"/>
                  <a:pt x="5701607" y="1107239"/>
                  <a:pt x="5705060" y="1119472"/>
                </a:cubicBezTo>
                <a:cubicBezTo>
                  <a:pt x="5684754" y="1117123"/>
                  <a:pt x="5669055" y="1125394"/>
                  <a:pt x="5661889" y="1142218"/>
                </a:cubicBezTo>
                <a:cubicBezTo>
                  <a:pt x="5654028" y="1163424"/>
                  <a:pt x="5639708" y="1180002"/>
                  <a:pt x="5625388" y="1196580"/>
                </a:cubicBezTo>
                <a:cubicBezTo>
                  <a:pt x="5597207" y="1232506"/>
                  <a:pt x="5579870" y="1273760"/>
                  <a:pt x="5589298" y="1321989"/>
                </a:cubicBezTo>
                <a:cubicBezTo>
                  <a:pt x="5590676" y="1330296"/>
                  <a:pt x="5592055" y="1338603"/>
                  <a:pt x="5584206" y="1342739"/>
                </a:cubicBezTo>
                <a:cubicBezTo>
                  <a:pt x="5566892" y="1349854"/>
                  <a:pt x="5559267" y="1363909"/>
                  <a:pt x="5551641" y="1377964"/>
                </a:cubicBezTo>
                <a:cubicBezTo>
                  <a:pt x="5548176" y="1382800"/>
                  <a:pt x="5544251" y="1384868"/>
                  <a:pt x="5537098" y="1384623"/>
                </a:cubicBezTo>
                <a:cubicBezTo>
                  <a:pt x="5526714" y="1382064"/>
                  <a:pt x="5523709" y="1389669"/>
                  <a:pt x="5522318" y="1398432"/>
                </a:cubicBezTo>
                <a:cubicBezTo>
                  <a:pt x="5519772" y="1408807"/>
                  <a:pt x="5510072" y="1418936"/>
                  <a:pt x="5521834" y="1429802"/>
                </a:cubicBezTo>
                <a:cubicBezTo>
                  <a:pt x="5534751" y="1439056"/>
                  <a:pt x="5533820" y="1450587"/>
                  <a:pt x="5530119" y="1462574"/>
                </a:cubicBezTo>
                <a:cubicBezTo>
                  <a:pt x="5527573" y="1472949"/>
                  <a:pt x="5520643" y="1482623"/>
                  <a:pt x="5524791" y="1490474"/>
                </a:cubicBezTo>
                <a:cubicBezTo>
                  <a:pt x="5534703" y="1507334"/>
                  <a:pt x="5523388" y="1516306"/>
                  <a:pt x="5514148" y="1529204"/>
                </a:cubicBezTo>
                <a:cubicBezTo>
                  <a:pt x="5509068" y="1532885"/>
                  <a:pt x="5507218" y="1538878"/>
                  <a:pt x="5503753" y="1543715"/>
                </a:cubicBezTo>
                <a:cubicBezTo>
                  <a:pt x="5489197" y="1567444"/>
                  <a:pt x="5477871" y="1593486"/>
                  <a:pt x="5460086" y="1614901"/>
                </a:cubicBezTo>
                <a:cubicBezTo>
                  <a:pt x="5451541" y="1623418"/>
                  <a:pt x="5442301" y="1636316"/>
                  <a:pt x="5433532" y="1634914"/>
                </a:cubicBezTo>
                <a:cubicBezTo>
                  <a:pt x="5421534" y="1631198"/>
                  <a:pt x="5425931" y="1614830"/>
                  <a:pt x="5426862" y="1603299"/>
                </a:cubicBezTo>
                <a:cubicBezTo>
                  <a:pt x="5426402" y="1600529"/>
                  <a:pt x="5425943" y="1597760"/>
                  <a:pt x="5427098" y="1596148"/>
                </a:cubicBezTo>
                <a:cubicBezTo>
                  <a:pt x="5426662" y="1559240"/>
                  <a:pt x="5411212" y="1543292"/>
                  <a:pt x="5373132" y="1545289"/>
                </a:cubicBezTo>
                <a:cubicBezTo>
                  <a:pt x="5378199" y="1558678"/>
                  <a:pt x="5389266" y="1573925"/>
                  <a:pt x="5386484" y="1591451"/>
                </a:cubicBezTo>
                <a:cubicBezTo>
                  <a:pt x="5382547" y="1610588"/>
                  <a:pt x="5364775" y="1614934"/>
                  <a:pt x="5350690" y="1624361"/>
                </a:cubicBezTo>
                <a:cubicBezTo>
                  <a:pt x="5343996" y="1626885"/>
                  <a:pt x="5342146" y="1632878"/>
                  <a:pt x="5351374" y="1637050"/>
                </a:cubicBezTo>
                <a:cubicBezTo>
                  <a:pt x="5355758" y="1637751"/>
                  <a:pt x="5358987" y="1640064"/>
                  <a:pt x="5363372" y="1640765"/>
                </a:cubicBezTo>
                <a:cubicBezTo>
                  <a:pt x="5369371" y="1642623"/>
                  <a:pt x="5375369" y="1644481"/>
                  <a:pt x="5377903" y="1651176"/>
                </a:cubicBezTo>
                <a:cubicBezTo>
                  <a:pt x="5379977" y="1655102"/>
                  <a:pt x="5371668" y="1656468"/>
                  <a:pt x="5369358" y="1659693"/>
                </a:cubicBezTo>
                <a:cubicBezTo>
                  <a:pt x="5356429" y="1667508"/>
                  <a:pt x="5358963" y="1674203"/>
                  <a:pt x="5369806" y="1679531"/>
                </a:cubicBezTo>
                <a:cubicBezTo>
                  <a:pt x="5373035" y="1681844"/>
                  <a:pt x="5378574" y="1680933"/>
                  <a:pt x="5378339" y="1688084"/>
                </a:cubicBezTo>
                <a:cubicBezTo>
                  <a:pt x="5323181" y="1690045"/>
                  <a:pt x="5310712" y="1700630"/>
                  <a:pt x="5298902" y="1758042"/>
                </a:cubicBezTo>
                <a:cubicBezTo>
                  <a:pt x="5297747" y="1759654"/>
                  <a:pt x="5297747" y="1759654"/>
                  <a:pt x="5298206" y="1762423"/>
                </a:cubicBezTo>
                <a:cubicBezTo>
                  <a:pt x="5290097" y="1807848"/>
                  <a:pt x="5274374" y="1850258"/>
                  <a:pt x="5242964" y="1883871"/>
                </a:cubicBezTo>
                <a:cubicBezTo>
                  <a:pt x="5232110" y="1895612"/>
                  <a:pt x="5231178" y="1907144"/>
                  <a:pt x="5237401" y="1918921"/>
                </a:cubicBezTo>
                <a:cubicBezTo>
                  <a:pt x="5244083" y="1933467"/>
                  <a:pt x="5242456" y="1949380"/>
                  <a:pt x="5235986" y="1961823"/>
                </a:cubicBezTo>
                <a:cubicBezTo>
                  <a:pt x="5226969" y="1984640"/>
                  <a:pt x="5215183" y="2007913"/>
                  <a:pt x="5200168" y="2028873"/>
                </a:cubicBezTo>
                <a:cubicBezTo>
                  <a:pt x="5187463" y="2046608"/>
                  <a:pt x="5178694" y="2045205"/>
                  <a:pt x="5167168" y="2027189"/>
                </a:cubicBezTo>
                <a:cubicBezTo>
                  <a:pt x="5163479" y="2022107"/>
                  <a:pt x="5163715" y="2014957"/>
                  <a:pt x="5155406" y="2016323"/>
                </a:cubicBezTo>
                <a:cubicBezTo>
                  <a:pt x="5143172" y="2019758"/>
                  <a:pt x="5134640" y="2011205"/>
                  <a:pt x="5124952" y="2004265"/>
                </a:cubicBezTo>
                <a:cubicBezTo>
                  <a:pt x="5120108" y="2000795"/>
                  <a:pt x="5114805" y="1994556"/>
                  <a:pt x="5108570" y="1999849"/>
                </a:cubicBezTo>
                <a:cubicBezTo>
                  <a:pt x="5102335" y="2005141"/>
                  <a:pt x="5106484" y="2012992"/>
                  <a:pt x="5110172" y="2018075"/>
                </a:cubicBezTo>
                <a:cubicBezTo>
                  <a:pt x="5119624" y="2032165"/>
                  <a:pt x="5127462" y="2045099"/>
                  <a:pt x="5135299" y="2058033"/>
                </a:cubicBezTo>
                <a:cubicBezTo>
                  <a:pt x="5151893" y="2089438"/>
                  <a:pt x="5150949" y="2118039"/>
                  <a:pt x="5128544" y="2145904"/>
                </a:cubicBezTo>
                <a:cubicBezTo>
                  <a:pt x="5118149" y="2160414"/>
                  <a:pt x="5106139" y="2173768"/>
                  <a:pt x="5095744" y="2188279"/>
                </a:cubicBezTo>
                <a:cubicBezTo>
                  <a:pt x="5081424" y="2204857"/>
                  <a:pt x="5082567" y="2220314"/>
                  <a:pt x="5095248" y="2236718"/>
                </a:cubicBezTo>
                <a:cubicBezTo>
                  <a:pt x="5097322" y="2240644"/>
                  <a:pt x="5103321" y="2242501"/>
                  <a:pt x="5101470" y="2248495"/>
                </a:cubicBezTo>
                <a:cubicBezTo>
                  <a:pt x="5085548" y="2246847"/>
                  <a:pt x="5066856" y="2245655"/>
                  <a:pt x="5049319" y="2242851"/>
                </a:cubicBezTo>
                <a:cubicBezTo>
                  <a:pt x="5027857" y="2242114"/>
                  <a:pt x="5027857" y="2242114"/>
                  <a:pt x="5036613" y="2260586"/>
                </a:cubicBezTo>
                <a:cubicBezTo>
                  <a:pt x="5044910" y="2276289"/>
                  <a:pt x="5042364" y="2286663"/>
                  <a:pt x="5023436" y="2292621"/>
                </a:cubicBezTo>
                <a:cubicBezTo>
                  <a:pt x="5007278" y="2298124"/>
                  <a:pt x="4996423" y="2309865"/>
                  <a:pt x="4989257" y="2326689"/>
                </a:cubicBezTo>
                <a:cubicBezTo>
                  <a:pt x="4977471" y="2349962"/>
                  <a:pt x="4973299" y="2376250"/>
                  <a:pt x="4969126" y="2402537"/>
                </a:cubicBezTo>
                <a:cubicBezTo>
                  <a:pt x="4964953" y="2428825"/>
                  <a:pt x="4957563" y="2435730"/>
                  <a:pt x="4932637" y="2439830"/>
                </a:cubicBezTo>
                <a:cubicBezTo>
                  <a:pt x="4903326" y="2443229"/>
                  <a:pt x="4892235" y="2462121"/>
                  <a:pt x="4905140" y="2488444"/>
                </a:cubicBezTo>
                <a:cubicBezTo>
                  <a:pt x="4914815" y="2512453"/>
                  <a:pt x="4914815" y="2512453"/>
                  <a:pt x="4888274" y="2515397"/>
                </a:cubicBezTo>
                <a:cubicBezTo>
                  <a:pt x="4887119" y="2517010"/>
                  <a:pt x="4885504" y="2515853"/>
                  <a:pt x="4884349" y="2517465"/>
                </a:cubicBezTo>
                <a:cubicBezTo>
                  <a:pt x="4871656" y="2518131"/>
                  <a:pt x="4868651" y="2525736"/>
                  <a:pt x="4874873" y="2537513"/>
                </a:cubicBezTo>
                <a:cubicBezTo>
                  <a:pt x="4878562" y="2542596"/>
                  <a:pt x="4882251" y="2547678"/>
                  <a:pt x="4885940" y="2552761"/>
                </a:cubicBezTo>
                <a:cubicBezTo>
                  <a:pt x="4897466" y="2570777"/>
                  <a:pt x="4897454" y="2587846"/>
                  <a:pt x="4881060" y="2600499"/>
                </a:cubicBezTo>
                <a:cubicBezTo>
                  <a:pt x="4853351" y="2622124"/>
                  <a:pt x="4832101" y="2648376"/>
                  <a:pt x="4799089" y="2663763"/>
                </a:cubicBezTo>
                <a:cubicBezTo>
                  <a:pt x="4788470" y="2668354"/>
                  <a:pt x="4779925" y="2676871"/>
                  <a:pt x="4791687" y="2687737"/>
                </a:cubicBezTo>
                <a:cubicBezTo>
                  <a:pt x="4799065" y="2697902"/>
                  <a:pt x="4794444" y="2704351"/>
                  <a:pt x="4786595" y="2708486"/>
                </a:cubicBezTo>
                <a:cubicBezTo>
                  <a:pt x="4772511" y="2717914"/>
                  <a:pt x="4762116" y="2732425"/>
                  <a:pt x="4752876" y="2745323"/>
                </a:cubicBezTo>
                <a:cubicBezTo>
                  <a:pt x="4737860" y="2766283"/>
                  <a:pt x="4725626" y="2769718"/>
                  <a:pt x="4702786" y="2760674"/>
                </a:cubicBezTo>
                <a:cubicBezTo>
                  <a:pt x="4690329" y="2754189"/>
                  <a:pt x="4686864" y="2759026"/>
                  <a:pt x="4679933" y="2768700"/>
                </a:cubicBezTo>
                <a:cubicBezTo>
                  <a:pt x="4671848" y="2779986"/>
                  <a:pt x="4673451" y="2798212"/>
                  <a:pt x="4655678" y="2802558"/>
                </a:cubicBezTo>
                <a:cubicBezTo>
                  <a:pt x="4640674" y="2806448"/>
                  <a:pt x="4629608" y="2791201"/>
                  <a:pt x="4613226" y="2786784"/>
                </a:cubicBezTo>
                <a:cubicBezTo>
                  <a:pt x="4618753" y="2802942"/>
                  <a:pt x="4626131" y="2813107"/>
                  <a:pt x="4638588" y="2819592"/>
                </a:cubicBezTo>
                <a:cubicBezTo>
                  <a:pt x="4663503" y="2832561"/>
                  <a:pt x="4682903" y="2812302"/>
                  <a:pt x="4704600" y="2805889"/>
                </a:cubicBezTo>
                <a:cubicBezTo>
                  <a:pt x="4707110" y="2846722"/>
                  <a:pt x="4693945" y="2861689"/>
                  <a:pt x="4653791" y="2859760"/>
                </a:cubicBezTo>
                <a:cubicBezTo>
                  <a:pt x="4646637" y="2859514"/>
                  <a:pt x="4638328" y="2860881"/>
                  <a:pt x="4629560" y="2859479"/>
                </a:cubicBezTo>
                <a:cubicBezTo>
                  <a:pt x="4610868" y="2858286"/>
                  <a:pt x="4593790" y="2858251"/>
                  <a:pt x="4579010" y="2872060"/>
                </a:cubicBezTo>
                <a:cubicBezTo>
                  <a:pt x="4572776" y="2877352"/>
                  <a:pt x="4567932" y="2873882"/>
                  <a:pt x="4560318" y="2870868"/>
                </a:cubicBezTo>
                <a:cubicBezTo>
                  <a:pt x="4548321" y="2867152"/>
                  <a:pt x="4536559" y="2856287"/>
                  <a:pt x="4519941" y="2859020"/>
                </a:cubicBezTo>
                <a:cubicBezTo>
                  <a:pt x="4523630" y="2864102"/>
                  <a:pt x="4525704" y="2868028"/>
                  <a:pt x="4529393" y="2873110"/>
                </a:cubicBezTo>
                <a:cubicBezTo>
                  <a:pt x="4538609" y="2894351"/>
                  <a:pt x="4534908" y="2906338"/>
                  <a:pt x="4513670" y="2915521"/>
                </a:cubicBezTo>
                <a:cubicBezTo>
                  <a:pt x="4493587" y="2923091"/>
                  <a:pt x="4480422" y="2938057"/>
                  <a:pt x="4472101" y="2956494"/>
                </a:cubicBezTo>
                <a:cubicBezTo>
                  <a:pt x="4467245" y="2970093"/>
                  <a:pt x="4460774" y="2982535"/>
                  <a:pt x="4454763" y="2997747"/>
                </a:cubicBezTo>
                <a:cubicBezTo>
                  <a:pt x="4437426" y="3039001"/>
                  <a:pt x="4421703" y="3081411"/>
                  <a:pt x="4416363" y="3126381"/>
                </a:cubicBezTo>
                <a:cubicBezTo>
                  <a:pt x="4413581" y="3143906"/>
                  <a:pt x="4420499" y="3151302"/>
                  <a:pt x="4436422" y="3152949"/>
                </a:cubicBezTo>
                <a:cubicBezTo>
                  <a:pt x="4450730" y="3153441"/>
                  <a:pt x="4462963" y="3150006"/>
                  <a:pt x="4476352" y="3144959"/>
                </a:cubicBezTo>
                <a:cubicBezTo>
                  <a:pt x="4491355" y="3141069"/>
                  <a:pt x="4505439" y="3131641"/>
                  <a:pt x="4523672" y="3130064"/>
                </a:cubicBezTo>
                <a:cubicBezTo>
                  <a:pt x="4482786" y="3183724"/>
                  <a:pt x="4445825" y="3235318"/>
                  <a:pt x="4374970" y="3245550"/>
                </a:cubicBezTo>
                <a:cubicBezTo>
                  <a:pt x="4368275" y="3248074"/>
                  <a:pt x="4360426" y="3252210"/>
                  <a:pt x="4359035" y="3260972"/>
                </a:cubicBezTo>
                <a:cubicBezTo>
                  <a:pt x="4359259" y="3270891"/>
                  <a:pt x="4360637" y="3279199"/>
                  <a:pt x="4370325" y="3286138"/>
                </a:cubicBezTo>
                <a:cubicBezTo>
                  <a:pt x="4375169" y="3289609"/>
                  <a:pt x="4382323" y="3289855"/>
                  <a:pt x="4389477" y="3290100"/>
                </a:cubicBezTo>
                <a:cubicBezTo>
                  <a:pt x="4408169" y="3291292"/>
                  <a:pt x="4427097" y="3285334"/>
                  <a:pt x="4446249" y="3289295"/>
                </a:cubicBezTo>
                <a:cubicBezTo>
                  <a:pt x="4465400" y="3293256"/>
                  <a:pt x="4484540" y="3314287"/>
                  <a:pt x="4481299" y="3329043"/>
                </a:cubicBezTo>
                <a:cubicBezTo>
                  <a:pt x="4478517" y="3346568"/>
                  <a:pt x="4461899" y="3349302"/>
                  <a:pt x="4446896" y="3353192"/>
                </a:cubicBezTo>
                <a:cubicBezTo>
                  <a:pt x="4437432" y="3356171"/>
                  <a:pt x="4430973" y="3351544"/>
                  <a:pt x="4423360" y="3348530"/>
                </a:cubicBezTo>
                <a:cubicBezTo>
                  <a:pt x="4384373" y="3327919"/>
                  <a:pt x="4363831" y="3332720"/>
                  <a:pt x="4341649" y="3370504"/>
                </a:cubicBezTo>
                <a:cubicBezTo>
                  <a:pt x="4331714" y="3387783"/>
                  <a:pt x="4319704" y="3401137"/>
                  <a:pt x="4304464" y="3412178"/>
                </a:cubicBezTo>
                <a:cubicBezTo>
                  <a:pt x="4261057" y="3442074"/>
                  <a:pt x="4236566" y="3483083"/>
                  <a:pt x="4247372" y="3539619"/>
                </a:cubicBezTo>
                <a:cubicBezTo>
                  <a:pt x="4251968" y="3567309"/>
                  <a:pt x="4251968" y="3567309"/>
                  <a:pt x="4221738" y="3565170"/>
                </a:cubicBezTo>
                <a:cubicBezTo>
                  <a:pt x="4198662" y="3563276"/>
                  <a:pt x="4169798" y="3586514"/>
                  <a:pt x="4175325" y="3602672"/>
                </a:cubicBezTo>
                <a:cubicBezTo>
                  <a:pt x="4187075" y="3630608"/>
                  <a:pt x="4175984" y="3649499"/>
                  <a:pt x="4160969" y="3670459"/>
                </a:cubicBezTo>
                <a:cubicBezTo>
                  <a:pt x="4151269" y="3680589"/>
                  <a:pt x="4138799" y="3691173"/>
                  <a:pt x="4138787" y="3708243"/>
                </a:cubicBezTo>
                <a:cubicBezTo>
                  <a:pt x="4139235" y="3728081"/>
                  <a:pt x="4129771" y="3731060"/>
                  <a:pt x="4112234" y="3728256"/>
                </a:cubicBezTo>
                <a:cubicBezTo>
                  <a:pt x="4103465" y="3726853"/>
                  <a:pt x="4094697" y="3725451"/>
                  <a:pt x="4093765" y="3736983"/>
                </a:cubicBezTo>
                <a:cubicBezTo>
                  <a:pt x="4093989" y="3746902"/>
                  <a:pt x="4095368" y="3755209"/>
                  <a:pt x="4108521" y="3757312"/>
                </a:cubicBezTo>
                <a:cubicBezTo>
                  <a:pt x="4117289" y="3758715"/>
                  <a:pt x="4127213" y="3758504"/>
                  <a:pt x="4137596" y="3761064"/>
                </a:cubicBezTo>
                <a:cubicBezTo>
                  <a:pt x="4171515" y="3768285"/>
                  <a:pt x="4179340" y="3798288"/>
                  <a:pt x="4158090" y="3824540"/>
                </a:cubicBezTo>
                <a:cubicBezTo>
                  <a:pt x="4153470" y="3830989"/>
                  <a:pt x="4145621" y="3835125"/>
                  <a:pt x="4139386" y="3840417"/>
                </a:cubicBezTo>
                <a:cubicBezTo>
                  <a:pt x="4133151" y="3845710"/>
                  <a:pt x="4126917" y="3851002"/>
                  <a:pt x="4128295" y="3859309"/>
                </a:cubicBezTo>
                <a:cubicBezTo>
                  <a:pt x="4132420" y="3901299"/>
                  <a:pt x="4103556" y="3924537"/>
                  <a:pt x="4079077" y="3948476"/>
                </a:cubicBezTo>
                <a:cubicBezTo>
                  <a:pt x="4075152" y="3950544"/>
                  <a:pt x="4072842" y="3953768"/>
                  <a:pt x="4069153" y="3948686"/>
                </a:cubicBezTo>
                <a:cubicBezTo>
                  <a:pt x="4065464" y="3943604"/>
                  <a:pt x="4059006" y="3938977"/>
                  <a:pt x="4057627" y="3930670"/>
                </a:cubicBezTo>
                <a:cubicBezTo>
                  <a:pt x="4056708" y="3925131"/>
                  <a:pt x="4062707" y="3926990"/>
                  <a:pt x="4065476" y="3926534"/>
                </a:cubicBezTo>
                <a:cubicBezTo>
                  <a:pt x="4087174" y="3920120"/>
                  <a:pt x="4098029" y="3908379"/>
                  <a:pt x="4097581" y="3888540"/>
                </a:cubicBezTo>
                <a:cubicBezTo>
                  <a:pt x="4098289" y="3867090"/>
                  <a:pt x="4085148" y="3847917"/>
                  <a:pt x="4067151" y="3842343"/>
                </a:cubicBezTo>
                <a:cubicBezTo>
                  <a:pt x="4057923" y="3838172"/>
                  <a:pt x="4052843" y="3841852"/>
                  <a:pt x="4054682" y="3852928"/>
                </a:cubicBezTo>
                <a:cubicBezTo>
                  <a:pt x="4056285" y="3871154"/>
                  <a:pt x="4048435" y="3875290"/>
                  <a:pt x="4029048" y="3878479"/>
                </a:cubicBezTo>
                <a:cubicBezTo>
                  <a:pt x="4000892" y="3880266"/>
                  <a:pt x="3971792" y="3910653"/>
                  <a:pt x="3973854" y="3931649"/>
                </a:cubicBezTo>
                <a:cubicBezTo>
                  <a:pt x="3976612" y="3948263"/>
                  <a:pt x="3970837" y="3956324"/>
                  <a:pt x="3960677" y="3963684"/>
                </a:cubicBezTo>
                <a:cubicBezTo>
                  <a:pt x="3948208" y="3974269"/>
                  <a:pt x="3938968" y="3987167"/>
                  <a:pt x="3947724" y="4005639"/>
                </a:cubicBezTo>
                <a:cubicBezTo>
                  <a:pt x="3953947" y="4017416"/>
                  <a:pt x="3943787" y="4024776"/>
                  <a:pt x="3934783" y="4030524"/>
                </a:cubicBezTo>
                <a:cubicBezTo>
                  <a:pt x="3925778" y="4036272"/>
                  <a:pt x="3915159" y="4040864"/>
                  <a:pt x="3912613" y="4051239"/>
                </a:cubicBezTo>
                <a:cubicBezTo>
                  <a:pt x="3906143" y="4063681"/>
                  <a:pt x="3920910" y="4066941"/>
                  <a:pt x="3929207" y="4082644"/>
                </a:cubicBezTo>
                <a:cubicBezTo>
                  <a:pt x="3889525" y="4066415"/>
                  <a:pt x="3877267" y="4103988"/>
                  <a:pt x="3847720" y="4114538"/>
                </a:cubicBezTo>
                <a:cubicBezTo>
                  <a:pt x="3856489" y="4115940"/>
                  <a:pt x="3860873" y="4116641"/>
                  <a:pt x="3865257" y="4117342"/>
                </a:cubicBezTo>
                <a:cubicBezTo>
                  <a:pt x="3896407" y="4125019"/>
                  <a:pt x="3901474" y="4138408"/>
                  <a:pt x="3882994" y="4164205"/>
                </a:cubicBezTo>
                <a:cubicBezTo>
                  <a:pt x="3868674" y="4180783"/>
                  <a:pt x="3857124" y="4196906"/>
                  <a:pt x="3846033" y="4215798"/>
                </a:cubicBezTo>
                <a:cubicBezTo>
                  <a:pt x="3831241" y="4246677"/>
                  <a:pt x="3822449" y="4279414"/>
                  <a:pt x="3822425" y="4313552"/>
                </a:cubicBezTo>
                <a:cubicBezTo>
                  <a:pt x="3821022" y="4339384"/>
                  <a:pt x="3812017" y="4345132"/>
                  <a:pt x="3789636" y="4338858"/>
                </a:cubicBezTo>
                <a:cubicBezTo>
                  <a:pt x="3765181" y="4328658"/>
                  <a:pt x="3750637" y="4335317"/>
                  <a:pt x="3740466" y="4359746"/>
                </a:cubicBezTo>
                <a:cubicBezTo>
                  <a:pt x="3732840" y="4373802"/>
                  <a:pt x="3726829" y="4389013"/>
                  <a:pt x="3714819" y="4402367"/>
                </a:cubicBezTo>
                <a:cubicBezTo>
                  <a:pt x="3709044" y="4410428"/>
                  <a:pt x="3706498" y="4420803"/>
                  <a:pt x="3711106" y="4431423"/>
                </a:cubicBezTo>
                <a:cubicBezTo>
                  <a:pt x="3713181" y="4435349"/>
                  <a:pt x="3716410" y="4437662"/>
                  <a:pt x="3709715" y="4440186"/>
                </a:cubicBezTo>
                <a:cubicBezTo>
                  <a:pt x="3681323" y="4449123"/>
                  <a:pt x="3668382" y="4474008"/>
                  <a:pt x="3654982" y="4496125"/>
                </a:cubicBezTo>
                <a:cubicBezTo>
                  <a:pt x="3641581" y="4518241"/>
                  <a:pt x="3626106" y="4536432"/>
                  <a:pt x="3598409" y="4540988"/>
                </a:cubicBezTo>
                <a:cubicBezTo>
                  <a:pt x="3587331" y="4542810"/>
                  <a:pt x="3585480" y="4548803"/>
                  <a:pt x="3590088" y="4559424"/>
                </a:cubicBezTo>
                <a:cubicBezTo>
                  <a:pt x="3599304" y="4580665"/>
                  <a:pt x="3598150" y="4582277"/>
                  <a:pt x="3577607" y="4587078"/>
                </a:cubicBezTo>
                <a:cubicBezTo>
                  <a:pt x="3542061" y="4595769"/>
                  <a:pt x="3511818" y="4610700"/>
                  <a:pt x="3497946" y="4647117"/>
                </a:cubicBezTo>
                <a:cubicBezTo>
                  <a:pt x="3492631" y="4657948"/>
                  <a:pt x="3487775" y="4671547"/>
                  <a:pt x="3481304" y="4683989"/>
                </a:cubicBezTo>
                <a:cubicBezTo>
                  <a:pt x="3478758" y="4694364"/>
                  <a:pt x="3469058" y="4704493"/>
                  <a:pt x="3485900" y="4711679"/>
                </a:cubicBezTo>
                <a:cubicBezTo>
                  <a:pt x="3493514" y="4714694"/>
                  <a:pt x="3494197" y="4727382"/>
                  <a:pt x="3493961" y="4734532"/>
                </a:cubicBezTo>
                <a:cubicBezTo>
                  <a:pt x="3491403" y="4761977"/>
                  <a:pt x="3481232" y="4786406"/>
                  <a:pt x="3461832" y="4806665"/>
                </a:cubicBezTo>
                <a:cubicBezTo>
                  <a:pt x="3444742" y="4823699"/>
                  <a:pt x="3443128" y="4822542"/>
                  <a:pt x="3426062" y="4805437"/>
                </a:cubicBezTo>
                <a:cubicBezTo>
                  <a:pt x="3417070" y="4794116"/>
                  <a:pt x="3407842" y="4789945"/>
                  <a:pt x="3392839" y="4793834"/>
                </a:cubicBezTo>
                <a:cubicBezTo>
                  <a:pt x="3411295" y="4802177"/>
                  <a:pt x="3417977" y="4816723"/>
                  <a:pt x="3410811" y="4833547"/>
                </a:cubicBezTo>
                <a:cubicBezTo>
                  <a:pt x="3399025" y="4856820"/>
                  <a:pt x="3392778" y="4879182"/>
                  <a:pt x="3424151" y="4896778"/>
                </a:cubicBezTo>
                <a:cubicBezTo>
                  <a:pt x="3391847" y="4890714"/>
                  <a:pt x="3377527" y="4907292"/>
                  <a:pt x="3367355" y="4931722"/>
                </a:cubicBezTo>
                <a:cubicBezTo>
                  <a:pt x="3363654" y="4943709"/>
                  <a:pt x="3353035" y="4948300"/>
                  <a:pt x="3342416" y="4952891"/>
                </a:cubicBezTo>
                <a:cubicBezTo>
                  <a:pt x="3313329" y="4966210"/>
                  <a:pt x="3308933" y="4982578"/>
                  <a:pt x="3329687" y="5004766"/>
                </a:cubicBezTo>
                <a:cubicBezTo>
                  <a:pt x="3340294" y="5017244"/>
                  <a:pt x="3335214" y="5020924"/>
                  <a:pt x="3322521" y="5021589"/>
                </a:cubicBezTo>
                <a:cubicBezTo>
                  <a:pt x="3305903" y="5024323"/>
                  <a:pt x="3294129" y="5030526"/>
                  <a:pt x="3293421" y="5051977"/>
                </a:cubicBezTo>
                <a:cubicBezTo>
                  <a:pt x="3301730" y="5050611"/>
                  <a:pt x="3308425" y="5048087"/>
                  <a:pt x="3313964" y="5047176"/>
                </a:cubicBezTo>
                <a:cubicBezTo>
                  <a:pt x="3327812" y="5044898"/>
                  <a:pt x="3335885" y="5050681"/>
                  <a:pt x="3335414" y="5064982"/>
                </a:cubicBezTo>
                <a:cubicBezTo>
                  <a:pt x="3336097" y="5077670"/>
                  <a:pt x="3331477" y="5084119"/>
                  <a:pt x="3318324" y="5082016"/>
                </a:cubicBezTo>
                <a:cubicBezTo>
                  <a:pt x="3289708" y="5081034"/>
                  <a:pt x="3266161" y="5093441"/>
                  <a:pt x="3242153" y="5103079"/>
                </a:cubicBezTo>
                <a:cubicBezTo>
                  <a:pt x="3226454" y="5111350"/>
                  <a:pt x="3213985" y="5121935"/>
                  <a:pt x="3208433" y="5139916"/>
                </a:cubicBezTo>
                <a:cubicBezTo>
                  <a:pt x="3202882" y="5157897"/>
                  <a:pt x="3192487" y="5172407"/>
                  <a:pt x="3180477" y="5185761"/>
                </a:cubicBezTo>
                <a:cubicBezTo>
                  <a:pt x="3165697" y="5199570"/>
                  <a:pt x="3151377" y="5216149"/>
                  <a:pt x="3155054" y="5238300"/>
                </a:cubicBezTo>
                <a:cubicBezTo>
                  <a:pt x="3157576" y="5262065"/>
                  <a:pt x="3146957" y="5266656"/>
                  <a:pt x="3127569" y="5269845"/>
                </a:cubicBezTo>
                <a:cubicBezTo>
                  <a:pt x="3103102" y="5276714"/>
                  <a:pt x="3096172" y="5286388"/>
                  <a:pt x="3100308" y="5311309"/>
                </a:cubicBezTo>
                <a:cubicBezTo>
                  <a:pt x="3100072" y="5318459"/>
                  <a:pt x="3102606" y="5325154"/>
                  <a:pt x="3103525" y="5330692"/>
                </a:cubicBezTo>
                <a:cubicBezTo>
                  <a:pt x="3107202" y="5352844"/>
                  <a:pt x="3100036" y="5369668"/>
                  <a:pt x="3085716" y="5386246"/>
                </a:cubicBezTo>
                <a:cubicBezTo>
                  <a:pt x="3073706" y="5399600"/>
                  <a:pt x="3058939" y="5396340"/>
                  <a:pt x="3044171" y="5393080"/>
                </a:cubicBezTo>
                <a:cubicBezTo>
                  <a:pt x="3025019" y="5389119"/>
                  <a:pt x="2998242" y="5399212"/>
                  <a:pt x="2996615" y="5415125"/>
                </a:cubicBezTo>
                <a:cubicBezTo>
                  <a:pt x="2991052" y="5450175"/>
                  <a:pt x="2968199" y="5458201"/>
                  <a:pt x="2943036" y="5469452"/>
                </a:cubicBezTo>
                <a:cubicBezTo>
                  <a:pt x="2937957" y="5473131"/>
                  <a:pt x="2933337" y="5479581"/>
                  <a:pt x="2928257" y="5483261"/>
                </a:cubicBezTo>
                <a:cubicBezTo>
                  <a:pt x="2904237" y="5509968"/>
                  <a:pt x="2894749" y="5547087"/>
                  <a:pt x="2868420" y="5577019"/>
                </a:cubicBezTo>
                <a:cubicBezTo>
                  <a:pt x="2887347" y="5571061"/>
                  <a:pt x="2900500" y="5573164"/>
                  <a:pt x="2915727" y="5579193"/>
                </a:cubicBezTo>
                <a:cubicBezTo>
                  <a:pt x="2921726" y="5581051"/>
                  <a:pt x="2928185" y="5585678"/>
                  <a:pt x="2934879" y="5583155"/>
                </a:cubicBezTo>
                <a:cubicBezTo>
                  <a:pt x="2943188" y="5581788"/>
                  <a:pt x="2951956" y="5583190"/>
                  <a:pt x="2952180" y="5593109"/>
                </a:cubicBezTo>
                <a:cubicBezTo>
                  <a:pt x="2952404" y="5603028"/>
                  <a:pt x="2947324" y="5606708"/>
                  <a:pt x="2939015" y="5608075"/>
                </a:cubicBezTo>
                <a:cubicBezTo>
                  <a:pt x="2927936" y="5609898"/>
                  <a:pt x="2918013" y="5610108"/>
                  <a:pt x="2906935" y="5611930"/>
                </a:cubicBezTo>
                <a:cubicBezTo>
                  <a:pt x="2897011" y="5612140"/>
                  <a:pt x="2895160" y="5618133"/>
                  <a:pt x="2900923" y="5627141"/>
                </a:cubicBezTo>
                <a:cubicBezTo>
                  <a:pt x="2905072" y="5634993"/>
                  <a:pt x="2911531" y="5639619"/>
                  <a:pt x="2911754" y="5649539"/>
                </a:cubicBezTo>
                <a:cubicBezTo>
                  <a:pt x="2909879" y="5689672"/>
                  <a:pt x="2883550" y="5719604"/>
                  <a:pt x="2844775" y="5725982"/>
                </a:cubicBezTo>
                <a:cubicBezTo>
                  <a:pt x="2835311" y="5728961"/>
                  <a:pt x="2824232" y="5730783"/>
                  <a:pt x="2813153" y="5732605"/>
                </a:cubicBezTo>
                <a:cubicBezTo>
                  <a:pt x="2819612" y="5737232"/>
                  <a:pt x="2826070" y="5741859"/>
                  <a:pt x="2833684" y="5744873"/>
                </a:cubicBezTo>
                <a:cubicBezTo>
                  <a:pt x="2848215" y="5755284"/>
                  <a:pt x="2847980" y="5762434"/>
                  <a:pt x="2835510" y="5773019"/>
                </a:cubicBezTo>
                <a:lnTo>
                  <a:pt x="2829076" y="5778636"/>
                </a:lnTo>
                <a:lnTo>
                  <a:pt x="2762510" y="5778636"/>
                </a:lnTo>
                <a:lnTo>
                  <a:pt x="2751973" y="5766848"/>
                </a:lnTo>
                <a:lnTo>
                  <a:pt x="2752608" y="5778636"/>
                </a:lnTo>
                <a:lnTo>
                  <a:pt x="0" y="5778636"/>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TextBox 4">
            <a:extLst>
              <a:ext uri="{FF2B5EF4-FFF2-40B4-BE49-F238E27FC236}">
                <a16:creationId xmlns:a16="http://schemas.microsoft.com/office/drawing/2014/main" id="{010943A8-5F89-4A77-AF0F-CF685F8FC995}"/>
              </a:ext>
            </a:extLst>
          </p:cNvPr>
          <p:cNvSpPr txBox="1"/>
          <p:nvPr/>
        </p:nvSpPr>
        <p:spPr>
          <a:xfrm>
            <a:off x="938104" y="5018109"/>
            <a:ext cx="3910987" cy="1354217"/>
          </a:xfrm>
          <a:prstGeom prst="rect">
            <a:avLst/>
          </a:prstGeom>
          <a:noFill/>
        </p:spPr>
        <p:txBody>
          <a:bodyPr wrap="square" lIns="36000" tIns="0" rIns="36000" bIns="0" rtlCol="0" anchor="ctr">
            <a:spAutoFit/>
          </a:bodyPr>
          <a:lstStyle/>
          <a:p>
            <a:pPr algn="ctr"/>
            <a:r>
              <a:rPr lang="fr-FR" sz="4400" b="1" noProof="0" dirty="0">
                <a:solidFill>
                  <a:schemeClr val="bg1"/>
                </a:solidFill>
              </a:rPr>
              <a:t>Technologies utilisées</a:t>
            </a:r>
          </a:p>
        </p:txBody>
      </p:sp>
    </p:spTree>
    <p:extLst>
      <p:ext uri="{BB962C8B-B14F-4D97-AF65-F5344CB8AC3E}">
        <p14:creationId xmlns:p14="http://schemas.microsoft.com/office/powerpoint/2010/main" val="1404339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La révolution 5G au cœur de la réalité virtuelle et augmentée ...">
            <a:extLst>
              <a:ext uri="{FF2B5EF4-FFF2-40B4-BE49-F238E27FC236}">
                <a16:creationId xmlns:a16="http://schemas.microsoft.com/office/drawing/2014/main" id="{A40180D7-56BF-A92B-BC0B-CA463DF0C925}"/>
              </a:ext>
            </a:extLst>
          </p:cNvPr>
          <p:cNvPicPr>
            <a:picLocks noGrp="1" noChangeAspect="1" noChangeArrowheads="1"/>
          </p:cNvPicPr>
          <p:nvPr>
            <p:ph type="pic" sz="quarter" idx="14"/>
          </p:nvPr>
        </p:nvPicPr>
        <p:blipFill>
          <a:blip r:embed="rId2">
            <a:extLst>
              <a:ext uri="{28A0092B-C50C-407E-A947-70E740481C1C}">
                <a14:useLocalDpi xmlns:a14="http://schemas.microsoft.com/office/drawing/2010/main" val="0"/>
              </a:ext>
            </a:extLst>
          </a:blip>
          <a:srcRect l="29550" r="29550"/>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0AF5994-5850-4E09-8D05-A0731763C7BC}"/>
              </a:ext>
            </a:extLst>
          </p:cNvPr>
          <p:cNvSpPr txBox="1"/>
          <p:nvPr/>
        </p:nvSpPr>
        <p:spPr>
          <a:xfrm>
            <a:off x="195943" y="2195560"/>
            <a:ext cx="5766317" cy="4278094"/>
          </a:xfrm>
          <a:prstGeom prst="rect">
            <a:avLst/>
          </a:prstGeom>
          <a:noFill/>
        </p:spPr>
        <p:txBody>
          <a:bodyPr wrap="square" lIns="108000" rIns="108000" rtlCol="0">
            <a:spAutoFit/>
          </a:bodyPr>
          <a:lstStyle/>
          <a:p>
            <a:pPr marL="285750" indent="-285750" algn="just">
              <a:buFont typeface="Arial" panose="020B0604020202020204" pitchFamily="34" charset="0"/>
              <a:buChar char="•"/>
            </a:pPr>
            <a:r>
              <a:rPr lang="fr-FR" altLang="ko-KR" sz="1600" dirty="0">
                <a:solidFill>
                  <a:schemeClr val="tx1">
                    <a:lumMod val="75000"/>
                    <a:lumOff val="25000"/>
                  </a:schemeClr>
                </a:solidFill>
                <a:ea typeface="FZShuTi" pitchFamily="2" charset="-122"/>
                <a:cs typeface="Arial" pitchFamily="34" charset="0"/>
              </a:rPr>
              <a:t>Nous vivons à une époque où l'internet et l'ordinateur dominent nos vies. Les applications numériques se multiplient, modifiant ainsi nos modes de communication (Arslan &amp; </a:t>
            </a:r>
            <a:r>
              <a:rPr lang="fr-FR" altLang="ko-KR" sz="1600" dirty="0" err="1">
                <a:solidFill>
                  <a:schemeClr val="tx1">
                    <a:lumMod val="75000"/>
                    <a:lumOff val="25000"/>
                  </a:schemeClr>
                </a:solidFill>
                <a:ea typeface="FZShuTi" pitchFamily="2" charset="-122"/>
                <a:cs typeface="Arial" pitchFamily="34" charset="0"/>
              </a:rPr>
              <a:t>Elibol</a:t>
            </a:r>
            <a:r>
              <a:rPr lang="fr-FR" altLang="ko-KR" sz="1600" dirty="0">
                <a:solidFill>
                  <a:schemeClr val="tx1">
                    <a:lumMod val="75000"/>
                    <a:lumOff val="25000"/>
                  </a:schemeClr>
                </a:solidFill>
                <a:ea typeface="FZShuTi" pitchFamily="2" charset="-122"/>
                <a:cs typeface="Arial" pitchFamily="34" charset="0"/>
              </a:rPr>
              <a:t>, 2015). Depuis toujours, les humains cherchent à apprendre et à évoluer, ce qui stimule le développement technologique. </a:t>
            </a:r>
          </a:p>
          <a:p>
            <a:pPr marL="285750" indent="-285750" algn="just">
              <a:buFont typeface="Arial" panose="020B0604020202020204" pitchFamily="34" charset="0"/>
              <a:buChar char="•"/>
            </a:pPr>
            <a:r>
              <a:rPr lang="fr-FR" altLang="ko-KR" sz="1600" dirty="0">
                <a:solidFill>
                  <a:schemeClr val="tx1">
                    <a:lumMod val="75000"/>
                    <a:lumOff val="25000"/>
                  </a:schemeClr>
                </a:solidFill>
                <a:ea typeface="FZShuTi" pitchFamily="2" charset="-122"/>
                <a:cs typeface="Arial" pitchFamily="34" charset="0"/>
              </a:rPr>
              <a:t>Parmi ces avancées, les technologies de réalité augmentée et virtuelle se développent. Autrefois considérés comme distincts, ces concepts fusionnent désormais, créant des environnements mixtes. </a:t>
            </a:r>
          </a:p>
          <a:p>
            <a:pPr marL="285750" indent="-285750" algn="just">
              <a:buFont typeface="Arial" panose="020B0604020202020204" pitchFamily="34" charset="0"/>
              <a:buChar char="•"/>
            </a:pPr>
            <a:r>
              <a:rPr lang="fr-FR" altLang="ko-KR" sz="1600" dirty="0">
                <a:solidFill>
                  <a:schemeClr val="tx1">
                    <a:lumMod val="75000"/>
                    <a:lumOff val="25000"/>
                  </a:schemeClr>
                </a:solidFill>
                <a:ea typeface="FZShuTi" pitchFamily="2" charset="-122"/>
                <a:cs typeface="Arial" pitchFamily="34" charset="0"/>
              </a:rPr>
              <a:t>La réalité virtuelle désigne un environnement entièrement numérique, tandis que la réalité augmentée combine éléments réels et virtuels (</a:t>
            </a:r>
            <a:r>
              <a:rPr lang="fr-FR" altLang="ko-KR" sz="1600" dirty="0" err="1">
                <a:solidFill>
                  <a:schemeClr val="tx1">
                    <a:lumMod val="75000"/>
                    <a:lumOff val="25000"/>
                  </a:schemeClr>
                </a:solidFill>
                <a:ea typeface="FZShuTi" pitchFamily="2" charset="-122"/>
                <a:cs typeface="Arial" pitchFamily="34" charset="0"/>
              </a:rPr>
              <a:t>Azuma</a:t>
            </a:r>
            <a:r>
              <a:rPr lang="fr-FR" altLang="ko-KR" sz="1600" dirty="0">
                <a:solidFill>
                  <a:schemeClr val="tx1">
                    <a:lumMod val="75000"/>
                    <a:lumOff val="25000"/>
                  </a:schemeClr>
                </a:solidFill>
                <a:ea typeface="FZShuTi" pitchFamily="2" charset="-122"/>
                <a:cs typeface="Arial" pitchFamily="34" charset="0"/>
              </a:rPr>
              <a:t>, 1997). Ces technologies transforment notre quotidien, notamment dans des domaines comme le shopping, où la réalité virtuelle permet d’explorer des produits en 3D depuis n’importe où (Köse &amp; </a:t>
            </a:r>
            <a:r>
              <a:rPr lang="fr-FR" altLang="ko-KR" sz="1600" dirty="0" err="1">
                <a:solidFill>
                  <a:schemeClr val="tx1">
                    <a:lumMod val="75000"/>
                    <a:lumOff val="25000"/>
                  </a:schemeClr>
                </a:solidFill>
                <a:ea typeface="FZShuTi" pitchFamily="2" charset="-122"/>
                <a:cs typeface="Arial" pitchFamily="34" charset="0"/>
              </a:rPr>
              <a:t>Yengin</a:t>
            </a:r>
            <a:r>
              <a:rPr lang="fr-FR" altLang="ko-KR" sz="1600" dirty="0">
                <a:solidFill>
                  <a:schemeClr val="tx1">
                    <a:lumMod val="75000"/>
                    <a:lumOff val="25000"/>
                  </a:schemeClr>
                </a:solidFill>
                <a:ea typeface="FZShuTi" pitchFamily="2" charset="-122"/>
                <a:cs typeface="Arial" pitchFamily="34" charset="0"/>
              </a:rPr>
              <a:t>, 2018).</a:t>
            </a:r>
            <a:endParaRPr lang="en-US" altLang="ko-KR" sz="1600" dirty="0">
              <a:solidFill>
                <a:schemeClr val="tx1">
                  <a:lumMod val="75000"/>
                  <a:lumOff val="25000"/>
                </a:schemeClr>
              </a:solidFill>
              <a:cs typeface="Arial" pitchFamily="34" charset="0"/>
            </a:endParaRPr>
          </a:p>
        </p:txBody>
      </p:sp>
      <p:grpSp>
        <p:nvGrpSpPr>
          <p:cNvPr id="14" name="Group 13">
            <a:extLst>
              <a:ext uri="{FF2B5EF4-FFF2-40B4-BE49-F238E27FC236}">
                <a16:creationId xmlns:a16="http://schemas.microsoft.com/office/drawing/2014/main" id="{4309D5B1-9B1E-469A-9334-9A41CF02D317}"/>
              </a:ext>
            </a:extLst>
          </p:cNvPr>
          <p:cNvGrpSpPr/>
          <p:nvPr/>
        </p:nvGrpSpPr>
        <p:grpSpPr>
          <a:xfrm>
            <a:off x="570955" y="203818"/>
            <a:ext cx="5016293" cy="1347841"/>
            <a:chOff x="-207422" y="2064054"/>
            <a:chExt cx="3275762" cy="1456939"/>
          </a:xfrm>
        </p:grpSpPr>
        <p:sp>
          <p:nvSpPr>
            <p:cNvPr id="15" name="Rectangle 14">
              <a:extLst>
                <a:ext uri="{FF2B5EF4-FFF2-40B4-BE49-F238E27FC236}">
                  <a16:creationId xmlns:a16="http://schemas.microsoft.com/office/drawing/2014/main" id="{DA89E017-FB83-49D5-9E6E-637938A75C9D}"/>
                </a:ext>
              </a:extLst>
            </p:cNvPr>
            <p:cNvSpPr/>
            <p:nvPr/>
          </p:nvSpPr>
          <p:spPr>
            <a:xfrm>
              <a:off x="-207422" y="2064054"/>
              <a:ext cx="3275762" cy="14569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FB0BC938-0682-43FF-B304-749CC37F0DB0}"/>
                </a:ext>
              </a:extLst>
            </p:cNvPr>
            <p:cNvSpPr txBox="1"/>
            <p:nvPr/>
          </p:nvSpPr>
          <p:spPr>
            <a:xfrm>
              <a:off x="-176488" y="2561690"/>
              <a:ext cx="3244827" cy="461665"/>
            </a:xfrm>
            <a:prstGeom prst="rect">
              <a:avLst/>
            </a:prstGeom>
            <a:noFill/>
          </p:spPr>
          <p:txBody>
            <a:bodyPr wrap="square" rtlCol="0" anchor="ctr">
              <a:spAutoFit/>
            </a:bodyPr>
            <a:lstStyle/>
            <a:p>
              <a:pPr algn="dist"/>
              <a:r>
                <a:rPr lang="fr-FR" altLang="ko-KR" sz="2400" dirty="0">
                  <a:solidFill>
                    <a:schemeClr val="bg1"/>
                  </a:solidFill>
                  <a:cs typeface="Arial" pitchFamily="34" charset="0"/>
                </a:rPr>
                <a:t>INTRODUCTION</a:t>
              </a:r>
              <a:endParaRPr lang="ko-KR" altLang="en-US" sz="2400" dirty="0">
                <a:solidFill>
                  <a:schemeClr val="bg1"/>
                </a:solidFill>
                <a:cs typeface="Arial" pitchFamily="34" charset="0"/>
              </a:endParaRPr>
            </a:p>
          </p:txBody>
        </p:sp>
      </p:grpSp>
    </p:spTree>
    <p:extLst>
      <p:ext uri="{BB962C8B-B14F-4D97-AF65-F5344CB8AC3E}">
        <p14:creationId xmlns:p14="http://schemas.microsoft.com/office/powerpoint/2010/main" val="24735853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1FE3636-E690-2AAC-B653-40838FB8A485}"/>
              </a:ext>
            </a:extLst>
          </p:cNvPr>
          <p:cNvSpPr txBox="1"/>
          <p:nvPr/>
        </p:nvSpPr>
        <p:spPr>
          <a:xfrm>
            <a:off x="803563" y="1415484"/>
            <a:ext cx="11139054" cy="5442516"/>
          </a:xfrm>
          <a:prstGeom prst="rect">
            <a:avLst/>
          </a:prstGeom>
          <a:noFill/>
        </p:spPr>
        <p:txBody>
          <a:bodyPr wrap="square" rtlCol="0">
            <a:spAutoFit/>
          </a:bodyPr>
          <a:lstStyle/>
          <a:p>
            <a:pPr>
              <a:lnSpc>
                <a:spcPct val="150000"/>
              </a:lnSpc>
            </a:pPr>
            <a:r>
              <a:rPr lang="fr-FR" dirty="0"/>
              <a:t>Les technologies clés qui permettent la création de la réalité virtuelle comprennent :</a:t>
            </a:r>
          </a:p>
          <a:p>
            <a:pPr>
              <a:lnSpc>
                <a:spcPct val="150000"/>
              </a:lnSpc>
              <a:buFont typeface="+mj-lt"/>
              <a:buAutoNum type="arabicPeriod"/>
            </a:pPr>
            <a:r>
              <a:rPr lang="fr-FR" b="1" dirty="0"/>
              <a:t>Casques VR</a:t>
            </a:r>
            <a:r>
              <a:rPr lang="fr-FR" dirty="0"/>
              <a:t> : Des dispositifs comme </a:t>
            </a:r>
            <a:r>
              <a:rPr lang="fr-FR" b="1" dirty="0"/>
              <a:t>Oculus Rift</a:t>
            </a:r>
            <a:r>
              <a:rPr lang="fr-FR" dirty="0"/>
              <a:t>, </a:t>
            </a:r>
            <a:r>
              <a:rPr lang="fr-FR" b="1" dirty="0"/>
              <a:t>HTC Vive</a:t>
            </a:r>
            <a:r>
              <a:rPr lang="fr-FR" dirty="0"/>
              <a:t>, </a:t>
            </a:r>
            <a:r>
              <a:rPr lang="fr-FR" b="1" dirty="0"/>
              <a:t>PlayStation VR</a:t>
            </a:r>
            <a:r>
              <a:rPr lang="fr-FR" dirty="0"/>
              <a:t> et </a:t>
            </a:r>
            <a:r>
              <a:rPr lang="fr-FR" b="1" dirty="0"/>
              <a:t>Valve Index</a:t>
            </a:r>
            <a:r>
              <a:rPr lang="fr-FR" dirty="0"/>
              <a:t> utilisent des écrans et des capteurs pour immerger l'utilisateur dans un environnement 3D virtuel. Ces casques suivent les mouvements de la tête et les interactions avec les contrôleurs pour une immersion totale.</a:t>
            </a:r>
          </a:p>
          <a:p>
            <a:pPr>
              <a:lnSpc>
                <a:spcPct val="150000"/>
              </a:lnSpc>
              <a:buFont typeface="+mj-lt"/>
              <a:buAutoNum type="arabicPeriod"/>
            </a:pPr>
            <a:r>
              <a:rPr lang="fr-FR" b="1" dirty="0" err="1"/>
              <a:t>Tracking</a:t>
            </a:r>
            <a:r>
              <a:rPr lang="fr-FR" b="1" dirty="0"/>
              <a:t> et Capteurs</a:t>
            </a:r>
            <a:r>
              <a:rPr lang="fr-FR" dirty="0"/>
              <a:t> : Des capteurs de mouvement (accéléromètres, gyroscopes) et des caméras de suivi (ex : </a:t>
            </a:r>
            <a:r>
              <a:rPr lang="fr-FR" b="1" dirty="0"/>
              <a:t>Oculus</a:t>
            </a:r>
            <a:r>
              <a:rPr lang="fr-FR" dirty="0"/>
              <a:t> ou </a:t>
            </a:r>
            <a:r>
              <a:rPr lang="fr-FR" b="1" dirty="0"/>
              <a:t>Vive Tracker</a:t>
            </a:r>
            <a:r>
              <a:rPr lang="fr-FR" dirty="0"/>
              <a:t>) capturent les mouvements du corps et des mains pour une interaction naturelle avec l'environnement virtuel.</a:t>
            </a:r>
          </a:p>
          <a:p>
            <a:pPr>
              <a:lnSpc>
                <a:spcPct val="150000"/>
              </a:lnSpc>
              <a:buFont typeface="+mj-lt"/>
              <a:buAutoNum type="arabicPeriod"/>
            </a:pPr>
            <a:r>
              <a:rPr lang="fr-FR" b="1" dirty="0"/>
              <a:t>Interfaces de Contrôle</a:t>
            </a:r>
            <a:r>
              <a:rPr lang="fr-FR" dirty="0"/>
              <a:t> : Les contrôleurs manuels, comme ceux de </a:t>
            </a:r>
            <a:r>
              <a:rPr lang="fr-FR" b="1" dirty="0"/>
              <a:t>HTC Vive</a:t>
            </a:r>
            <a:r>
              <a:rPr lang="fr-FR" dirty="0"/>
              <a:t> ou </a:t>
            </a:r>
            <a:r>
              <a:rPr lang="fr-FR" b="1" dirty="0"/>
              <a:t>Oculus </a:t>
            </a:r>
            <a:r>
              <a:rPr lang="fr-FR" b="1" dirty="0" err="1"/>
              <a:t>Touch</a:t>
            </a:r>
            <a:r>
              <a:rPr lang="fr-FR" dirty="0"/>
              <a:t>, permettent à l'utilisateur d'interagir avec le monde virtuel par des gestes ou des mouvements de la main.</a:t>
            </a:r>
          </a:p>
          <a:p>
            <a:pPr>
              <a:lnSpc>
                <a:spcPct val="150000"/>
              </a:lnSpc>
              <a:buFont typeface="+mj-lt"/>
              <a:buAutoNum type="arabicPeriod"/>
            </a:pPr>
            <a:r>
              <a:rPr lang="fr-FR" b="1" dirty="0"/>
              <a:t>Affichage stéréoscopique et audio spatial</a:t>
            </a:r>
            <a:r>
              <a:rPr lang="fr-FR" dirty="0"/>
              <a:t> : La RV utilise des techniques avancées pour afficher des images 3D sur des écrans tout en simulant des sons provenant de différentes directions pour renforcer l'immersion.</a:t>
            </a:r>
          </a:p>
          <a:p>
            <a:pPr>
              <a:lnSpc>
                <a:spcPct val="150000"/>
              </a:lnSpc>
            </a:pPr>
            <a:endParaRPr lang="fr-FR" dirty="0"/>
          </a:p>
        </p:txBody>
      </p:sp>
      <p:sp>
        <p:nvSpPr>
          <p:cNvPr id="6" name="TextBox 5">
            <a:extLst>
              <a:ext uri="{FF2B5EF4-FFF2-40B4-BE49-F238E27FC236}">
                <a16:creationId xmlns:a16="http://schemas.microsoft.com/office/drawing/2014/main" id="{83654EBA-D995-1D83-36D7-A6F2766A438E}"/>
              </a:ext>
            </a:extLst>
          </p:cNvPr>
          <p:cNvSpPr txBox="1"/>
          <p:nvPr/>
        </p:nvSpPr>
        <p:spPr>
          <a:xfrm>
            <a:off x="2701636" y="166255"/>
            <a:ext cx="7342909" cy="840230"/>
          </a:xfrm>
          <a:prstGeom prst="rect">
            <a:avLst/>
          </a:prstGeom>
        </p:spPr>
        <p:txBody>
          <a:bodyPr anchor="ctr"/>
          <a:lstStyle>
            <a:lvl1pPr indent="0" algn="ctr">
              <a:lnSpc>
                <a:spcPct val="90000"/>
              </a:lnSpc>
              <a:spcBef>
                <a:spcPts val="1000"/>
              </a:spcBef>
              <a:buFont typeface="Arial" panose="020B0604020202020204" pitchFamily="34" charset="0"/>
              <a:buNone/>
              <a:defRPr sz="5400" b="0" baseline="0">
                <a:solidFill>
                  <a:schemeClr val="tx1">
                    <a:lumMod val="85000"/>
                    <a:lumOff val="15000"/>
                  </a:schemeClr>
                </a:solidFill>
                <a:latin typeface="+mj-lt"/>
                <a:cs typeface="Arial" pitchFamily="34"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fr-FR" dirty="0"/>
              <a:t>Réalité Virtuelle</a:t>
            </a:r>
          </a:p>
        </p:txBody>
      </p:sp>
    </p:spTree>
    <p:extLst>
      <p:ext uri="{BB962C8B-B14F-4D97-AF65-F5344CB8AC3E}">
        <p14:creationId xmlns:p14="http://schemas.microsoft.com/office/powerpoint/2010/main" val="29819757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B02464-3C4C-8919-0DB4-9900ACF40961}"/>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426E4F4-0BD2-0A49-6B46-1B00A5298697}"/>
              </a:ext>
            </a:extLst>
          </p:cNvPr>
          <p:cNvSpPr txBox="1"/>
          <p:nvPr/>
        </p:nvSpPr>
        <p:spPr>
          <a:xfrm>
            <a:off x="2701636" y="166255"/>
            <a:ext cx="7342909" cy="840230"/>
          </a:xfrm>
          <a:prstGeom prst="rect">
            <a:avLst/>
          </a:prstGeom>
        </p:spPr>
        <p:txBody>
          <a:bodyPr anchor="ctr"/>
          <a:lstStyle>
            <a:lvl1pPr indent="0" algn="ctr">
              <a:lnSpc>
                <a:spcPct val="90000"/>
              </a:lnSpc>
              <a:spcBef>
                <a:spcPts val="1000"/>
              </a:spcBef>
              <a:buFont typeface="Arial" panose="020B0604020202020204" pitchFamily="34" charset="0"/>
              <a:buNone/>
              <a:defRPr sz="5400" b="0" baseline="0">
                <a:solidFill>
                  <a:schemeClr val="tx1">
                    <a:lumMod val="85000"/>
                    <a:lumOff val="15000"/>
                  </a:schemeClr>
                </a:solidFill>
                <a:latin typeface="+mj-lt"/>
                <a:cs typeface="Arial" pitchFamily="34"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fr-FR" dirty="0"/>
              <a:t>Réalité Augmentée</a:t>
            </a:r>
          </a:p>
        </p:txBody>
      </p:sp>
      <p:sp>
        <p:nvSpPr>
          <p:cNvPr id="2" name="TextBox 1">
            <a:extLst>
              <a:ext uri="{FF2B5EF4-FFF2-40B4-BE49-F238E27FC236}">
                <a16:creationId xmlns:a16="http://schemas.microsoft.com/office/drawing/2014/main" id="{012457A3-4CE2-7D7D-6FAB-F63DBD75A705}"/>
              </a:ext>
            </a:extLst>
          </p:cNvPr>
          <p:cNvSpPr txBox="1"/>
          <p:nvPr/>
        </p:nvSpPr>
        <p:spPr>
          <a:xfrm>
            <a:off x="5638800" y="2930236"/>
            <a:ext cx="914400" cy="914400"/>
          </a:xfrm>
          <a:prstGeom prst="rect">
            <a:avLst/>
          </a:prstGeom>
          <a:noFill/>
        </p:spPr>
        <p:txBody>
          <a:bodyPr wrap="square" rtlCol="0">
            <a:spAutoFit/>
          </a:bodyPr>
          <a:lstStyle/>
          <a:p>
            <a:endParaRPr lang="fr-FR" dirty="0"/>
          </a:p>
        </p:txBody>
      </p:sp>
      <p:sp>
        <p:nvSpPr>
          <p:cNvPr id="3" name="TextBox 2">
            <a:extLst>
              <a:ext uri="{FF2B5EF4-FFF2-40B4-BE49-F238E27FC236}">
                <a16:creationId xmlns:a16="http://schemas.microsoft.com/office/drawing/2014/main" id="{AC46BCED-BF9B-3843-A008-44738D858EAA}"/>
              </a:ext>
            </a:extLst>
          </p:cNvPr>
          <p:cNvSpPr txBox="1"/>
          <p:nvPr/>
        </p:nvSpPr>
        <p:spPr>
          <a:xfrm>
            <a:off x="1454727" y="1006485"/>
            <a:ext cx="9282546" cy="5858014"/>
          </a:xfrm>
          <a:prstGeom prst="rect">
            <a:avLst/>
          </a:prstGeom>
          <a:noFill/>
        </p:spPr>
        <p:txBody>
          <a:bodyPr wrap="square" rtlCol="0">
            <a:spAutoFit/>
          </a:bodyPr>
          <a:lstStyle/>
          <a:p>
            <a:pPr>
              <a:lnSpc>
                <a:spcPct val="150000"/>
              </a:lnSpc>
            </a:pPr>
            <a:r>
              <a:rPr lang="fr-FR" dirty="0"/>
              <a:t>Les technologies de la réalité augmentée incluent :</a:t>
            </a:r>
          </a:p>
          <a:p>
            <a:pPr>
              <a:lnSpc>
                <a:spcPct val="150000"/>
              </a:lnSpc>
              <a:buFont typeface="+mj-lt"/>
              <a:buAutoNum type="arabicPeriod"/>
            </a:pPr>
            <a:r>
              <a:rPr lang="fr-FR" b="1" dirty="0"/>
              <a:t>Caméras et capteurs</a:t>
            </a:r>
            <a:r>
              <a:rPr lang="fr-FR" dirty="0"/>
              <a:t> : Les caméras des smartphones ou des lunettes intelligentes capturent des informations sur l'environnement réel, permettant de superposer des objets virtuels sur la vue réelle de l'utilisateur.</a:t>
            </a:r>
          </a:p>
          <a:p>
            <a:pPr>
              <a:lnSpc>
                <a:spcPct val="150000"/>
              </a:lnSpc>
              <a:buFont typeface="+mj-lt"/>
              <a:buAutoNum type="arabicPeriod"/>
            </a:pPr>
            <a:r>
              <a:rPr lang="fr-FR" b="1" dirty="0"/>
              <a:t>Affichage Transparent</a:t>
            </a:r>
            <a:r>
              <a:rPr lang="fr-FR" dirty="0"/>
              <a:t> : Des dispositifs comme </a:t>
            </a:r>
            <a:r>
              <a:rPr lang="fr-FR" b="1" dirty="0"/>
              <a:t>Microsoft HoloLens</a:t>
            </a:r>
            <a:r>
              <a:rPr lang="fr-FR" dirty="0"/>
              <a:t> ou </a:t>
            </a:r>
            <a:r>
              <a:rPr lang="fr-FR" b="1" dirty="0"/>
              <a:t>Magic </a:t>
            </a:r>
            <a:r>
              <a:rPr lang="fr-FR" b="1" dirty="0" err="1"/>
              <a:t>Leap</a:t>
            </a:r>
            <a:r>
              <a:rPr lang="fr-FR" dirty="0"/>
              <a:t> utilisent des lunettes ou des casques pour afficher des objets virtuels dans l'environnement physique de l'utilisateur.</a:t>
            </a:r>
          </a:p>
          <a:p>
            <a:pPr>
              <a:lnSpc>
                <a:spcPct val="150000"/>
              </a:lnSpc>
              <a:buFont typeface="+mj-lt"/>
              <a:buAutoNum type="arabicPeriod"/>
            </a:pPr>
            <a:r>
              <a:rPr lang="fr-FR" b="1" dirty="0"/>
              <a:t>Reconnaissance d'images et de mouvements</a:t>
            </a:r>
            <a:r>
              <a:rPr lang="fr-FR" dirty="0"/>
              <a:t> : Les applications RA utilisent des algorithmes de </a:t>
            </a:r>
            <a:r>
              <a:rPr lang="fr-FR" b="1" dirty="0"/>
              <a:t>vision par ordinateur</a:t>
            </a:r>
            <a:r>
              <a:rPr lang="fr-FR" dirty="0"/>
              <a:t> et de </a:t>
            </a:r>
            <a:r>
              <a:rPr lang="fr-FR" b="1" dirty="0"/>
              <a:t>reconnaissance d'images</a:t>
            </a:r>
            <a:r>
              <a:rPr lang="fr-FR" dirty="0"/>
              <a:t> pour identifier des objets dans l'environnement et placer des éléments virtuels en conséquence.</a:t>
            </a:r>
          </a:p>
          <a:p>
            <a:pPr>
              <a:lnSpc>
                <a:spcPct val="150000"/>
              </a:lnSpc>
              <a:buFont typeface="+mj-lt"/>
              <a:buAutoNum type="arabicPeriod"/>
            </a:pPr>
            <a:r>
              <a:rPr lang="fr-FR" b="1" dirty="0"/>
              <a:t>Systèmes de géolocalisation</a:t>
            </a:r>
            <a:r>
              <a:rPr lang="fr-FR" dirty="0"/>
              <a:t> : Les applications mobiles (comme </a:t>
            </a:r>
            <a:r>
              <a:rPr lang="fr-FR" b="1" dirty="0"/>
              <a:t>Pokémon GO</a:t>
            </a:r>
            <a:r>
              <a:rPr lang="fr-FR" dirty="0"/>
              <a:t>) utilisent le </a:t>
            </a:r>
            <a:r>
              <a:rPr lang="fr-FR" b="1" dirty="0"/>
              <a:t>GPS</a:t>
            </a:r>
            <a:r>
              <a:rPr lang="fr-FR" dirty="0"/>
              <a:t>, les </a:t>
            </a:r>
            <a:r>
              <a:rPr lang="fr-FR" b="1" dirty="0"/>
              <a:t>compas</a:t>
            </a:r>
            <a:r>
              <a:rPr lang="fr-FR" dirty="0"/>
              <a:t>, et les </a:t>
            </a:r>
            <a:r>
              <a:rPr lang="fr-FR" b="1" dirty="0"/>
              <a:t>gyroscopes</a:t>
            </a:r>
            <a:r>
              <a:rPr lang="fr-FR" dirty="0"/>
              <a:t> pour ajuster la position des objets virtuels en fonction de la localisation réelle de l'utilisateur.</a:t>
            </a:r>
          </a:p>
          <a:p>
            <a:pPr>
              <a:lnSpc>
                <a:spcPct val="150000"/>
              </a:lnSpc>
            </a:pPr>
            <a:endParaRPr lang="fr-FR" dirty="0"/>
          </a:p>
        </p:txBody>
      </p:sp>
    </p:spTree>
    <p:extLst>
      <p:ext uri="{BB962C8B-B14F-4D97-AF65-F5344CB8AC3E}">
        <p14:creationId xmlns:p14="http://schemas.microsoft.com/office/powerpoint/2010/main" val="1961018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a:extLst>
              <a:ext uri="{FF2B5EF4-FFF2-40B4-BE49-F238E27FC236}">
                <a16:creationId xmlns:a16="http://schemas.microsoft.com/office/drawing/2014/main" id="{04085173-3355-59B8-0DBC-540A0850FC4A}"/>
              </a:ext>
            </a:extLst>
          </p:cNvPr>
          <p:cNvPicPr>
            <a:picLocks noGrp="1" noChangeAspect="1"/>
          </p:cNvPicPr>
          <p:nvPr>
            <p:ph type="pic" idx="12"/>
          </p:nvPr>
        </p:nvPicPr>
        <p:blipFill>
          <a:blip r:embed="rId2">
            <a:extLst>
              <a:ext uri="{28A0092B-C50C-407E-A947-70E740481C1C}">
                <a14:useLocalDpi xmlns:a14="http://schemas.microsoft.com/office/drawing/2010/main" val="0"/>
              </a:ext>
            </a:extLst>
          </a:blip>
          <a:srcRect t="7834" b="7834"/>
          <a:stretch>
            <a:fillRect/>
          </a:stretch>
        </p:blipFill>
        <p:spPr/>
      </p:pic>
      <p:sp>
        <p:nvSpPr>
          <p:cNvPr id="3" name="Freeform: Shape 2">
            <a:extLst>
              <a:ext uri="{FF2B5EF4-FFF2-40B4-BE49-F238E27FC236}">
                <a16:creationId xmlns:a16="http://schemas.microsoft.com/office/drawing/2014/main" id="{27B01199-F721-419F-98F0-FA7CCDD0BF5E}"/>
              </a:ext>
            </a:extLst>
          </p:cNvPr>
          <p:cNvSpPr/>
          <p:nvPr/>
        </p:nvSpPr>
        <p:spPr>
          <a:xfrm>
            <a:off x="0" y="2016690"/>
            <a:ext cx="3057812" cy="4841310"/>
          </a:xfrm>
          <a:custGeom>
            <a:avLst/>
            <a:gdLst>
              <a:gd name="connsiteX0" fmla="*/ 0 w 4034380"/>
              <a:gd name="connsiteY0" fmla="*/ 0 h 6387470"/>
              <a:gd name="connsiteX1" fmla="*/ 99121 w 4034380"/>
              <a:gd name="connsiteY1" fmla="*/ 407095 h 6387470"/>
              <a:gd name="connsiteX2" fmla="*/ 3835330 w 4034380"/>
              <a:gd name="connsiteY2" fmla="*/ 6230244 h 6387470"/>
              <a:gd name="connsiteX3" fmla="*/ 4034380 w 4034380"/>
              <a:gd name="connsiteY3" fmla="*/ 6387470 h 6387470"/>
              <a:gd name="connsiteX4" fmla="*/ 0 w 4034380"/>
              <a:gd name="connsiteY4" fmla="*/ 6387470 h 638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4380" h="6387470">
                <a:moveTo>
                  <a:pt x="0" y="0"/>
                </a:moveTo>
                <a:lnTo>
                  <a:pt x="99121" y="407095"/>
                </a:lnTo>
                <a:cubicBezTo>
                  <a:pt x="706345" y="2679955"/>
                  <a:pt x="2007852" y="4719094"/>
                  <a:pt x="3835330" y="6230244"/>
                </a:cubicBezTo>
                <a:lnTo>
                  <a:pt x="4034380" y="6387470"/>
                </a:lnTo>
                <a:lnTo>
                  <a:pt x="0" y="6387470"/>
                </a:lnTo>
                <a:close/>
              </a:path>
            </a:pathLst>
          </a:cu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1ED2C02-1C71-48C8-ACA7-58B0FEFD3A55}"/>
              </a:ext>
            </a:extLst>
          </p:cNvPr>
          <p:cNvSpPr txBox="1"/>
          <p:nvPr/>
        </p:nvSpPr>
        <p:spPr>
          <a:xfrm>
            <a:off x="6238875" y="2446425"/>
            <a:ext cx="5412371" cy="1107996"/>
          </a:xfrm>
          <a:prstGeom prst="rect">
            <a:avLst/>
          </a:prstGeom>
          <a:noFill/>
        </p:spPr>
        <p:txBody>
          <a:bodyPr wrap="square" lIns="36000" tIns="0" rIns="36000" bIns="0" rtlCol="0" anchor="ctr">
            <a:spAutoFit/>
          </a:bodyPr>
          <a:lstStyle/>
          <a:p>
            <a:pPr algn="ctr"/>
            <a:r>
              <a:rPr lang="fr-FR" sz="3600" noProof="0"/>
              <a:t>Comparaisons et Applications</a:t>
            </a:r>
          </a:p>
        </p:txBody>
      </p:sp>
      <p:sp>
        <p:nvSpPr>
          <p:cNvPr id="9" name="Oval 73">
            <a:extLst>
              <a:ext uri="{FF2B5EF4-FFF2-40B4-BE49-F238E27FC236}">
                <a16:creationId xmlns:a16="http://schemas.microsoft.com/office/drawing/2014/main" id="{40F05FDA-B15C-4C33-BCC2-47AD19E8C9AF}"/>
              </a:ext>
            </a:extLst>
          </p:cNvPr>
          <p:cNvSpPr/>
          <p:nvPr/>
        </p:nvSpPr>
        <p:spPr>
          <a:xfrm>
            <a:off x="4569618" y="5173765"/>
            <a:ext cx="468000" cy="468000"/>
          </a:xfrm>
          <a:prstGeom prst="ellipse">
            <a:avLst/>
          </a:prstGeom>
          <a:solidFill>
            <a:schemeClr val="bg1"/>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b="1" dirty="0">
              <a:solidFill>
                <a:schemeClr val="tx1"/>
              </a:solidFill>
              <a:cs typeface="Arial" pitchFamily="34" charset="0"/>
            </a:endParaRPr>
          </a:p>
        </p:txBody>
      </p:sp>
      <p:sp>
        <p:nvSpPr>
          <p:cNvPr id="12" name="Rectangle 16">
            <a:extLst>
              <a:ext uri="{FF2B5EF4-FFF2-40B4-BE49-F238E27FC236}">
                <a16:creationId xmlns:a16="http://schemas.microsoft.com/office/drawing/2014/main" id="{42E81804-4690-47CB-9763-E375E18061AB}"/>
              </a:ext>
            </a:extLst>
          </p:cNvPr>
          <p:cNvSpPr/>
          <p:nvPr/>
        </p:nvSpPr>
        <p:spPr>
          <a:xfrm rot="2700000">
            <a:off x="8192693" y="4365911"/>
            <a:ext cx="163086" cy="292383"/>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13" name="Rectangle 9">
            <a:extLst>
              <a:ext uri="{FF2B5EF4-FFF2-40B4-BE49-F238E27FC236}">
                <a16:creationId xmlns:a16="http://schemas.microsoft.com/office/drawing/2014/main" id="{9C7C85F4-2053-48A0-A434-A455435E0EE2}"/>
              </a:ext>
            </a:extLst>
          </p:cNvPr>
          <p:cNvSpPr/>
          <p:nvPr/>
        </p:nvSpPr>
        <p:spPr>
          <a:xfrm>
            <a:off x="9523896" y="4434989"/>
            <a:ext cx="254766" cy="238484"/>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17" name="Rounded Rectangle 7">
            <a:extLst>
              <a:ext uri="{FF2B5EF4-FFF2-40B4-BE49-F238E27FC236}">
                <a16:creationId xmlns:a16="http://schemas.microsoft.com/office/drawing/2014/main" id="{B109FD2D-2F70-41A1-9FD9-C1B8AF220860}"/>
              </a:ext>
            </a:extLst>
          </p:cNvPr>
          <p:cNvSpPr/>
          <p:nvPr/>
        </p:nvSpPr>
        <p:spPr>
          <a:xfrm>
            <a:off x="11028323" y="4385019"/>
            <a:ext cx="294521" cy="254168"/>
          </a:xfrm>
          <a:custGeom>
            <a:avLst/>
            <a:gdLst/>
            <a:ahLst/>
            <a:cxnLst/>
            <a:rect l="l" t="t" r="r" b="b"/>
            <a:pathLst>
              <a:path w="3240006" h="2796091">
                <a:moveTo>
                  <a:pt x="686867" y="612319"/>
                </a:moveTo>
                <a:cubicBezTo>
                  <a:pt x="611281" y="612319"/>
                  <a:pt x="550007" y="673593"/>
                  <a:pt x="550007" y="749179"/>
                </a:cubicBezTo>
                <a:cubicBezTo>
                  <a:pt x="550007" y="824765"/>
                  <a:pt x="611281" y="886039"/>
                  <a:pt x="686867" y="886039"/>
                </a:cubicBezTo>
                <a:cubicBezTo>
                  <a:pt x="762453" y="886039"/>
                  <a:pt x="823727" y="824765"/>
                  <a:pt x="823727" y="749179"/>
                </a:cubicBezTo>
                <a:cubicBezTo>
                  <a:pt x="823727" y="673593"/>
                  <a:pt x="762453" y="612319"/>
                  <a:pt x="686867" y="612319"/>
                </a:cubicBezTo>
                <a:close/>
                <a:moveTo>
                  <a:pt x="1587500" y="281447"/>
                </a:moveTo>
                <a:cubicBezTo>
                  <a:pt x="1432061" y="281447"/>
                  <a:pt x="1306053" y="407455"/>
                  <a:pt x="1306053" y="562894"/>
                </a:cubicBezTo>
                <a:cubicBezTo>
                  <a:pt x="1306053" y="718333"/>
                  <a:pt x="1432061" y="844341"/>
                  <a:pt x="1587500" y="844341"/>
                </a:cubicBezTo>
                <a:cubicBezTo>
                  <a:pt x="1742939" y="844341"/>
                  <a:pt x="1868947" y="718333"/>
                  <a:pt x="1868947" y="562894"/>
                </a:cubicBezTo>
                <a:cubicBezTo>
                  <a:pt x="1868947" y="407455"/>
                  <a:pt x="1742939" y="281447"/>
                  <a:pt x="1587500" y="281447"/>
                </a:cubicBezTo>
                <a:close/>
                <a:moveTo>
                  <a:pt x="1587500" y="0"/>
                </a:moveTo>
                <a:cubicBezTo>
                  <a:pt x="1898378" y="0"/>
                  <a:pt x="2150394" y="252016"/>
                  <a:pt x="2150394" y="562894"/>
                </a:cubicBezTo>
                <a:cubicBezTo>
                  <a:pt x="2150394" y="786167"/>
                  <a:pt x="2020401" y="979078"/>
                  <a:pt x="1831095" y="1068260"/>
                </a:cubicBezTo>
                <a:lnTo>
                  <a:pt x="2215710" y="1068260"/>
                </a:lnTo>
                <a:cubicBezTo>
                  <a:pt x="2374756" y="1068260"/>
                  <a:pt x="2503688" y="1197192"/>
                  <a:pt x="2503688" y="1356238"/>
                </a:cubicBezTo>
                <a:lnTo>
                  <a:pt x="2503688" y="1474975"/>
                </a:lnTo>
                <a:lnTo>
                  <a:pt x="2656086" y="1474975"/>
                </a:lnTo>
                <a:cubicBezTo>
                  <a:pt x="2692420" y="1474975"/>
                  <a:pt x="2722815" y="1500405"/>
                  <a:pt x="2728975" y="1534767"/>
                </a:cubicBezTo>
                <a:lnTo>
                  <a:pt x="3240006" y="1109804"/>
                </a:lnTo>
                <a:lnTo>
                  <a:pt x="3240006" y="2754548"/>
                </a:lnTo>
                <a:lnTo>
                  <a:pt x="2728975" y="2329585"/>
                </a:lnTo>
                <a:cubicBezTo>
                  <a:pt x="2722815" y="2363946"/>
                  <a:pt x="2692420" y="2389375"/>
                  <a:pt x="2656086" y="2389375"/>
                </a:cubicBezTo>
                <a:lnTo>
                  <a:pt x="2503688" y="2389375"/>
                </a:lnTo>
                <a:lnTo>
                  <a:pt x="2503688" y="2508113"/>
                </a:lnTo>
                <a:cubicBezTo>
                  <a:pt x="2503688" y="2667159"/>
                  <a:pt x="2374756" y="2796091"/>
                  <a:pt x="2215710" y="2796091"/>
                </a:cubicBezTo>
                <a:lnTo>
                  <a:pt x="287978" y="2796091"/>
                </a:lnTo>
                <a:cubicBezTo>
                  <a:pt x="128932" y="2796091"/>
                  <a:pt x="0" y="2667159"/>
                  <a:pt x="0" y="2508113"/>
                </a:cubicBezTo>
                <a:lnTo>
                  <a:pt x="0" y="1356238"/>
                </a:lnTo>
                <a:cubicBezTo>
                  <a:pt x="0" y="1197192"/>
                  <a:pt x="128932" y="1068260"/>
                  <a:pt x="287978" y="1068260"/>
                </a:cubicBezTo>
                <a:lnTo>
                  <a:pt x="544513" y="1068260"/>
                </a:lnTo>
                <a:cubicBezTo>
                  <a:pt x="422089" y="1014226"/>
                  <a:pt x="336949" y="891645"/>
                  <a:pt x="336949" y="749179"/>
                </a:cubicBezTo>
                <a:cubicBezTo>
                  <a:pt x="336949" y="555925"/>
                  <a:pt x="493613" y="399261"/>
                  <a:pt x="686867" y="399261"/>
                </a:cubicBezTo>
                <a:cubicBezTo>
                  <a:pt x="880121" y="399261"/>
                  <a:pt x="1036785" y="555925"/>
                  <a:pt x="1036785" y="749179"/>
                </a:cubicBezTo>
                <a:cubicBezTo>
                  <a:pt x="1036785" y="891645"/>
                  <a:pt x="951645" y="1014226"/>
                  <a:pt x="829222" y="1068260"/>
                </a:cubicBezTo>
                <a:lnTo>
                  <a:pt x="1343906" y="1068260"/>
                </a:lnTo>
                <a:cubicBezTo>
                  <a:pt x="1154600" y="979078"/>
                  <a:pt x="1024606" y="786167"/>
                  <a:pt x="1024606" y="562894"/>
                </a:cubicBezTo>
                <a:cubicBezTo>
                  <a:pt x="1024606" y="252016"/>
                  <a:pt x="1276622" y="0"/>
                  <a:pt x="158750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Tree>
    <p:extLst>
      <p:ext uri="{BB962C8B-B14F-4D97-AF65-F5344CB8AC3E}">
        <p14:creationId xmlns:p14="http://schemas.microsoft.com/office/powerpoint/2010/main" val="23456298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47827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A1DF86E-543D-999D-F1CE-65BA4DAB1CB2}"/>
              </a:ext>
            </a:extLst>
          </p:cNvPr>
          <p:cNvSpPr txBox="1"/>
          <p:nvPr/>
        </p:nvSpPr>
        <p:spPr>
          <a:xfrm>
            <a:off x="1371600" y="1763800"/>
            <a:ext cx="9448800" cy="3330399"/>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fr-FR" b="1" dirty="0"/>
              <a:t>Formation</a:t>
            </a:r>
            <a:r>
              <a:rPr lang="fr-FR" dirty="0"/>
              <a:t> : La RV est largement utilisée dans la formation professionnelle, notamment pour les pilotes, les médecins, les militaires, et les ingénieurs, offrant des simulations de haute qualité sans risque réel.</a:t>
            </a:r>
          </a:p>
          <a:p>
            <a:pPr marL="285750" indent="-285750">
              <a:lnSpc>
                <a:spcPct val="200000"/>
              </a:lnSpc>
              <a:buFont typeface="Arial" panose="020B0604020202020204" pitchFamily="34" charset="0"/>
              <a:buChar char="•"/>
            </a:pPr>
            <a:r>
              <a:rPr lang="fr-FR" b="1" dirty="0"/>
              <a:t>Jeux vidéo</a:t>
            </a:r>
            <a:r>
              <a:rPr lang="fr-FR" dirty="0"/>
              <a:t> : Des expériences immersives dans des jeux vidéo</a:t>
            </a:r>
          </a:p>
          <a:p>
            <a:pPr marL="285750" indent="-285750">
              <a:lnSpc>
                <a:spcPct val="200000"/>
              </a:lnSpc>
              <a:buFont typeface="Arial" panose="020B0604020202020204" pitchFamily="34" charset="0"/>
              <a:buChar char="•"/>
            </a:pPr>
            <a:r>
              <a:rPr lang="fr-FR" b="1" dirty="0"/>
              <a:t>Thérapie</a:t>
            </a:r>
            <a:r>
              <a:rPr lang="fr-FR" dirty="0"/>
              <a:t> : Utilisation de la RV pour traiter des phobies, le stress post-traumatique et la rééducation physique.</a:t>
            </a:r>
          </a:p>
        </p:txBody>
      </p:sp>
      <p:sp>
        <p:nvSpPr>
          <p:cNvPr id="16" name="TextBox 15">
            <a:extLst>
              <a:ext uri="{FF2B5EF4-FFF2-40B4-BE49-F238E27FC236}">
                <a16:creationId xmlns:a16="http://schemas.microsoft.com/office/drawing/2014/main" id="{FDBBC90F-0349-9572-B7AF-BE8B43A9658D}"/>
              </a:ext>
            </a:extLst>
          </p:cNvPr>
          <p:cNvSpPr txBox="1"/>
          <p:nvPr/>
        </p:nvSpPr>
        <p:spPr>
          <a:xfrm>
            <a:off x="2701636" y="166255"/>
            <a:ext cx="7342909" cy="840230"/>
          </a:xfrm>
          <a:prstGeom prst="rect">
            <a:avLst/>
          </a:prstGeom>
        </p:spPr>
        <p:txBody>
          <a:bodyPr anchor="ctr"/>
          <a:lstStyle>
            <a:lvl1pPr indent="0" algn="ctr">
              <a:lnSpc>
                <a:spcPct val="90000"/>
              </a:lnSpc>
              <a:spcBef>
                <a:spcPts val="1000"/>
              </a:spcBef>
              <a:buFont typeface="Arial" panose="020B0604020202020204" pitchFamily="34" charset="0"/>
              <a:buNone/>
              <a:defRPr sz="5400" b="0" baseline="0">
                <a:solidFill>
                  <a:schemeClr val="tx1">
                    <a:lumMod val="85000"/>
                    <a:lumOff val="15000"/>
                  </a:schemeClr>
                </a:solidFill>
                <a:latin typeface="+mj-lt"/>
                <a:cs typeface="Arial" pitchFamily="34"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fr-FR" dirty="0"/>
              <a:t>Réalité Virtuelle</a:t>
            </a:r>
          </a:p>
        </p:txBody>
      </p:sp>
    </p:spTree>
    <p:extLst>
      <p:ext uri="{BB962C8B-B14F-4D97-AF65-F5344CB8AC3E}">
        <p14:creationId xmlns:p14="http://schemas.microsoft.com/office/powerpoint/2010/main" val="11188176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L'avenir des soins de santé passe par la réalité virtuelle (RV)">
            <a:extLst>
              <a:ext uri="{FF2B5EF4-FFF2-40B4-BE49-F238E27FC236}">
                <a16:creationId xmlns:a16="http://schemas.microsoft.com/office/drawing/2014/main" id="{70FD74F3-1256-019A-9186-79EBB9668D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2500" y="0"/>
            <a:ext cx="10287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6885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E94D421-30F4-EB11-75E7-CABEEAA903A6}"/>
              </a:ext>
            </a:extLst>
          </p:cNvPr>
          <p:cNvSpPr txBox="1"/>
          <p:nvPr/>
        </p:nvSpPr>
        <p:spPr>
          <a:xfrm>
            <a:off x="2701636" y="166255"/>
            <a:ext cx="7342909" cy="840230"/>
          </a:xfrm>
          <a:prstGeom prst="rect">
            <a:avLst/>
          </a:prstGeom>
        </p:spPr>
        <p:txBody>
          <a:bodyPr anchor="ctr"/>
          <a:lstStyle>
            <a:lvl1pPr indent="0" algn="ctr">
              <a:lnSpc>
                <a:spcPct val="90000"/>
              </a:lnSpc>
              <a:spcBef>
                <a:spcPts val="1000"/>
              </a:spcBef>
              <a:buFont typeface="Arial" panose="020B0604020202020204" pitchFamily="34" charset="0"/>
              <a:buNone/>
              <a:defRPr sz="5400" b="0" baseline="0">
                <a:solidFill>
                  <a:schemeClr val="tx1">
                    <a:lumMod val="85000"/>
                    <a:lumOff val="15000"/>
                  </a:schemeClr>
                </a:solidFill>
                <a:latin typeface="+mj-lt"/>
                <a:cs typeface="Arial" pitchFamily="34"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fr-FR" dirty="0"/>
              <a:t>Réalité Augmentée</a:t>
            </a:r>
          </a:p>
        </p:txBody>
      </p:sp>
      <p:sp>
        <p:nvSpPr>
          <p:cNvPr id="3" name="TextBox 2">
            <a:extLst>
              <a:ext uri="{FF2B5EF4-FFF2-40B4-BE49-F238E27FC236}">
                <a16:creationId xmlns:a16="http://schemas.microsoft.com/office/drawing/2014/main" id="{E81FD27A-D8D2-EFAE-2637-957BC0A0CDFA}"/>
              </a:ext>
            </a:extLst>
          </p:cNvPr>
          <p:cNvSpPr txBox="1"/>
          <p:nvPr/>
        </p:nvSpPr>
        <p:spPr>
          <a:xfrm>
            <a:off x="1939635" y="1676399"/>
            <a:ext cx="8866909" cy="3884397"/>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fr-FR" b="1" dirty="0"/>
              <a:t>Marketing et </a:t>
            </a:r>
            <a:r>
              <a:rPr lang="fr-FR" b="1" dirty="0" err="1"/>
              <a:t>Retail</a:t>
            </a:r>
            <a:r>
              <a:rPr lang="fr-FR" dirty="0"/>
              <a:t> : Les entreprises utilisent la RA pour créer des expériences interactives en magasin (ex : essayer virtuellement des produits).</a:t>
            </a:r>
          </a:p>
          <a:p>
            <a:pPr marL="285750" indent="-285750">
              <a:lnSpc>
                <a:spcPct val="200000"/>
              </a:lnSpc>
              <a:buFont typeface="Arial" panose="020B0604020202020204" pitchFamily="34" charset="0"/>
              <a:buChar char="•"/>
            </a:pPr>
            <a:r>
              <a:rPr lang="fr-FR" b="1" dirty="0"/>
              <a:t>Éducation</a:t>
            </a:r>
            <a:r>
              <a:rPr lang="fr-FR" dirty="0"/>
              <a:t> : Les applications éducatives utilisent la RA pour superposer des informations et des images interactives sur des objets physiques.</a:t>
            </a:r>
          </a:p>
          <a:p>
            <a:pPr marL="285750" indent="-285750">
              <a:lnSpc>
                <a:spcPct val="200000"/>
              </a:lnSpc>
              <a:buFont typeface="Arial" panose="020B0604020202020204" pitchFamily="34" charset="0"/>
              <a:buChar char="•"/>
            </a:pPr>
            <a:r>
              <a:rPr lang="fr-FR" b="1" dirty="0"/>
              <a:t>Industrie et Maintenance</a:t>
            </a:r>
            <a:r>
              <a:rPr lang="fr-FR" dirty="0"/>
              <a:t> : La RA est utilisée pour guider les travailleurs dans les processus complexes en superposant des instructions ou des informations sur les machines.</a:t>
            </a:r>
          </a:p>
        </p:txBody>
      </p:sp>
    </p:spTree>
    <p:extLst>
      <p:ext uri="{BB962C8B-B14F-4D97-AF65-F5344CB8AC3E}">
        <p14:creationId xmlns:p14="http://schemas.microsoft.com/office/powerpoint/2010/main" val="29892188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a:extLst>
              <a:ext uri="{FF2B5EF4-FFF2-40B4-BE49-F238E27FC236}">
                <a16:creationId xmlns:a16="http://schemas.microsoft.com/office/drawing/2014/main" id="{F1605DAF-97C4-C71C-1422-E4C629065C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47888" y="795338"/>
            <a:ext cx="7896225" cy="5267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30634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CE4C802-3EF8-341D-0707-01E1E1D09349}"/>
              </a:ext>
            </a:extLst>
          </p:cNvPr>
          <p:cNvSpPr txBox="1"/>
          <p:nvPr/>
        </p:nvSpPr>
        <p:spPr>
          <a:xfrm>
            <a:off x="3075708" y="4890654"/>
            <a:ext cx="7481455" cy="1200329"/>
          </a:xfrm>
          <a:prstGeom prst="rect">
            <a:avLst/>
          </a:prstGeom>
          <a:solidFill>
            <a:schemeClr val="bg1"/>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wrap="square" rtlCol="0">
            <a:spAutoFit/>
          </a:bodyPr>
          <a:lstStyle/>
          <a:p>
            <a:pPr algn="ctr"/>
            <a:r>
              <a:rPr lang="fr-FR" sz="3600" dirty="0">
                <a:latin typeface="Cambria" panose="02040503050406030204" pitchFamily="18" charset="0"/>
                <a:ea typeface="Cambria" panose="02040503050406030204" pitchFamily="18" charset="0"/>
              </a:rPr>
              <a:t>Utilisations Militaires de la Réalité Virtuelle et Augmentée</a:t>
            </a:r>
          </a:p>
        </p:txBody>
      </p:sp>
    </p:spTree>
    <p:extLst>
      <p:ext uri="{BB962C8B-B14F-4D97-AF65-F5344CB8AC3E}">
        <p14:creationId xmlns:p14="http://schemas.microsoft.com/office/powerpoint/2010/main" val="9927400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FE41002-539D-BB02-E45D-573C383E2556}"/>
              </a:ext>
            </a:extLst>
          </p:cNvPr>
          <p:cNvSpPr txBox="1"/>
          <p:nvPr/>
        </p:nvSpPr>
        <p:spPr>
          <a:xfrm>
            <a:off x="2701636" y="166255"/>
            <a:ext cx="7342909" cy="840230"/>
          </a:xfrm>
          <a:prstGeom prst="rect">
            <a:avLst/>
          </a:prstGeom>
        </p:spPr>
        <p:txBody>
          <a:bodyPr anchor="ctr"/>
          <a:lstStyle>
            <a:lvl1pPr indent="0" algn="ctr">
              <a:lnSpc>
                <a:spcPct val="90000"/>
              </a:lnSpc>
              <a:spcBef>
                <a:spcPts val="1000"/>
              </a:spcBef>
              <a:buFont typeface="Arial" panose="020B0604020202020204" pitchFamily="34" charset="0"/>
              <a:buNone/>
              <a:defRPr sz="5400" b="0" baseline="0">
                <a:solidFill>
                  <a:schemeClr val="tx1">
                    <a:lumMod val="85000"/>
                    <a:lumOff val="15000"/>
                  </a:schemeClr>
                </a:solidFill>
                <a:latin typeface="+mj-lt"/>
                <a:cs typeface="Arial" pitchFamily="34"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fr-FR" dirty="0"/>
              <a:t>Réalité Virtuelle</a:t>
            </a:r>
          </a:p>
        </p:txBody>
      </p:sp>
      <p:sp>
        <p:nvSpPr>
          <p:cNvPr id="4" name="TextBox 3">
            <a:extLst>
              <a:ext uri="{FF2B5EF4-FFF2-40B4-BE49-F238E27FC236}">
                <a16:creationId xmlns:a16="http://schemas.microsoft.com/office/drawing/2014/main" id="{6D3A9DDC-5361-197B-91D5-4C7AC7D0D7B2}"/>
              </a:ext>
            </a:extLst>
          </p:cNvPr>
          <p:cNvSpPr txBox="1"/>
          <p:nvPr/>
        </p:nvSpPr>
        <p:spPr>
          <a:xfrm>
            <a:off x="1427018" y="1496291"/>
            <a:ext cx="9753600" cy="3074624"/>
          </a:xfrm>
          <a:prstGeom prst="rect">
            <a:avLst/>
          </a:prstGeom>
          <a:noFill/>
        </p:spPr>
        <p:txBody>
          <a:bodyPr wrap="square" rtlCol="0">
            <a:spAutoFit/>
          </a:bodyPr>
          <a:lstStyle/>
          <a:p>
            <a:pPr>
              <a:lnSpc>
                <a:spcPct val="200000"/>
              </a:lnSpc>
              <a:buFont typeface="+mj-lt"/>
              <a:buAutoNum type="arabicPeriod"/>
            </a:pPr>
            <a:r>
              <a:rPr lang="fr-FR" sz="2000" b="1" dirty="0"/>
              <a:t>Simulation de combat et de formation</a:t>
            </a:r>
            <a:r>
              <a:rPr lang="fr-FR" sz="2000" dirty="0"/>
              <a:t> : Les soldats peuvent être formés dans des environnements virtuels réalistes sans risque, afin de simuler des scénarios de guerre ou des interventions de sauvetage.</a:t>
            </a:r>
          </a:p>
          <a:p>
            <a:pPr>
              <a:lnSpc>
                <a:spcPct val="200000"/>
              </a:lnSpc>
            </a:pPr>
            <a:r>
              <a:rPr lang="fr-FR" sz="2000" b="1" dirty="0"/>
              <a:t>2. Simulation de vol</a:t>
            </a:r>
            <a:r>
              <a:rPr lang="fr-FR" sz="2000" dirty="0"/>
              <a:t> : Les pilotes militaires utilisent des simulateurs de vol VR pour s'entraîner sans avoir besoin de véritables avions.</a:t>
            </a:r>
          </a:p>
        </p:txBody>
      </p:sp>
    </p:spTree>
    <p:extLst>
      <p:ext uri="{BB962C8B-B14F-4D97-AF65-F5344CB8AC3E}">
        <p14:creationId xmlns:p14="http://schemas.microsoft.com/office/powerpoint/2010/main" val="6803025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5A4BDA0-C270-4764-9C18-A593BCE2C965}"/>
              </a:ext>
            </a:extLst>
          </p:cNvPr>
          <p:cNvSpPr txBox="1"/>
          <p:nvPr/>
        </p:nvSpPr>
        <p:spPr>
          <a:xfrm>
            <a:off x="5514203" y="250918"/>
            <a:ext cx="6512957" cy="923330"/>
          </a:xfrm>
          <a:prstGeom prst="rect">
            <a:avLst/>
          </a:prstGeom>
          <a:noFill/>
        </p:spPr>
        <p:txBody>
          <a:bodyPr wrap="square" rtlCol="0" anchor="ctr">
            <a:spAutoFit/>
          </a:bodyPr>
          <a:lstStyle/>
          <a:p>
            <a:pPr algn="ctr"/>
            <a:r>
              <a:rPr lang="fr-FR" sz="5400" noProof="0" dirty="0">
                <a:solidFill>
                  <a:schemeClr val="bg1"/>
                </a:solidFill>
                <a:cs typeface="Arial" pitchFamily="34" charset="0"/>
              </a:rPr>
              <a:t>Plan</a:t>
            </a:r>
          </a:p>
        </p:txBody>
      </p:sp>
      <p:grpSp>
        <p:nvGrpSpPr>
          <p:cNvPr id="10" name="Group 9">
            <a:extLst>
              <a:ext uri="{FF2B5EF4-FFF2-40B4-BE49-F238E27FC236}">
                <a16:creationId xmlns:a16="http://schemas.microsoft.com/office/drawing/2014/main" id="{513FFD3D-11EB-4D68-8869-F6F2570D2BB6}"/>
              </a:ext>
            </a:extLst>
          </p:cNvPr>
          <p:cNvGrpSpPr/>
          <p:nvPr/>
        </p:nvGrpSpPr>
        <p:grpSpPr>
          <a:xfrm>
            <a:off x="4842588" y="1266580"/>
            <a:ext cx="6819937" cy="1169550"/>
            <a:chOff x="4801965" y="769273"/>
            <a:chExt cx="6148322" cy="1169550"/>
          </a:xfrm>
        </p:grpSpPr>
        <p:sp>
          <p:nvSpPr>
            <p:cNvPr id="11" name="TextBox 10">
              <a:extLst>
                <a:ext uri="{FF2B5EF4-FFF2-40B4-BE49-F238E27FC236}">
                  <a16:creationId xmlns:a16="http://schemas.microsoft.com/office/drawing/2014/main" id="{470E8258-797D-4CB6-AADF-43731EBF191F}"/>
                </a:ext>
              </a:extLst>
            </p:cNvPr>
            <p:cNvSpPr txBox="1"/>
            <p:nvPr/>
          </p:nvSpPr>
          <p:spPr>
            <a:xfrm>
              <a:off x="5673282" y="861605"/>
              <a:ext cx="2027360" cy="1077218"/>
            </a:xfrm>
            <a:prstGeom prst="rect">
              <a:avLst/>
            </a:prstGeom>
            <a:noFill/>
          </p:spPr>
          <p:txBody>
            <a:bodyPr wrap="square" lIns="108000" rIns="108000" rtlCol="0">
              <a:spAutoFit/>
            </a:bodyPr>
            <a:lstStyle/>
            <a:p>
              <a:r>
                <a:rPr lang="fr-FR" sz="3200" b="1" noProof="0" dirty="0">
                  <a:solidFill>
                    <a:schemeClr val="bg1"/>
                  </a:solidFill>
                  <a:cs typeface="Arial" pitchFamily="34" charset="0"/>
                </a:rPr>
                <a:t>Historique</a:t>
              </a:r>
            </a:p>
          </p:txBody>
        </p:sp>
        <p:sp>
          <p:nvSpPr>
            <p:cNvPr id="12" name="TextBox 11">
              <a:extLst>
                <a:ext uri="{FF2B5EF4-FFF2-40B4-BE49-F238E27FC236}">
                  <a16:creationId xmlns:a16="http://schemas.microsoft.com/office/drawing/2014/main" id="{D305F4C6-E7E7-4F1A-9E54-1A2367C422D2}"/>
                </a:ext>
              </a:extLst>
            </p:cNvPr>
            <p:cNvSpPr txBox="1"/>
            <p:nvPr/>
          </p:nvSpPr>
          <p:spPr>
            <a:xfrm>
              <a:off x="4801965" y="769273"/>
              <a:ext cx="875882" cy="769441"/>
            </a:xfrm>
            <a:prstGeom prst="rect">
              <a:avLst/>
            </a:prstGeom>
            <a:noFill/>
          </p:spPr>
          <p:txBody>
            <a:bodyPr wrap="square" lIns="108000" rIns="108000" rtlCol="0">
              <a:spAutoFit/>
            </a:bodyPr>
            <a:lstStyle/>
            <a:p>
              <a:pPr algn="ctr"/>
              <a:r>
                <a:rPr lang="fr-FR" sz="4400" b="1" noProof="0" dirty="0">
                  <a:solidFill>
                    <a:schemeClr val="bg1"/>
                  </a:solidFill>
                  <a:cs typeface="Arial" pitchFamily="34" charset="0"/>
                </a:rPr>
                <a:t>01</a:t>
              </a:r>
            </a:p>
          </p:txBody>
        </p:sp>
        <p:sp>
          <p:nvSpPr>
            <p:cNvPr id="13" name="TextBox 12">
              <a:extLst>
                <a:ext uri="{FF2B5EF4-FFF2-40B4-BE49-F238E27FC236}">
                  <a16:creationId xmlns:a16="http://schemas.microsoft.com/office/drawing/2014/main" id="{795BC782-5992-4A75-A5AC-1D4BDB01C892}"/>
                </a:ext>
              </a:extLst>
            </p:cNvPr>
            <p:cNvSpPr txBox="1"/>
            <p:nvPr/>
          </p:nvSpPr>
          <p:spPr>
            <a:xfrm>
              <a:off x="7622186" y="951390"/>
              <a:ext cx="3328100" cy="307777"/>
            </a:xfrm>
            <a:prstGeom prst="rect">
              <a:avLst/>
            </a:prstGeom>
            <a:noFill/>
          </p:spPr>
          <p:txBody>
            <a:bodyPr wrap="square" lIns="108000" rIns="108000" rtlCol="0">
              <a:spAutoFit/>
            </a:bodyPr>
            <a:lstStyle/>
            <a:p>
              <a:pPr marL="285750" indent="-285750">
                <a:buFont typeface="Arial" panose="020B0604020202020204" pitchFamily="34" charset="0"/>
                <a:buChar char="•"/>
              </a:pPr>
              <a:r>
                <a:rPr lang="fr-FR" sz="1400" noProof="0" dirty="0">
                  <a:solidFill>
                    <a:schemeClr val="bg1"/>
                  </a:solidFill>
                  <a:cs typeface="Arial" pitchFamily="34" charset="0"/>
                </a:rPr>
                <a:t>Historique de la Réalité Virtuelle</a:t>
              </a:r>
              <a:endParaRPr lang="fr-FR" sz="1400" b="1" noProof="0" dirty="0">
                <a:solidFill>
                  <a:schemeClr val="bg1"/>
                </a:solidFill>
                <a:cs typeface="Arial" pitchFamily="34" charset="0"/>
              </a:endParaRPr>
            </a:p>
          </p:txBody>
        </p:sp>
        <p:sp>
          <p:nvSpPr>
            <p:cNvPr id="14" name="TextBox 13">
              <a:extLst>
                <a:ext uri="{FF2B5EF4-FFF2-40B4-BE49-F238E27FC236}">
                  <a16:creationId xmlns:a16="http://schemas.microsoft.com/office/drawing/2014/main" id="{0E1272F3-EC8E-405C-9ED7-0327F8D8B5F9}"/>
                </a:ext>
              </a:extLst>
            </p:cNvPr>
            <p:cNvSpPr txBox="1"/>
            <p:nvPr/>
          </p:nvSpPr>
          <p:spPr>
            <a:xfrm>
              <a:off x="7622187" y="1368053"/>
              <a:ext cx="3328100" cy="307777"/>
            </a:xfrm>
            <a:prstGeom prst="rect">
              <a:avLst/>
            </a:prstGeom>
            <a:noFill/>
          </p:spPr>
          <p:txBody>
            <a:bodyPr wrap="square" lIns="108000" rIns="108000" rtlCol="0">
              <a:spAutoFit/>
            </a:bodyPr>
            <a:lstStyle/>
            <a:p>
              <a:pPr marL="285750" indent="-285750">
                <a:buFont typeface="Arial" panose="020B0604020202020204" pitchFamily="34" charset="0"/>
                <a:buChar char="•"/>
              </a:pPr>
              <a:r>
                <a:rPr lang="fr-FR" sz="1400" noProof="0" dirty="0">
                  <a:solidFill>
                    <a:schemeClr val="bg1"/>
                  </a:solidFill>
                  <a:cs typeface="Arial" pitchFamily="34" charset="0"/>
                </a:rPr>
                <a:t>Historique de la Réalité Augmentée</a:t>
              </a:r>
              <a:endParaRPr lang="fr-FR" sz="1400" b="1" noProof="0" dirty="0">
                <a:solidFill>
                  <a:schemeClr val="bg1"/>
                </a:solidFill>
                <a:cs typeface="Arial" pitchFamily="34" charset="0"/>
              </a:endParaRPr>
            </a:p>
          </p:txBody>
        </p:sp>
      </p:grpSp>
      <p:grpSp>
        <p:nvGrpSpPr>
          <p:cNvPr id="15" name="Group 14">
            <a:extLst>
              <a:ext uri="{FF2B5EF4-FFF2-40B4-BE49-F238E27FC236}">
                <a16:creationId xmlns:a16="http://schemas.microsoft.com/office/drawing/2014/main" id="{6152F3B3-38AC-4C41-912C-211D71898848}"/>
              </a:ext>
            </a:extLst>
          </p:cNvPr>
          <p:cNvGrpSpPr/>
          <p:nvPr/>
        </p:nvGrpSpPr>
        <p:grpSpPr>
          <a:xfrm>
            <a:off x="4842588" y="2369301"/>
            <a:ext cx="6819937" cy="906557"/>
            <a:chOff x="4801965" y="769273"/>
            <a:chExt cx="6148322" cy="906557"/>
          </a:xfrm>
        </p:grpSpPr>
        <p:sp>
          <p:nvSpPr>
            <p:cNvPr id="16" name="TextBox 15">
              <a:extLst>
                <a:ext uri="{FF2B5EF4-FFF2-40B4-BE49-F238E27FC236}">
                  <a16:creationId xmlns:a16="http://schemas.microsoft.com/office/drawing/2014/main" id="{EBEC386E-9814-4233-9BCA-BFDE1F0E8ECD}"/>
                </a:ext>
              </a:extLst>
            </p:cNvPr>
            <p:cNvSpPr txBox="1"/>
            <p:nvPr/>
          </p:nvSpPr>
          <p:spPr>
            <a:xfrm>
              <a:off x="5673282" y="861605"/>
              <a:ext cx="2027360" cy="584775"/>
            </a:xfrm>
            <a:prstGeom prst="rect">
              <a:avLst/>
            </a:prstGeom>
            <a:noFill/>
          </p:spPr>
          <p:txBody>
            <a:bodyPr wrap="square" lIns="108000" rIns="108000" rtlCol="0">
              <a:spAutoFit/>
            </a:bodyPr>
            <a:lstStyle/>
            <a:p>
              <a:r>
                <a:rPr lang="fr-FR" sz="3200" b="1" noProof="0" dirty="0">
                  <a:solidFill>
                    <a:schemeClr val="bg1"/>
                  </a:solidFill>
                  <a:cs typeface="Arial" pitchFamily="34" charset="0"/>
                </a:rPr>
                <a:t>Tech</a:t>
              </a:r>
            </a:p>
          </p:txBody>
        </p:sp>
        <p:sp>
          <p:nvSpPr>
            <p:cNvPr id="17" name="TextBox 16">
              <a:extLst>
                <a:ext uri="{FF2B5EF4-FFF2-40B4-BE49-F238E27FC236}">
                  <a16:creationId xmlns:a16="http://schemas.microsoft.com/office/drawing/2014/main" id="{96E50F92-7474-41E2-86E5-E906990DDFFD}"/>
                </a:ext>
              </a:extLst>
            </p:cNvPr>
            <p:cNvSpPr txBox="1"/>
            <p:nvPr/>
          </p:nvSpPr>
          <p:spPr>
            <a:xfrm>
              <a:off x="4801965" y="769273"/>
              <a:ext cx="875882" cy="769441"/>
            </a:xfrm>
            <a:prstGeom prst="rect">
              <a:avLst/>
            </a:prstGeom>
            <a:noFill/>
          </p:spPr>
          <p:txBody>
            <a:bodyPr wrap="square" lIns="108000" rIns="108000" rtlCol="0">
              <a:spAutoFit/>
            </a:bodyPr>
            <a:lstStyle/>
            <a:p>
              <a:pPr algn="ctr"/>
              <a:r>
                <a:rPr lang="fr-FR" sz="4400" b="1" noProof="0" dirty="0">
                  <a:solidFill>
                    <a:schemeClr val="bg1"/>
                  </a:solidFill>
                  <a:cs typeface="Arial" pitchFamily="34" charset="0"/>
                </a:rPr>
                <a:t>02</a:t>
              </a:r>
            </a:p>
          </p:txBody>
        </p:sp>
        <p:sp>
          <p:nvSpPr>
            <p:cNvPr id="18" name="TextBox 17">
              <a:extLst>
                <a:ext uri="{FF2B5EF4-FFF2-40B4-BE49-F238E27FC236}">
                  <a16:creationId xmlns:a16="http://schemas.microsoft.com/office/drawing/2014/main" id="{B70C4EAD-7A10-4B8C-A4F0-598D68EC1742}"/>
                </a:ext>
              </a:extLst>
            </p:cNvPr>
            <p:cNvSpPr txBox="1"/>
            <p:nvPr/>
          </p:nvSpPr>
          <p:spPr>
            <a:xfrm>
              <a:off x="7622187" y="1000103"/>
              <a:ext cx="3328100" cy="307777"/>
            </a:xfrm>
            <a:prstGeom prst="rect">
              <a:avLst/>
            </a:prstGeom>
            <a:noFill/>
          </p:spPr>
          <p:txBody>
            <a:bodyPr wrap="square" lIns="108000" rIns="108000" rtlCol="0">
              <a:spAutoFit/>
            </a:bodyPr>
            <a:lstStyle/>
            <a:p>
              <a:pPr marL="285750" indent="-285750">
                <a:buFont typeface="Arial" panose="020B0604020202020204" pitchFamily="34" charset="0"/>
                <a:buChar char="•"/>
              </a:pPr>
              <a:r>
                <a:rPr lang="fr-FR" sz="1400" noProof="0" dirty="0">
                  <a:solidFill>
                    <a:schemeClr val="bg1"/>
                  </a:solidFill>
                  <a:cs typeface="Arial" pitchFamily="34" charset="0"/>
                </a:rPr>
                <a:t>Technologies utilisées dans la RV</a:t>
              </a:r>
              <a:endParaRPr lang="fr-FR" sz="1400" b="1" noProof="0" dirty="0">
                <a:solidFill>
                  <a:schemeClr val="bg1"/>
                </a:solidFill>
                <a:cs typeface="Arial" pitchFamily="34" charset="0"/>
              </a:endParaRPr>
            </a:p>
          </p:txBody>
        </p:sp>
        <p:sp>
          <p:nvSpPr>
            <p:cNvPr id="19" name="TextBox 18">
              <a:extLst>
                <a:ext uri="{FF2B5EF4-FFF2-40B4-BE49-F238E27FC236}">
                  <a16:creationId xmlns:a16="http://schemas.microsoft.com/office/drawing/2014/main" id="{9E008CAE-86F5-483D-8F03-34F2721304E7}"/>
                </a:ext>
              </a:extLst>
            </p:cNvPr>
            <p:cNvSpPr txBox="1"/>
            <p:nvPr/>
          </p:nvSpPr>
          <p:spPr>
            <a:xfrm>
              <a:off x="7622187" y="1368053"/>
              <a:ext cx="3328100" cy="307777"/>
            </a:xfrm>
            <a:prstGeom prst="rect">
              <a:avLst/>
            </a:prstGeom>
            <a:noFill/>
          </p:spPr>
          <p:txBody>
            <a:bodyPr wrap="square" lIns="108000" rIns="108000" rtlCol="0">
              <a:spAutoFit/>
            </a:bodyPr>
            <a:lstStyle/>
            <a:p>
              <a:pPr marL="285750" indent="-285750">
                <a:buFont typeface="Arial" panose="020B0604020202020204" pitchFamily="34" charset="0"/>
                <a:buChar char="•"/>
              </a:pPr>
              <a:r>
                <a:rPr lang="fr-FR" sz="1400" noProof="0" dirty="0">
                  <a:solidFill>
                    <a:schemeClr val="bg1"/>
                  </a:solidFill>
                  <a:cs typeface="Arial" pitchFamily="34" charset="0"/>
                </a:rPr>
                <a:t>Technologies utilisées dans la RA</a:t>
              </a:r>
              <a:endParaRPr lang="fr-FR" sz="1400" b="1" noProof="0" dirty="0">
                <a:solidFill>
                  <a:schemeClr val="bg1"/>
                </a:solidFill>
                <a:cs typeface="Arial" pitchFamily="34" charset="0"/>
              </a:endParaRPr>
            </a:p>
          </p:txBody>
        </p:sp>
      </p:grpSp>
      <p:grpSp>
        <p:nvGrpSpPr>
          <p:cNvPr id="20" name="Group 19">
            <a:extLst>
              <a:ext uri="{FF2B5EF4-FFF2-40B4-BE49-F238E27FC236}">
                <a16:creationId xmlns:a16="http://schemas.microsoft.com/office/drawing/2014/main" id="{2CC64DFD-A4F2-46D3-B05A-5CE1BFC98925}"/>
              </a:ext>
            </a:extLst>
          </p:cNvPr>
          <p:cNvGrpSpPr/>
          <p:nvPr/>
        </p:nvGrpSpPr>
        <p:grpSpPr>
          <a:xfrm>
            <a:off x="4842587" y="3333723"/>
            <a:ext cx="7193569" cy="923329"/>
            <a:chOff x="4801965" y="769273"/>
            <a:chExt cx="6017947" cy="923329"/>
          </a:xfrm>
        </p:grpSpPr>
        <p:sp>
          <p:nvSpPr>
            <p:cNvPr id="21" name="TextBox 20">
              <a:extLst>
                <a:ext uri="{FF2B5EF4-FFF2-40B4-BE49-F238E27FC236}">
                  <a16:creationId xmlns:a16="http://schemas.microsoft.com/office/drawing/2014/main" id="{C988E6EC-11DB-4291-9D85-622EE1B903D6}"/>
                </a:ext>
              </a:extLst>
            </p:cNvPr>
            <p:cNvSpPr txBox="1"/>
            <p:nvPr/>
          </p:nvSpPr>
          <p:spPr>
            <a:xfrm>
              <a:off x="5570800" y="861605"/>
              <a:ext cx="2051388" cy="830997"/>
            </a:xfrm>
            <a:prstGeom prst="rect">
              <a:avLst/>
            </a:prstGeom>
            <a:noFill/>
          </p:spPr>
          <p:txBody>
            <a:bodyPr wrap="square" lIns="108000" rIns="108000" rtlCol="0">
              <a:spAutoFit/>
            </a:bodyPr>
            <a:lstStyle/>
            <a:p>
              <a:r>
                <a:rPr lang="fr-FR" sz="2400" b="1" noProof="0" dirty="0">
                  <a:solidFill>
                    <a:schemeClr val="bg1"/>
                  </a:solidFill>
                  <a:cs typeface="Arial" pitchFamily="34" charset="0"/>
                </a:rPr>
                <a:t>Comparaisons et Applications</a:t>
              </a:r>
            </a:p>
          </p:txBody>
        </p:sp>
        <p:sp>
          <p:nvSpPr>
            <p:cNvPr id="22" name="TextBox 21">
              <a:extLst>
                <a:ext uri="{FF2B5EF4-FFF2-40B4-BE49-F238E27FC236}">
                  <a16:creationId xmlns:a16="http://schemas.microsoft.com/office/drawing/2014/main" id="{40DCBA1A-9C23-4E99-98DF-1B45FFF81EAC}"/>
                </a:ext>
              </a:extLst>
            </p:cNvPr>
            <p:cNvSpPr txBox="1"/>
            <p:nvPr/>
          </p:nvSpPr>
          <p:spPr>
            <a:xfrm>
              <a:off x="4801965" y="769273"/>
              <a:ext cx="875882" cy="769441"/>
            </a:xfrm>
            <a:prstGeom prst="rect">
              <a:avLst/>
            </a:prstGeom>
            <a:noFill/>
          </p:spPr>
          <p:txBody>
            <a:bodyPr wrap="square" lIns="108000" rIns="108000" rtlCol="0">
              <a:spAutoFit/>
            </a:bodyPr>
            <a:lstStyle/>
            <a:p>
              <a:pPr algn="ctr"/>
              <a:r>
                <a:rPr lang="fr-FR" sz="4400" b="1" noProof="0" dirty="0">
                  <a:solidFill>
                    <a:schemeClr val="bg1"/>
                  </a:solidFill>
                  <a:cs typeface="Arial" pitchFamily="34" charset="0"/>
                </a:rPr>
                <a:t>03</a:t>
              </a:r>
            </a:p>
          </p:txBody>
        </p:sp>
        <p:sp>
          <p:nvSpPr>
            <p:cNvPr id="23" name="TextBox 22">
              <a:extLst>
                <a:ext uri="{FF2B5EF4-FFF2-40B4-BE49-F238E27FC236}">
                  <a16:creationId xmlns:a16="http://schemas.microsoft.com/office/drawing/2014/main" id="{5350AD0C-0A24-48C2-A0C3-7B9E889B3C58}"/>
                </a:ext>
              </a:extLst>
            </p:cNvPr>
            <p:cNvSpPr txBox="1"/>
            <p:nvPr/>
          </p:nvSpPr>
          <p:spPr>
            <a:xfrm>
              <a:off x="7484286" y="1000103"/>
              <a:ext cx="3328100" cy="307777"/>
            </a:xfrm>
            <a:prstGeom prst="rect">
              <a:avLst/>
            </a:prstGeom>
            <a:noFill/>
          </p:spPr>
          <p:txBody>
            <a:bodyPr wrap="square" lIns="108000" rIns="108000" rtlCol="0">
              <a:spAutoFit/>
            </a:bodyPr>
            <a:lstStyle/>
            <a:p>
              <a:pPr marL="285750" indent="-285750">
                <a:buFont typeface="Arial" panose="020B0604020202020204" pitchFamily="34" charset="0"/>
                <a:buChar char="•"/>
              </a:pPr>
              <a:r>
                <a:rPr lang="fr-FR" sz="1400" noProof="0" dirty="0">
                  <a:solidFill>
                    <a:schemeClr val="bg1"/>
                  </a:solidFill>
                  <a:cs typeface="Arial" pitchFamily="34" charset="0"/>
                </a:rPr>
                <a:t>Comparaison entre RV et RA</a:t>
              </a:r>
              <a:endParaRPr lang="fr-FR" sz="1400" b="1" noProof="0" dirty="0">
                <a:solidFill>
                  <a:schemeClr val="bg1"/>
                </a:solidFill>
                <a:cs typeface="Arial" pitchFamily="34" charset="0"/>
              </a:endParaRPr>
            </a:p>
          </p:txBody>
        </p:sp>
        <p:sp>
          <p:nvSpPr>
            <p:cNvPr id="24" name="TextBox 23">
              <a:extLst>
                <a:ext uri="{FF2B5EF4-FFF2-40B4-BE49-F238E27FC236}">
                  <a16:creationId xmlns:a16="http://schemas.microsoft.com/office/drawing/2014/main" id="{BFFF8D7E-00A7-41D1-AABC-C7A8B89375EE}"/>
                </a:ext>
              </a:extLst>
            </p:cNvPr>
            <p:cNvSpPr txBox="1"/>
            <p:nvPr/>
          </p:nvSpPr>
          <p:spPr>
            <a:xfrm>
              <a:off x="7491812" y="1368053"/>
              <a:ext cx="3328100" cy="307777"/>
            </a:xfrm>
            <a:prstGeom prst="rect">
              <a:avLst/>
            </a:prstGeom>
            <a:noFill/>
          </p:spPr>
          <p:txBody>
            <a:bodyPr wrap="square" lIns="108000" rIns="108000" rtlCol="0">
              <a:spAutoFit/>
            </a:bodyPr>
            <a:lstStyle/>
            <a:p>
              <a:pPr marL="285750" indent="-285750">
                <a:buFont typeface="Arial" panose="020B0604020202020204" pitchFamily="34" charset="0"/>
                <a:buChar char="•"/>
              </a:pPr>
              <a:r>
                <a:rPr lang="fr-FR" sz="1400" noProof="0" dirty="0">
                  <a:solidFill>
                    <a:schemeClr val="bg1"/>
                  </a:solidFill>
                  <a:cs typeface="Arial" pitchFamily="34" charset="0"/>
                </a:rPr>
                <a:t>Application de la RV et la RA</a:t>
              </a:r>
              <a:endParaRPr lang="fr-FR" sz="1400" b="1" noProof="0" dirty="0">
                <a:solidFill>
                  <a:schemeClr val="bg1"/>
                </a:solidFill>
                <a:cs typeface="Arial" pitchFamily="34" charset="0"/>
              </a:endParaRPr>
            </a:p>
          </p:txBody>
        </p:sp>
      </p:grpSp>
      <p:grpSp>
        <p:nvGrpSpPr>
          <p:cNvPr id="25" name="Group 24">
            <a:extLst>
              <a:ext uri="{FF2B5EF4-FFF2-40B4-BE49-F238E27FC236}">
                <a16:creationId xmlns:a16="http://schemas.microsoft.com/office/drawing/2014/main" id="{15596394-FA3B-4143-B667-FB0B4C4E972C}"/>
              </a:ext>
            </a:extLst>
          </p:cNvPr>
          <p:cNvGrpSpPr/>
          <p:nvPr/>
        </p:nvGrpSpPr>
        <p:grpSpPr>
          <a:xfrm>
            <a:off x="4842587" y="4386053"/>
            <a:ext cx="6819937" cy="1169550"/>
            <a:chOff x="4801965" y="769273"/>
            <a:chExt cx="6148322" cy="1169550"/>
          </a:xfrm>
        </p:grpSpPr>
        <p:sp>
          <p:nvSpPr>
            <p:cNvPr id="26" name="TextBox 25">
              <a:extLst>
                <a:ext uri="{FF2B5EF4-FFF2-40B4-BE49-F238E27FC236}">
                  <a16:creationId xmlns:a16="http://schemas.microsoft.com/office/drawing/2014/main" id="{E47C36A5-8FB0-4794-BDA6-70483B1C4228}"/>
                </a:ext>
              </a:extLst>
            </p:cNvPr>
            <p:cNvSpPr txBox="1"/>
            <p:nvPr/>
          </p:nvSpPr>
          <p:spPr>
            <a:xfrm>
              <a:off x="5673282" y="861605"/>
              <a:ext cx="2027360" cy="1077218"/>
            </a:xfrm>
            <a:prstGeom prst="rect">
              <a:avLst/>
            </a:prstGeom>
            <a:noFill/>
          </p:spPr>
          <p:txBody>
            <a:bodyPr wrap="square" lIns="108000" rIns="108000" rtlCol="0">
              <a:spAutoFit/>
            </a:bodyPr>
            <a:lstStyle/>
            <a:p>
              <a:r>
                <a:rPr lang="fr-FR" sz="3200" b="1" noProof="0" dirty="0">
                  <a:solidFill>
                    <a:schemeClr val="bg1"/>
                  </a:solidFill>
                  <a:cs typeface="Arial" pitchFamily="34" charset="0"/>
                </a:rPr>
                <a:t>Domaine Militaire</a:t>
              </a:r>
            </a:p>
          </p:txBody>
        </p:sp>
        <p:sp>
          <p:nvSpPr>
            <p:cNvPr id="27" name="TextBox 26">
              <a:extLst>
                <a:ext uri="{FF2B5EF4-FFF2-40B4-BE49-F238E27FC236}">
                  <a16:creationId xmlns:a16="http://schemas.microsoft.com/office/drawing/2014/main" id="{330A609D-174F-4572-8119-AC3FC7E3BC80}"/>
                </a:ext>
              </a:extLst>
            </p:cNvPr>
            <p:cNvSpPr txBox="1"/>
            <p:nvPr/>
          </p:nvSpPr>
          <p:spPr>
            <a:xfrm>
              <a:off x="4801965" y="769273"/>
              <a:ext cx="875882" cy="769441"/>
            </a:xfrm>
            <a:prstGeom prst="rect">
              <a:avLst/>
            </a:prstGeom>
            <a:noFill/>
          </p:spPr>
          <p:txBody>
            <a:bodyPr wrap="square" lIns="108000" rIns="108000" rtlCol="0">
              <a:spAutoFit/>
            </a:bodyPr>
            <a:lstStyle/>
            <a:p>
              <a:pPr algn="ctr"/>
              <a:r>
                <a:rPr lang="fr-FR" sz="4400" b="1" noProof="0" dirty="0">
                  <a:solidFill>
                    <a:schemeClr val="bg1"/>
                  </a:solidFill>
                  <a:cs typeface="Arial" pitchFamily="34" charset="0"/>
                </a:rPr>
                <a:t>04</a:t>
              </a:r>
            </a:p>
          </p:txBody>
        </p:sp>
        <p:sp>
          <p:nvSpPr>
            <p:cNvPr id="28" name="TextBox 27">
              <a:extLst>
                <a:ext uri="{FF2B5EF4-FFF2-40B4-BE49-F238E27FC236}">
                  <a16:creationId xmlns:a16="http://schemas.microsoft.com/office/drawing/2014/main" id="{CF8DEAFD-4CB6-4312-952D-E9C8EFD1AC6D}"/>
                </a:ext>
              </a:extLst>
            </p:cNvPr>
            <p:cNvSpPr txBox="1"/>
            <p:nvPr/>
          </p:nvSpPr>
          <p:spPr>
            <a:xfrm>
              <a:off x="7622187" y="1000103"/>
              <a:ext cx="3328100" cy="307777"/>
            </a:xfrm>
            <a:prstGeom prst="rect">
              <a:avLst/>
            </a:prstGeom>
            <a:noFill/>
          </p:spPr>
          <p:txBody>
            <a:bodyPr wrap="square" lIns="108000" rIns="108000" rtlCol="0">
              <a:spAutoFit/>
            </a:bodyPr>
            <a:lstStyle/>
            <a:p>
              <a:pPr marL="285750" indent="-285750">
                <a:buFont typeface="Arial" panose="020B0604020202020204" pitchFamily="34" charset="0"/>
                <a:buChar char="•"/>
              </a:pPr>
              <a:r>
                <a:rPr lang="fr-FR" sz="1400" noProof="0" dirty="0">
                  <a:solidFill>
                    <a:schemeClr val="bg1"/>
                  </a:solidFill>
                  <a:cs typeface="Arial" pitchFamily="34" charset="0"/>
                </a:rPr>
                <a:t>Utilisation militaire de la RV et RA</a:t>
              </a:r>
              <a:endParaRPr lang="fr-FR" sz="1400" b="1" noProof="0" dirty="0">
                <a:solidFill>
                  <a:schemeClr val="bg1"/>
                </a:solidFill>
                <a:cs typeface="Arial" pitchFamily="34" charset="0"/>
              </a:endParaRPr>
            </a:p>
          </p:txBody>
        </p:sp>
        <p:sp>
          <p:nvSpPr>
            <p:cNvPr id="29" name="TextBox 28">
              <a:extLst>
                <a:ext uri="{FF2B5EF4-FFF2-40B4-BE49-F238E27FC236}">
                  <a16:creationId xmlns:a16="http://schemas.microsoft.com/office/drawing/2014/main" id="{513525BE-D8E0-417C-8FD6-BE86B02EC116}"/>
                </a:ext>
              </a:extLst>
            </p:cNvPr>
            <p:cNvSpPr txBox="1"/>
            <p:nvPr/>
          </p:nvSpPr>
          <p:spPr>
            <a:xfrm>
              <a:off x="7622187" y="1368053"/>
              <a:ext cx="3328100" cy="307777"/>
            </a:xfrm>
            <a:prstGeom prst="rect">
              <a:avLst/>
            </a:prstGeom>
            <a:noFill/>
          </p:spPr>
          <p:txBody>
            <a:bodyPr wrap="square" lIns="108000" rIns="108000" rtlCol="0">
              <a:spAutoFit/>
            </a:bodyPr>
            <a:lstStyle/>
            <a:p>
              <a:pPr marL="285750" indent="-285750">
                <a:buFont typeface="Arial" panose="020B0604020202020204" pitchFamily="34" charset="0"/>
                <a:buChar char="•"/>
              </a:pPr>
              <a:r>
                <a:rPr lang="fr-FR" sz="1400" noProof="0" dirty="0">
                  <a:solidFill>
                    <a:schemeClr val="bg1"/>
                  </a:solidFill>
                  <a:cs typeface="Arial" pitchFamily="34" charset="0"/>
                </a:rPr>
                <a:t>Historique de l’utilisation militaire</a:t>
              </a:r>
              <a:endParaRPr lang="fr-FR" sz="1400" b="1" noProof="0" dirty="0">
                <a:solidFill>
                  <a:schemeClr val="bg1"/>
                </a:solidFill>
                <a:cs typeface="Arial" pitchFamily="34" charset="0"/>
              </a:endParaRPr>
            </a:p>
          </p:txBody>
        </p:sp>
      </p:grpSp>
      <p:grpSp>
        <p:nvGrpSpPr>
          <p:cNvPr id="2" name="Group 1">
            <a:extLst>
              <a:ext uri="{FF2B5EF4-FFF2-40B4-BE49-F238E27FC236}">
                <a16:creationId xmlns:a16="http://schemas.microsoft.com/office/drawing/2014/main" id="{61B7D26E-EB38-E5A5-7C36-33DCEBBC4E94}"/>
              </a:ext>
            </a:extLst>
          </p:cNvPr>
          <p:cNvGrpSpPr/>
          <p:nvPr/>
        </p:nvGrpSpPr>
        <p:grpSpPr>
          <a:xfrm>
            <a:off x="4842587" y="5744778"/>
            <a:ext cx="6819937" cy="906557"/>
            <a:chOff x="4801965" y="769273"/>
            <a:chExt cx="6148322" cy="906557"/>
          </a:xfrm>
        </p:grpSpPr>
        <p:sp>
          <p:nvSpPr>
            <p:cNvPr id="3" name="TextBox 2">
              <a:extLst>
                <a:ext uri="{FF2B5EF4-FFF2-40B4-BE49-F238E27FC236}">
                  <a16:creationId xmlns:a16="http://schemas.microsoft.com/office/drawing/2014/main" id="{A06F75C5-A9C5-D7EB-5D05-264F6A329629}"/>
                </a:ext>
              </a:extLst>
            </p:cNvPr>
            <p:cNvSpPr txBox="1"/>
            <p:nvPr/>
          </p:nvSpPr>
          <p:spPr>
            <a:xfrm>
              <a:off x="5745848" y="861605"/>
              <a:ext cx="1954794" cy="461665"/>
            </a:xfrm>
            <a:prstGeom prst="rect">
              <a:avLst/>
            </a:prstGeom>
            <a:noFill/>
          </p:spPr>
          <p:txBody>
            <a:bodyPr wrap="square" lIns="108000" rIns="108000" rtlCol="0">
              <a:spAutoFit/>
            </a:bodyPr>
            <a:lstStyle/>
            <a:p>
              <a:r>
                <a:rPr lang="fr-FR" sz="2400" b="1" noProof="0" dirty="0">
                  <a:solidFill>
                    <a:schemeClr val="bg1"/>
                  </a:solidFill>
                  <a:cs typeface="Arial" pitchFamily="34" charset="0"/>
                </a:rPr>
                <a:t>Perspectives</a:t>
              </a:r>
            </a:p>
          </p:txBody>
        </p:sp>
        <p:sp>
          <p:nvSpPr>
            <p:cNvPr id="5" name="TextBox 4">
              <a:extLst>
                <a:ext uri="{FF2B5EF4-FFF2-40B4-BE49-F238E27FC236}">
                  <a16:creationId xmlns:a16="http://schemas.microsoft.com/office/drawing/2014/main" id="{695852B0-D7F9-9785-9A23-EEE955009EAC}"/>
                </a:ext>
              </a:extLst>
            </p:cNvPr>
            <p:cNvSpPr txBox="1"/>
            <p:nvPr/>
          </p:nvSpPr>
          <p:spPr>
            <a:xfrm>
              <a:off x="4801965" y="769273"/>
              <a:ext cx="875882" cy="769441"/>
            </a:xfrm>
            <a:prstGeom prst="rect">
              <a:avLst/>
            </a:prstGeom>
            <a:noFill/>
          </p:spPr>
          <p:txBody>
            <a:bodyPr wrap="square" lIns="108000" rIns="108000" rtlCol="0">
              <a:spAutoFit/>
            </a:bodyPr>
            <a:lstStyle/>
            <a:p>
              <a:pPr algn="ctr"/>
              <a:r>
                <a:rPr lang="fr-FR" sz="4400" b="1" noProof="0" dirty="0">
                  <a:solidFill>
                    <a:schemeClr val="bg1"/>
                  </a:solidFill>
                  <a:cs typeface="Arial" pitchFamily="34" charset="0"/>
                </a:rPr>
                <a:t>05</a:t>
              </a:r>
            </a:p>
          </p:txBody>
        </p:sp>
        <p:sp>
          <p:nvSpPr>
            <p:cNvPr id="6" name="TextBox 5">
              <a:extLst>
                <a:ext uri="{FF2B5EF4-FFF2-40B4-BE49-F238E27FC236}">
                  <a16:creationId xmlns:a16="http://schemas.microsoft.com/office/drawing/2014/main" id="{B1AA3A72-F025-45B0-CFDD-2826DD429B6B}"/>
                </a:ext>
              </a:extLst>
            </p:cNvPr>
            <p:cNvSpPr txBox="1"/>
            <p:nvPr/>
          </p:nvSpPr>
          <p:spPr>
            <a:xfrm>
              <a:off x="7622187" y="1000103"/>
              <a:ext cx="3328100" cy="307777"/>
            </a:xfrm>
            <a:prstGeom prst="rect">
              <a:avLst/>
            </a:prstGeom>
            <a:noFill/>
          </p:spPr>
          <p:txBody>
            <a:bodyPr wrap="square" lIns="108000" rIns="108000" rtlCol="0">
              <a:spAutoFit/>
            </a:bodyPr>
            <a:lstStyle/>
            <a:p>
              <a:pPr marL="285750" indent="-285750">
                <a:buFont typeface="Arial" panose="020B0604020202020204" pitchFamily="34" charset="0"/>
                <a:buChar char="•"/>
              </a:pPr>
              <a:r>
                <a:rPr lang="fr-FR" sz="1400" noProof="0" dirty="0">
                  <a:solidFill>
                    <a:schemeClr val="bg1"/>
                  </a:solidFill>
                  <a:cs typeface="Arial" pitchFamily="34" charset="0"/>
                </a:rPr>
                <a:t>Défis liés a l’adoption de la RV et RA</a:t>
              </a:r>
              <a:endParaRPr lang="fr-FR" sz="1400" b="1" noProof="0" dirty="0">
                <a:solidFill>
                  <a:schemeClr val="bg1"/>
                </a:solidFill>
                <a:cs typeface="Arial" pitchFamily="34" charset="0"/>
              </a:endParaRPr>
            </a:p>
          </p:txBody>
        </p:sp>
        <p:sp>
          <p:nvSpPr>
            <p:cNvPr id="7" name="TextBox 6">
              <a:extLst>
                <a:ext uri="{FF2B5EF4-FFF2-40B4-BE49-F238E27FC236}">
                  <a16:creationId xmlns:a16="http://schemas.microsoft.com/office/drawing/2014/main" id="{2C591BD6-4FA0-8386-7143-A89537C3EA80}"/>
                </a:ext>
              </a:extLst>
            </p:cNvPr>
            <p:cNvSpPr txBox="1"/>
            <p:nvPr/>
          </p:nvSpPr>
          <p:spPr>
            <a:xfrm>
              <a:off x="7622187" y="1368053"/>
              <a:ext cx="3328100" cy="307777"/>
            </a:xfrm>
            <a:prstGeom prst="rect">
              <a:avLst/>
            </a:prstGeom>
            <a:noFill/>
          </p:spPr>
          <p:txBody>
            <a:bodyPr wrap="square" lIns="108000" rIns="108000" rtlCol="0">
              <a:spAutoFit/>
            </a:bodyPr>
            <a:lstStyle/>
            <a:p>
              <a:pPr marL="285750" indent="-285750">
                <a:buFont typeface="Arial" panose="020B0604020202020204" pitchFamily="34" charset="0"/>
                <a:buChar char="•"/>
              </a:pPr>
              <a:r>
                <a:rPr lang="fr-FR" sz="1400" noProof="0" dirty="0">
                  <a:solidFill>
                    <a:schemeClr val="bg1"/>
                  </a:solidFill>
                  <a:cs typeface="Arial" pitchFamily="34" charset="0"/>
                </a:rPr>
                <a:t>Développements futurs possibles</a:t>
              </a:r>
              <a:endParaRPr lang="fr-FR" sz="1400" b="1" noProof="0" dirty="0">
                <a:solidFill>
                  <a:schemeClr val="bg1"/>
                </a:solidFill>
                <a:cs typeface="Arial" pitchFamily="34" charset="0"/>
              </a:endParaRPr>
            </a:p>
          </p:txBody>
        </p:sp>
      </p:grpSp>
    </p:spTree>
    <p:extLst>
      <p:ext uri="{BB962C8B-B14F-4D97-AF65-F5344CB8AC3E}">
        <p14:creationId xmlns:p14="http://schemas.microsoft.com/office/powerpoint/2010/main" val="27575818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209CD4-7ABF-E5B9-5E18-C9992BFD6E9F}"/>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CB6B43A8-3733-A322-7436-D4B08BFB2BC4}"/>
              </a:ext>
            </a:extLst>
          </p:cNvPr>
          <p:cNvSpPr txBox="1"/>
          <p:nvPr/>
        </p:nvSpPr>
        <p:spPr>
          <a:xfrm>
            <a:off x="2701636" y="166255"/>
            <a:ext cx="7342909" cy="840230"/>
          </a:xfrm>
          <a:prstGeom prst="rect">
            <a:avLst/>
          </a:prstGeom>
        </p:spPr>
        <p:txBody>
          <a:bodyPr anchor="ctr"/>
          <a:lstStyle>
            <a:lvl1pPr indent="0" algn="ctr">
              <a:lnSpc>
                <a:spcPct val="90000"/>
              </a:lnSpc>
              <a:spcBef>
                <a:spcPts val="1000"/>
              </a:spcBef>
              <a:buFont typeface="Arial" panose="020B0604020202020204" pitchFamily="34" charset="0"/>
              <a:buNone/>
              <a:defRPr sz="5400" b="0" baseline="0">
                <a:solidFill>
                  <a:schemeClr val="tx1">
                    <a:lumMod val="85000"/>
                    <a:lumOff val="15000"/>
                  </a:schemeClr>
                </a:solidFill>
                <a:latin typeface="+mj-lt"/>
                <a:cs typeface="Arial" pitchFamily="34"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fr-FR" dirty="0"/>
              <a:t>Réalité Augmentée</a:t>
            </a:r>
          </a:p>
        </p:txBody>
      </p:sp>
      <p:sp>
        <p:nvSpPr>
          <p:cNvPr id="2" name="TextBox 1">
            <a:extLst>
              <a:ext uri="{FF2B5EF4-FFF2-40B4-BE49-F238E27FC236}">
                <a16:creationId xmlns:a16="http://schemas.microsoft.com/office/drawing/2014/main" id="{EF5F44A7-F33A-160E-7D96-6C748C835F46}"/>
              </a:ext>
            </a:extLst>
          </p:cNvPr>
          <p:cNvSpPr txBox="1"/>
          <p:nvPr/>
        </p:nvSpPr>
        <p:spPr>
          <a:xfrm>
            <a:off x="1780308" y="1773382"/>
            <a:ext cx="9185564" cy="4305730"/>
          </a:xfrm>
          <a:prstGeom prst="rect">
            <a:avLst/>
          </a:prstGeom>
          <a:noFill/>
        </p:spPr>
        <p:txBody>
          <a:bodyPr wrap="square" rtlCol="0">
            <a:spAutoFit/>
          </a:bodyPr>
          <a:lstStyle/>
          <a:p>
            <a:pPr>
              <a:lnSpc>
                <a:spcPct val="200000"/>
              </a:lnSpc>
              <a:buFont typeface="+mj-lt"/>
              <a:buAutoNum type="arabicPeriod"/>
            </a:pPr>
            <a:r>
              <a:rPr lang="fr-FR" sz="2000" b="1" dirty="0"/>
              <a:t>Amélioration de la vision du champ de bataille</a:t>
            </a:r>
            <a:r>
              <a:rPr lang="fr-FR" sz="2000" dirty="0"/>
              <a:t> : Les casques AR peuvent afficher des informations en temps réel, telles que la position des ennemis ou des alliés, directement dans le champ de vision des soldats.</a:t>
            </a:r>
          </a:p>
          <a:p>
            <a:pPr>
              <a:lnSpc>
                <a:spcPct val="200000"/>
              </a:lnSpc>
              <a:buFont typeface="+mj-lt"/>
              <a:buAutoNum type="arabicPeriod"/>
            </a:pPr>
            <a:r>
              <a:rPr lang="fr-FR" sz="2000" b="1" dirty="0"/>
              <a:t>Maintenance et réparation</a:t>
            </a:r>
            <a:r>
              <a:rPr lang="fr-FR" sz="2000" dirty="0"/>
              <a:t> : Les soldats peuvent utiliser la RA pour superposer des instructions de réparation sur les équipements militaires sur le terrain.</a:t>
            </a:r>
          </a:p>
          <a:p>
            <a:pPr>
              <a:lnSpc>
                <a:spcPct val="200000"/>
              </a:lnSpc>
            </a:pPr>
            <a:endParaRPr lang="fr-FR" sz="2000" dirty="0"/>
          </a:p>
        </p:txBody>
      </p:sp>
    </p:spTree>
    <p:extLst>
      <p:ext uri="{BB962C8B-B14F-4D97-AF65-F5344CB8AC3E}">
        <p14:creationId xmlns:p14="http://schemas.microsoft.com/office/powerpoint/2010/main" val="5016833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Un Casque Avec Réalité Augmentée Intégrée Pour Les Militaires">
            <a:hlinkClick r:id="" action="ppaction://media"/>
            <a:extLst>
              <a:ext uri="{FF2B5EF4-FFF2-40B4-BE49-F238E27FC236}">
                <a16:creationId xmlns:a16="http://schemas.microsoft.com/office/drawing/2014/main" id="{E6D1B5F4-39D1-C20A-16E4-59563BFB2D0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85390" y="705544"/>
            <a:ext cx="8287193" cy="4661546"/>
          </a:xfrm>
          <a:prstGeom prst="rect">
            <a:avLst/>
          </a:prstGeom>
        </p:spPr>
      </p:pic>
    </p:spTree>
    <p:extLst>
      <p:ext uri="{BB962C8B-B14F-4D97-AF65-F5344CB8AC3E}">
        <p14:creationId xmlns:p14="http://schemas.microsoft.com/office/powerpoint/2010/main" val="129536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96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DB4FEA1-0532-4E91-AA0C-F52C544965D4}"/>
              </a:ext>
            </a:extLst>
          </p:cNvPr>
          <p:cNvSpPr txBox="1"/>
          <p:nvPr/>
        </p:nvSpPr>
        <p:spPr>
          <a:xfrm>
            <a:off x="6096000" y="0"/>
            <a:ext cx="6188645" cy="2800767"/>
          </a:xfrm>
          <a:prstGeom prst="rect">
            <a:avLst/>
          </a:prstGeom>
          <a:noFill/>
        </p:spPr>
        <p:txBody>
          <a:bodyPr wrap="square" rtlCol="0" anchor="ctr">
            <a:spAutoFit/>
          </a:bodyPr>
          <a:lstStyle/>
          <a:p>
            <a:r>
              <a:rPr lang="en-US" altLang="ko-KR" sz="4400" b="1" dirty="0" err="1">
                <a:solidFill>
                  <a:schemeClr val="bg1"/>
                </a:solidFill>
                <a:cs typeface="Arial" pitchFamily="34" charset="0"/>
              </a:rPr>
              <a:t>Défis</a:t>
            </a:r>
            <a:r>
              <a:rPr lang="en-US" altLang="ko-KR" sz="4400" b="1" dirty="0">
                <a:solidFill>
                  <a:schemeClr val="bg1"/>
                </a:solidFill>
                <a:cs typeface="Arial" pitchFamily="34" charset="0"/>
              </a:rPr>
              <a:t> </a:t>
            </a:r>
            <a:r>
              <a:rPr lang="en-US" altLang="ko-KR" sz="4400" b="1" dirty="0" err="1">
                <a:solidFill>
                  <a:schemeClr val="bg1"/>
                </a:solidFill>
                <a:cs typeface="Arial" pitchFamily="34" charset="0"/>
              </a:rPr>
              <a:t>liés</a:t>
            </a:r>
            <a:r>
              <a:rPr lang="en-US" altLang="ko-KR" sz="4400" b="1" dirty="0">
                <a:solidFill>
                  <a:schemeClr val="bg1"/>
                </a:solidFill>
                <a:cs typeface="Arial" pitchFamily="34" charset="0"/>
              </a:rPr>
              <a:t> à </a:t>
            </a:r>
            <a:r>
              <a:rPr lang="en-US" altLang="ko-KR" sz="4400" b="1" dirty="0" err="1">
                <a:solidFill>
                  <a:schemeClr val="bg1"/>
                </a:solidFill>
                <a:cs typeface="Arial" pitchFamily="34" charset="0"/>
              </a:rPr>
              <a:t>l’adoption</a:t>
            </a:r>
            <a:r>
              <a:rPr lang="en-US" altLang="ko-KR" sz="4400" b="1" dirty="0">
                <a:solidFill>
                  <a:schemeClr val="bg1"/>
                </a:solidFill>
                <a:cs typeface="Arial" pitchFamily="34" charset="0"/>
              </a:rPr>
              <a:t> de la </a:t>
            </a:r>
            <a:r>
              <a:rPr lang="en-US" altLang="ko-KR" sz="4400" b="1" dirty="0" err="1">
                <a:solidFill>
                  <a:schemeClr val="bg1"/>
                </a:solidFill>
                <a:cs typeface="Arial" pitchFamily="34" charset="0"/>
              </a:rPr>
              <a:t>Réalité</a:t>
            </a:r>
            <a:r>
              <a:rPr lang="en-US" altLang="ko-KR" sz="4400" b="1" dirty="0">
                <a:solidFill>
                  <a:schemeClr val="bg1"/>
                </a:solidFill>
                <a:cs typeface="Arial" pitchFamily="34" charset="0"/>
              </a:rPr>
              <a:t> </a:t>
            </a:r>
            <a:r>
              <a:rPr lang="en-US" altLang="ko-KR" sz="4400" b="1" dirty="0" err="1">
                <a:solidFill>
                  <a:schemeClr val="bg1"/>
                </a:solidFill>
                <a:cs typeface="Arial" pitchFamily="34" charset="0"/>
              </a:rPr>
              <a:t>Virtuelle</a:t>
            </a:r>
            <a:r>
              <a:rPr lang="en-US" altLang="ko-KR" sz="4400" b="1" dirty="0">
                <a:solidFill>
                  <a:schemeClr val="bg1"/>
                </a:solidFill>
                <a:cs typeface="Arial" pitchFamily="34" charset="0"/>
              </a:rPr>
              <a:t> et la </a:t>
            </a:r>
            <a:r>
              <a:rPr lang="en-US" altLang="ko-KR" sz="4400" b="1" dirty="0" err="1">
                <a:solidFill>
                  <a:schemeClr val="bg1"/>
                </a:solidFill>
                <a:cs typeface="Arial" pitchFamily="34" charset="0"/>
              </a:rPr>
              <a:t>Réalité</a:t>
            </a:r>
            <a:r>
              <a:rPr lang="en-US" altLang="ko-KR" sz="4400" b="1" dirty="0">
                <a:solidFill>
                  <a:schemeClr val="bg1"/>
                </a:solidFill>
                <a:cs typeface="Arial" pitchFamily="34" charset="0"/>
              </a:rPr>
              <a:t> </a:t>
            </a:r>
            <a:r>
              <a:rPr lang="en-US" altLang="ko-KR" sz="4400" b="1" dirty="0" err="1">
                <a:solidFill>
                  <a:schemeClr val="bg1"/>
                </a:solidFill>
                <a:cs typeface="Arial" pitchFamily="34" charset="0"/>
              </a:rPr>
              <a:t>Augmentée</a:t>
            </a:r>
            <a:endParaRPr lang="en-US" altLang="ko-KR" sz="4400" b="1" dirty="0">
              <a:solidFill>
                <a:schemeClr val="bg1"/>
              </a:solidFill>
              <a:cs typeface="Arial" pitchFamily="34" charset="0"/>
            </a:endParaRPr>
          </a:p>
        </p:txBody>
      </p:sp>
    </p:spTree>
    <p:extLst>
      <p:ext uri="{BB962C8B-B14F-4D97-AF65-F5344CB8AC3E}">
        <p14:creationId xmlns:p14="http://schemas.microsoft.com/office/powerpoint/2010/main" val="38833692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00E5AC-6BDB-B2EE-B9BE-62FC964395F6}"/>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88557AD4-67D4-44B1-1980-D3771F9E3033}"/>
              </a:ext>
            </a:extLst>
          </p:cNvPr>
          <p:cNvSpPr txBox="1"/>
          <p:nvPr/>
        </p:nvSpPr>
        <p:spPr>
          <a:xfrm>
            <a:off x="249382" y="168989"/>
            <a:ext cx="11693236" cy="6689011"/>
          </a:xfrm>
          <a:prstGeom prst="rect">
            <a:avLst/>
          </a:prstGeom>
          <a:noFill/>
        </p:spPr>
        <p:txBody>
          <a:bodyPr wrap="square" rtlCol="0">
            <a:spAutoFit/>
          </a:bodyPr>
          <a:lstStyle/>
          <a:p>
            <a:pPr>
              <a:lnSpc>
                <a:spcPct val="150000"/>
              </a:lnSpc>
              <a:buFont typeface="+mj-lt"/>
              <a:buAutoNum type="arabicPeriod"/>
            </a:pPr>
            <a:r>
              <a:rPr lang="fr-FR" b="1" dirty="0"/>
              <a:t>Coût élevé des équipements</a:t>
            </a:r>
            <a:r>
              <a:rPr lang="fr-FR" dirty="0"/>
              <a:t> :</a:t>
            </a:r>
          </a:p>
          <a:p>
            <a:pPr marL="742950" lvl="1" indent="-285750">
              <a:lnSpc>
                <a:spcPct val="150000"/>
              </a:lnSpc>
              <a:buFont typeface="Arial" panose="020B0604020202020204" pitchFamily="34" charset="0"/>
              <a:buChar char="•"/>
            </a:pPr>
            <a:r>
              <a:rPr lang="fr-FR" dirty="0"/>
              <a:t>Les casques VR haut de gamme (comme l'Oculus Rift, HTC Vive) et les lunettes AR (comme Microsoft HoloLens) restent coûteux pour les consommateurs et les entreprises.</a:t>
            </a:r>
          </a:p>
          <a:p>
            <a:pPr marL="742950" lvl="1" indent="-285750">
              <a:lnSpc>
                <a:spcPct val="150000"/>
              </a:lnSpc>
              <a:buFont typeface="Arial" panose="020B0604020202020204" pitchFamily="34" charset="0"/>
              <a:buChar char="•"/>
            </a:pPr>
            <a:r>
              <a:rPr lang="fr-FR" b="1" dirty="0"/>
              <a:t>Exemple</a:t>
            </a:r>
            <a:r>
              <a:rPr lang="fr-FR" dirty="0"/>
              <a:t> : Le coût des équipements VR pour l'éducation et l'industrie reste un frein majeur, car l'installation d'une infrastructure complète peut être onéreuse.</a:t>
            </a:r>
          </a:p>
          <a:p>
            <a:pPr>
              <a:lnSpc>
                <a:spcPct val="150000"/>
              </a:lnSpc>
            </a:pPr>
            <a:r>
              <a:rPr lang="fr-FR" b="1" dirty="0"/>
              <a:t>2. Adoption par les utilisateurs</a:t>
            </a:r>
            <a:r>
              <a:rPr lang="fr-FR" dirty="0"/>
              <a:t> :</a:t>
            </a:r>
          </a:p>
          <a:p>
            <a:pPr lvl="1">
              <a:lnSpc>
                <a:spcPct val="150000"/>
              </a:lnSpc>
              <a:buFont typeface="Arial" panose="020B0604020202020204" pitchFamily="34" charset="0"/>
              <a:buChar char="•"/>
            </a:pPr>
            <a:r>
              <a:rPr lang="fr-FR" dirty="0"/>
              <a:t>La courbe d’apprentissage et l’adaptation à des technologies complexes peuvent rendre l’adoption difficile, notamment dans des secteurs comme l'éducation ou l’industrie manufacturière.</a:t>
            </a:r>
          </a:p>
          <a:p>
            <a:pPr lvl="1">
              <a:lnSpc>
                <a:spcPct val="150000"/>
              </a:lnSpc>
              <a:buFont typeface="Arial" panose="020B0604020202020204" pitchFamily="34" charset="0"/>
              <a:buChar char="•"/>
            </a:pPr>
            <a:r>
              <a:rPr lang="fr-FR" b="1" dirty="0"/>
              <a:t>Problème de confort</a:t>
            </a:r>
            <a:r>
              <a:rPr lang="fr-FR" dirty="0"/>
              <a:t> : Les casques VR peuvent provoquer des vertiges, des nausées ou des maux de tête, ce qui limite leur utilisation prolongée.</a:t>
            </a:r>
          </a:p>
          <a:p>
            <a:pPr>
              <a:lnSpc>
                <a:spcPct val="150000"/>
              </a:lnSpc>
            </a:pPr>
            <a:r>
              <a:rPr lang="fr-FR" b="1" dirty="0"/>
              <a:t>3. Manque d'interopérabilité</a:t>
            </a:r>
            <a:r>
              <a:rPr lang="fr-FR" dirty="0"/>
              <a:t> :</a:t>
            </a:r>
          </a:p>
          <a:p>
            <a:pPr lvl="1">
              <a:lnSpc>
                <a:spcPct val="150000"/>
              </a:lnSpc>
              <a:buFont typeface="Arial" panose="020B0604020202020204" pitchFamily="34" charset="0"/>
              <a:buChar char="•"/>
            </a:pPr>
            <a:r>
              <a:rPr lang="fr-FR" dirty="0"/>
              <a:t>Les différents dispositifs VR et AR ne sont pas toujours compatibles entre eux, ce qui crée des barrières à une adoption généralisée.</a:t>
            </a:r>
          </a:p>
          <a:p>
            <a:pPr lvl="1">
              <a:lnSpc>
                <a:spcPct val="150000"/>
              </a:lnSpc>
              <a:buFont typeface="Arial" panose="020B0604020202020204" pitchFamily="34" charset="0"/>
              <a:buChar char="•"/>
            </a:pPr>
            <a:r>
              <a:rPr lang="fr-FR" b="1" dirty="0"/>
              <a:t>Problème d’écosystème fermé</a:t>
            </a:r>
            <a:r>
              <a:rPr lang="fr-FR" dirty="0"/>
              <a:t> : Des plateformes comme Oculus ou HoloLens dépendent d’un écosystème propre et limitent les possibilités de compatibilité.</a:t>
            </a:r>
          </a:p>
          <a:p>
            <a:pPr marL="285750" indent="-285750">
              <a:lnSpc>
                <a:spcPct val="150000"/>
              </a:lnSpc>
              <a:buFont typeface="Arial" panose="020B0604020202020204" pitchFamily="34" charset="0"/>
              <a:buChar char="•"/>
            </a:pPr>
            <a:endParaRPr lang="fr-FR" dirty="0"/>
          </a:p>
        </p:txBody>
      </p:sp>
    </p:spTree>
    <p:extLst>
      <p:ext uri="{BB962C8B-B14F-4D97-AF65-F5344CB8AC3E}">
        <p14:creationId xmlns:p14="http://schemas.microsoft.com/office/powerpoint/2010/main" val="162583138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2FA379-88BA-8E92-4312-B70386A6F28F}"/>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75875D49-92A9-2905-A931-C7422944159E}"/>
              </a:ext>
            </a:extLst>
          </p:cNvPr>
          <p:cNvSpPr txBox="1"/>
          <p:nvPr/>
        </p:nvSpPr>
        <p:spPr>
          <a:xfrm>
            <a:off x="5514108" y="168989"/>
            <a:ext cx="6428509" cy="6273512"/>
          </a:xfrm>
          <a:prstGeom prst="rect">
            <a:avLst/>
          </a:prstGeom>
          <a:noFill/>
        </p:spPr>
        <p:txBody>
          <a:bodyPr wrap="square" rtlCol="0">
            <a:spAutoFit/>
          </a:bodyPr>
          <a:lstStyle/>
          <a:p>
            <a:pPr>
              <a:lnSpc>
                <a:spcPct val="150000"/>
              </a:lnSpc>
            </a:pPr>
            <a:r>
              <a:rPr lang="fr-FR" b="1" dirty="0"/>
              <a:t>4.</a:t>
            </a:r>
            <a:r>
              <a:rPr lang="fr-FR" dirty="0"/>
              <a:t> </a:t>
            </a:r>
            <a:r>
              <a:rPr lang="fr-FR" b="1" dirty="0"/>
              <a:t>Problèmes de connectivité et de puissance</a:t>
            </a:r>
            <a:r>
              <a:rPr lang="fr-FR" dirty="0"/>
              <a:t> :</a:t>
            </a:r>
          </a:p>
          <a:p>
            <a:pPr lvl="1">
              <a:lnSpc>
                <a:spcPct val="150000"/>
              </a:lnSpc>
              <a:buFont typeface="Arial" panose="020B0604020202020204" pitchFamily="34" charset="0"/>
              <a:buChar char="•"/>
            </a:pPr>
            <a:r>
              <a:rPr lang="fr-FR" dirty="0"/>
              <a:t>Les technologies nécessitent des connexions réseau rapides et des machines puissantes (GPU, processeurs) pour une expérience immersive fluide, ce qui n'est pas toujours accessible à tous.</a:t>
            </a:r>
          </a:p>
          <a:p>
            <a:pPr marL="285750" indent="-285750">
              <a:lnSpc>
                <a:spcPct val="150000"/>
              </a:lnSpc>
              <a:buFont typeface="Arial" panose="020B0604020202020204" pitchFamily="34" charset="0"/>
              <a:buChar char="•"/>
            </a:pPr>
            <a:endParaRPr lang="fr-FR" dirty="0"/>
          </a:p>
          <a:p>
            <a:pPr>
              <a:lnSpc>
                <a:spcPct val="150000"/>
              </a:lnSpc>
            </a:pPr>
            <a:r>
              <a:rPr lang="fr-FR" b="1" dirty="0"/>
              <a:t>5. Questions de confidentialité et de sécurité</a:t>
            </a:r>
            <a:r>
              <a:rPr lang="fr-FR" dirty="0"/>
              <a:t> :</a:t>
            </a:r>
          </a:p>
          <a:p>
            <a:pPr lvl="1">
              <a:lnSpc>
                <a:spcPct val="150000"/>
              </a:lnSpc>
              <a:buFont typeface="Arial" panose="020B0604020202020204" pitchFamily="34" charset="0"/>
              <a:buChar char="•"/>
            </a:pPr>
            <a:r>
              <a:rPr lang="fr-FR" dirty="0"/>
              <a:t>Les technologies AR et VR collectent énormément de données sur les utilisateurs (mouvements, préférences, interactions), ce qui soulève des questions de protection de la vie privée et de cybersécurité.</a:t>
            </a:r>
          </a:p>
          <a:p>
            <a:pPr lvl="1">
              <a:lnSpc>
                <a:spcPct val="150000"/>
              </a:lnSpc>
              <a:buFont typeface="Arial" panose="020B0604020202020204" pitchFamily="34" charset="0"/>
              <a:buChar char="•"/>
            </a:pPr>
            <a:r>
              <a:rPr lang="fr-FR" b="1" dirty="0"/>
              <a:t>Exemple</a:t>
            </a:r>
            <a:r>
              <a:rPr lang="fr-FR" dirty="0"/>
              <a:t> : Le suivi des yeux et des mouvements dans la RV soulève des inquiétudes sur l’utilisation abusive de ces informations.</a:t>
            </a:r>
          </a:p>
          <a:p>
            <a:pPr marL="285750" indent="-285750">
              <a:lnSpc>
                <a:spcPct val="150000"/>
              </a:lnSpc>
              <a:buFont typeface="Arial" panose="020B0604020202020204" pitchFamily="34" charset="0"/>
              <a:buChar char="•"/>
            </a:pPr>
            <a:endParaRPr lang="fr-FR" dirty="0"/>
          </a:p>
        </p:txBody>
      </p:sp>
      <p:pic>
        <p:nvPicPr>
          <p:cNvPr id="14340" name="Picture 4" descr="Lunettes AR et VR : le duel 2025">
            <a:extLst>
              <a:ext uri="{FF2B5EF4-FFF2-40B4-BE49-F238E27FC236}">
                <a16:creationId xmlns:a16="http://schemas.microsoft.com/office/drawing/2014/main" id="{AEC94B8D-F8FB-EE36-F443-433A2ED8F0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399309"/>
            <a:ext cx="5161252" cy="34345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9934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7A1DC4D-A24D-4960-A4EE-E6B2B63381CB}"/>
              </a:ext>
            </a:extLst>
          </p:cNvPr>
          <p:cNvSpPr txBox="1"/>
          <p:nvPr/>
        </p:nvSpPr>
        <p:spPr>
          <a:xfrm>
            <a:off x="0" y="136589"/>
            <a:ext cx="7384409" cy="1938992"/>
          </a:xfrm>
          <a:prstGeom prst="rect">
            <a:avLst/>
          </a:prstGeom>
          <a:noFill/>
        </p:spPr>
        <p:txBody>
          <a:bodyPr wrap="square" rtlCol="0" anchor="ctr">
            <a:spAutoFit/>
          </a:bodyPr>
          <a:lstStyle/>
          <a:p>
            <a:r>
              <a:rPr lang="fr-FR" altLang="ko-KR" sz="4000" b="1" dirty="0">
                <a:solidFill>
                  <a:schemeClr val="bg1"/>
                </a:solidFill>
                <a:cs typeface="Arial" pitchFamily="34" charset="0"/>
              </a:rPr>
              <a:t>Développements futurs possibles dans la vie quotidienne</a:t>
            </a:r>
            <a:endParaRPr lang="ko-KR" altLang="en-US" sz="4000" b="1" dirty="0">
              <a:solidFill>
                <a:schemeClr val="bg1"/>
              </a:solidFill>
              <a:cs typeface="Arial" pitchFamily="34" charset="0"/>
            </a:endParaRPr>
          </a:p>
        </p:txBody>
      </p:sp>
    </p:spTree>
    <p:extLst>
      <p:ext uri="{BB962C8B-B14F-4D97-AF65-F5344CB8AC3E}">
        <p14:creationId xmlns:p14="http://schemas.microsoft.com/office/powerpoint/2010/main" val="27745221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FAE4103-A74C-03B6-B152-591E6457299F}"/>
              </a:ext>
            </a:extLst>
          </p:cNvPr>
          <p:cNvSpPr txBox="1"/>
          <p:nvPr/>
        </p:nvSpPr>
        <p:spPr>
          <a:xfrm>
            <a:off x="512618" y="110837"/>
            <a:ext cx="10861964" cy="7935506"/>
          </a:xfrm>
          <a:prstGeom prst="rect">
            <a:avLst/>
          </a:prstGeom>
          <a:noFill/>
        </p:spPr>
        <p:txBody>
          <a:bodyPr wrap="square" rtlCol="0">
            <a:spAutoFit/>
          </a:bodyPr>
          <a:lstStyle/>
          <a:p>
            <a:pPr>
              <a:lnSpc>
                <a:spcPct val="150000"/>
              </a:lnSpc>
              <a:buFont typeface="+mj-lt"/>
              <a:buAutoNum type="arabicPeriod"/>
            </a:pPr>
            <a:r>
              <a:rPr lang="fr-FR" b="1" dirty="0"/>
              <a:t> Réalité augmentée dans l'éducation</a:t>
            </a:r>
            <a:r>
              <a:rPr lang="fr-FR" dirty="0"/>
              <a:t> :</a:t>
            </a:r>
          </a:p>
          <a:p>
            <a:pPr marL="742950" lvl="1" indent="-285750">
              <a:lnSpc>
                <a:spcPct val="150000"/>
              </a:lnSpc>
              <a:buFont typeface="Arial" panose="020B0604020202020204" pitchFamily="34" charset="0"/>
              <a:buChar char="•"/>
            </a:pPr>
            <a:r>
              <a:rPr lang="fr-FR" b="1" dirty="0"/>
              <a:t>Cours immersifs</a:t>
            </a:r>
            <a:r>
              <a:rPr lang="fr-FR" dirty="0"/>
              <a:t> : Des technologies comme la RA pourraient transformer l'éducation en créant des environnements d'apprentissage interactifs, permettant aux étudiants de visualiser des concepts complexes en 3D.</a:t>
            </a:r>
          </a:p>
          <a:p>
            <a:pPr marL="742950" lvl="1" indent="-285750">
              <a:lnSpc>
                <a:spcPct val="150000"/>
              </a:lnSpc>
              <a:buFont typeface="Arial" panose="020B0604020202020204" pitchFamily="34" charset="0"/>
              <a:buChar char="•"/>
            </a:pPr>
            <a:r>
              <a:rPr lang="fr-FR" b="1" dirty="0"/>
              <a:t>Exemple futur</a:t>
            </a:r>
            <a:r>
              <a:rPr lang="fr-FR" dirty="0"/>
              <a:t> : Des élèves portant des lunettes AR pourraient participer à des cours virtuels où des objets en 3D apparaissent dans la classe.</a:t>
            </a:r>
          </a:p>
          <a:p>
            <a:pPr>
              <a:lnSpc>
                <a:spcPct val="150000"/>
              </a:lnSpc>
              <a:buFont typeface="+mj-lt"/>
              <a:buAutoNum type="arabicPeriod"/>
            </a:pPr>
            <a:r>
              <a:rPr lang="fr-FR" b="1" dirty="0"/>
              <a:t> Maison et travail connectés</a:t>
            </a:r>
            <a:r>
              <a:rPr lang="fr-FR" dirty="0"/>
              <a:t> :</a:t>
            </a:r>
          </a:p>
          <a:p>
            <a:pPr marL="742950" lvl="1" indent="-285750">
              <a:lnSpc>
                <a:spcPct val="150000"/>
              </a:lnSpc>
              <a:buFont typeface="Arial" panose="020B0604020202020204" pitchFamily="34" charset="0"/>
              <a:buChar char="•"/>
            </a:pPr>
            <a:r>
              <a:rPr lang="fr-FR" b="1" dirty="0"/>
              <a:t>Interface à commande vocale et AR</a:t>
            </a:r>
            <a:r>
              <a:rPr lang="fr-FR" dirty="0"/>
              <a:t> : Dans la vie domestique, des lunettes AR ou des lentilles intelligentes pourraient offrir des informations en temps réel sur les objets et les environnements, facilitant l'interaction avec les appareils domestiques intelligents.</a:t>
            </a:r>
          </a:p>
          <a:p>
            <a:pPr marL="742950" lvl="1" indent="-285750">
              <a:lnSpc>
                <a:spcPct val="150000"/>
              </a:lnSpc>
              <a:buFont typeface="Arial" panose="020B0604020202020204" pitchFamily="34" charset="0"/>
              <a:buChar char="•"/>
            </a:pPr>
            <a:r>
              <a:rPr lang="fr-FR" b="1" dirty="0"/>
              <a:t>Télétravail</a:t>
            </a:r>
            <a:r>
              <a:rPr lang="fr-FR" dirty="0"/>
              <a:t> : Des bureaux virtuels pourraient permettre aux employés de travailler dans un environnement virtuel à distance, en utilisant la RV pour des réunions immersives.</a:t>
            </a:r>
          </a:p>
          <a:p>
            <a:pPr>
              <a:lnSpc>
                <a:spcPct val="150000"/>
              </a:lnSpc>
            </a:pPr>
            <a:r>
              <a:rPr lang="fr-FR" b="1" dirty="0"/>
              <a:t>3. Santé personnalisée et thérapies immersives</a:t>
            </a:r>
            <a:r>
              <a:rPr lang="fr-FR" dirty="0"/>
              <a:t> :</a:t>
            </a:r>
          </a:p>
          <a:p>
            <a:pPr lvl="1">
              <a:lnSpc>
                <a:spcPct val="150000"/>
              </a:lnSpc>
              <a:buFont typeface="Arial" panose="020B0604020202020204" pitchFamily="34" charset="0"/>
              <a:buChar char="•"/>
            </a:pPr>
            <a:r>
              <a:rPr lang="fr-FR" b="1" dirty="0"/>
              <a:t>Thérapies VR avancées</a:t>
            </a:r>
            <a:r>
              <a:rPr lang="fr-FR" dirty="0"/>
              <a:t> : Les applications VR pour le traitement de troubles mentaux (phobies, anxiété, PTSD) continueront de se développer. Des simulations plus réalistes et personnalisées pourraient révolutionner le traitement des patients.</a:t>
            </a:r>
          </a:p>
          <a:p>
            <a:pPr lvl="1">
              <a:lnSpc>
                <a:spcPct val="150000"/>
              </a:lnSpc>
              <a:buFont typeface="Arial" panose="020B0604020202020204" pitchFamily="34" charset="0"/>
              <a:buChar char="•"/>
            </a:pPr>
            <a:r>
              <a:rPr lang="fr-FR" b="1" dirty="0"/>
              <a:t>Diagnostic à distance</a:t>
            </a:r>
            <a:r>
              <a:rPr lang="fr-FR" dirty="0"/>
              <a:t> : La RA pourrait permettre aux médecins de superposer des informations médicales directement sur les patients pendant les examens.</a:t>
            </a:r>
          </a:p>
          <a:p>
            <a:pPr>
              <a:lnSpc>
                <a:spcPct val="150000"/>
              </a:lnSpc>
            </a:pPr>
            <a:endParaRPr lang="fr-FR" dirty="0"/>
          </a:p>
        </p:txBody>
      </p:sp>
    </p:spTree>
    <p:extLst>
      <p:ext uri="{BB962C8B-B14F-4D97-AF65-F5344CB8AC3E}">
        <p14:creationId xmlns:p14="http://schemas.microsoft.com/office/powerpoint/2010/main" val="3247870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43ACFC-7791-FCEB-3CE0-2DD39392DBC9}"/>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3D8B3B04-0E10-00E8-10AF-0A8F1B6A02C8}"/>
              </a:ext>
            </a:extLst>
          </p:cNvPr>
          <p:cNvSpPr txBox="1"/>
          <p:nvPr/>
        </p:nvSpPr>
        <p:spPr>
          <a:xfrm>
            <a:off x="159327" y="446728"/>
            <a:ext cx="11873345" cy="5355312"/>
          </a:xfrm>
          <a:prstGeom prst="rect">
            <a:avLst/>
          </a:prstGeom>
          <a:noFill/>
        </p:spPr>
        <p:txBody>
          <a:bodyPr wrap="square" rtlCol="0">
            <a:spAutoFit/>
          </a:bodyPr>
          <a:lstStyle/>
          <a:p>
            <a:r>
              <a:rPr lang="fr-FR" b="1" dirty="0"/>
              <a:t>4.Commerces et services AR</a:t>
            </a:r>
            <a:r>
              <a:rPr lang="fr-FR" dirty="0"/>
              <a:t> :</a:t>
            </a:r>
          </a:p>
          <a:p>
            <a:pPr marL="742950" lvl="1" indent="-285750">
              <a:buFont typeface="Arial" panose="020B0604020202020204" pitchFamily="34" charset="0"/>
              <a:buChar char="•"/>
            </a:pPr>
            <a:r>
              <a:rPr lang="fr-FR" b="1" dirty="0"/>
              <a:t>Shopping virtuel</a:t>
            </a:r>
            <a:r>
              <a:rPr lang="fr-FR" dirty="0"/>
              <a:t> : La RA pourrait transformer l'expérience d'achat, permettant aux consommateurs de voir à quoi ressembleraient les produits dans leur maison avant de les acheter. Par exemple, la superposition de meubles virtuels dans un salon.</a:t>
            </a:r>
          </a:p>
          <a:p>
            <a:pPr marL="742950" lvl="1" indent="-285750">
              <a:buFont typeface="Arial" panose="020B0604020202020204" pitchFamily="34" charset="0"/>
              <a:buChar char="•"/>
            </a:pPr>
            <a:r>
              <a:rPr lang="fr-FR" b="1" dirty="0"/>
              <a:t>Livraison et assistance AR</a:t>
            </a:r>
            <a:r>
              <a:rPr lang="fr-FR" dirty="0"/>
              <a:t> : Des services comme l'assistance à la réparation de produits pourraient se faire en RA, avec des instructions directement sur les appareils.</a:t>
            </a:r>
          </a:p>
          <a:p>
            <a:r>
              <a:rPr lang="fr-FR" b="1" dirty="0"/>
              <a:t>5.Interactions sociales et loisirs</a:t>
            </a:r>
            <a:r>
              <a:rPr lang="fr-FR" dirty="0"/>
              <a:t> :</a:t>
            </a:r>
          </a:p>
          <a:p>
            <a:pPr lvl="1">
              <a:buFont typeface="Arial" panose="020B0604020202020204" pitchFamily="34" charset="0"/>
              <a:buChar char="•"/>
            </a:pPr>
            <a:r>
              <a:rPr lang="fr-FR" b="1" dirty="0"/>
              <a:t>Socialisation virtuelle</a:t>
            </a:r>
            <a:r>
              <a:rPr lang="fr-FR" dirty="0"/>
              <a:t> : Les plateformes de RV pour les événements sociaux, concerts et rencontres pourraient devenir courantes, permettant aux gens de se connecter à distance tout en vivant une expérience immersive.</a:t>
            </a:r>
          </a:p>
          <a:p>
            <a:pPr lvl="1">
              <a:buFont typeface="Arial" panose="020B0604020202020204" pitchFamily="34" charset="0"/>
              <a:buChar char="•"/>
            </a:pPr>
            <a:r>
              <a:rPr lang="fr-FR" b="1" dirty="0"/>
              <a:t>Jeux vidéo et loisirs immersifs</a:t>
            </a:r>
            <a:r>
              <a:rPr lang="fr-FR" dirty="0"/>
              <a:t> : Les expériences de jeux en RV continueront à évoluer avec des mondes de plus en plus réalistes et interactifs.</a:t>
            </a:r>
          </a:p>
          <a:p>
            <a:r>
              <a:rPr lang="fr-FR" b="1" dirty="0"/>
              <a:t>6.Transports et navigation AR</a:t>
            </a:r>
            <a:r>
              <a:rPr lang="fr-FR" dirty="0"/>
              <a:t> :</a:t>
            </a:r>
          </a:p>
          <a:p>
            <a:pPr lvl="1">
              <a:buFont typeface="Arial" panose="020B0604020202020204" pitchFamily="34" charset="0"/>
              <a:buChar char="•"/>
            </a:pPr>
            <a:r>
              <a:rPr lang="fr-FR" b="1" dirty="0"/>
              <a:t>Conduite augmentée</a:t>
            </a:r>
            <a:r>
              <a:rPr lang="fr-FR" dirty="0"/>
              <a:t> : Les véhicules du futur pourraient être équipés de technologies AR, superposant des informations de navigation en temps réel sur le pare-brise ou l’affichage du tableau de bord.</a:t>
            </a:r>
          </a:p>
          <a:p>
            <a:pPr lvl="1">
              <a:buFont typeface="Arial" panose="020B0604020202020204" pitchFamily="34" charset="0"/>
              <a:buChar char="•"/>
            </a:pPr>
            <a:r>
              <a:rPr lang="fr-FR" b="1" dirty="0"/>
              <a:t>Aide à la navigation</a:t>
            </a:r>
            <a:r>
              <a:rPr lang="fr-FR" dirty="0"/>
              <a:t> : Des applications AR pourraient aider les personnes à se déplacer dans des villes ou des bâtiments complexes, en superposant des informations sur la carte et les directions.</a:t>
            </a:r>
          </a:p>
          <a:p>
            <a:pPr lvl="1"/>
            <a:endParaRPr lang="fr-FR" dirty="0"/>
          </a:p>
          <a:p>
            <a:pPr lvl="1"/>
            <a:endParaRPr lang="fr-FR" dirty="0"/>
          </a:p>
        </p:txBody>
      </p:sp>
    </p:spTree>
    <p:extLst>
      <p:ext uri="{BB962C8B-B14F-4D97-AF65-F5344CB8AC3E}">
        <p14:creationId xmlns:p14="http://schemas.microsoft.com/office/powerpoint/2010/main" val="3494901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Conclusion</a:t>
            </a:r>
          </a:p>
        </p:txBody>
      </p:sp>
      <p:grpSp>
        <p:nvGrpSpPr>
          <p:cNvPr id="3" name="Group 2">
            <a:extLst>
              <a:ext uri="{FF2B5EF4-FFF2-40B4-BE49-F238E27FC236}">
                <a16:creationId xmlns:a16="http://schemas.microsoft.com/office/drawing/2014/main" id="{8551CDB8-01FB-4E94-B176-E7C8CBFC69B2}"/>
              </a:ext>
            </a:extLst>
          </p:cNvPr>
          <p:cNvGrpSpPr/>
          <p:nvPr/>
        </p:nvGrpSpPr>
        <p:grpSpPr>
          <a:xfrm>
            <a:off x="7036525" y="1814909"/>
            <a:ext cx="5077097" cy="5075946"/>
            <a:chOff x="2667000" y="4000174"/>
            <a:chExt cx="2857134" cy="2856487"/>
          </a:xfrm>
        </p:grpSpPr>
        <p:sp>
          <p:nvSpPr>
            <p:cNvPr id="4" name="Freeform: Shape 3">
              <a:extLst>
                <a:ext uri="{FF2B5EF4-FFF2-40B4-BE49-F238E27FC236}">
                  <a16:creationId xmlns:a16="http://schemas.microsoft.com/office/drawing/2014/main" id="{61D96456-62DA-47F9-9452-E8F78E8CDDCF}"/>
                </a:ext>
              </a:extLst>
            </p:cNvPr>
            <p:cNvSpPr/>
            <p:nvPr/>
          </p:nvSpPr>
          <p:spPr>
            <a:xfrm>
              <a:off x="2667000" y="5921713"/>
              <a:ext cx="2857134" cy="934948"/>
            </a:xfrm>
            <a:custGeom>
              <a:avLst/>
              <a:gdLst>
                <a:gd name="connsiteX0" fmla="*/ 2579217 w 2857134"/>
                <a:gd name="connsiteY0" fmla="*/ 254289 h 934948"/>
                <a:gd name="connsiteX1" fmla="*/ 2720490 w 2857134"/>
                <a:gd name="connsiteY1" fmla="*/ 405376 h 934948"/>
                <a:gd name="connsiteX2" fmla="*/ 2777367 w 2857134"/>
                <a:gd name="connsiteY2" fmla="*/ 551250 h 934948"/>
                <a:gd name="connsiteX3" fmla="*/ 2821977 w 2857134"/>
                <a:gd name="connsiteY3" fmla="*/ 705237 h 934948"/>
                <a:gd name="connsiteX4" fmla="*/ 2857135 w 2857134"/>
                <a:gd name="connsiteY4" fmla="*/ 934948 h 934948"/>
                <a:gd name="connsiteX5" fmla="*/ 0 w 2857134"/>
                <a:gd name="connsiteY5" fmla="*/ 934948 h 934948"/>
                <a:gd name="connsiteX6" fmla="*/ 109517 w 2857134"/>
                <a:gd name="connsiteY6" fmla="*/ 391324 h 934948"/>
                <a:gd name="connsiteX7" fmla="*/ 204953 w 2857134"/>
                <a:gd name="connsiteY7" fmla="*/ 226548 h 934948"/>
                <a:gd name="connsiteX8" fmla="*/ 404303 w 2857134"/>
                <a:gd name="connsiteY8" fmla="*/ 105460 h 934948"/>
                <a:gd name="connsiteX9" fmla="*/ 561133 w 2857134"/>
                <a:gd name="connsiteY9" fmla="*/ 10609 h 934948"/>
                <a:gd name="connsiteX10" fmla="*/ 584832 w 2857134"/>
                <a:gd name="connsiteY10" fmla="*/ 321 h 934948"/>
                <a:gd name="connsiteX11" fmla="*/ 577081 w 2857134"/>
                <a:gd name="connsiteY11" fmla="*/ 9577 h 934948"/>
                <a:gd name="connsiteX12" fmla="*/ 575297 w 2857134"/>
                <a:gd name="connsiteY12" fmla="*/ 27644 h 934948"/>
                <a:gd name="connsiteX13" fmla="*/ 789200 w 2857134"/>
                <a:gd name="connsiteY13" fmla="*/ 149847 h 934948"/>
                <a:gd name="connsiteX14" fmla="*/ 868243 w 2857134"/>
                <a:gd name="connsiteY14" fmla="*/ 150154 h 934948"/>
                <a:gd name="connsiteX15" fmla="*/ 912434 w 2857134"/>
                <a:gd name="connsiteY15" fmla="*/ 133425 h 934948"/>
                <a:gd name="connsiteX16" fmla="*/ 970928 w 2857134"/>
                <a:gd name="connsiteY16" fmla="*/ 142068 h 934948"/>
                <a:gd name="connsiteX17" fmla="*/ 1106709 w 2857134"/>
                <a:gd name="connsiteY17" fmla="*/ 218183 h 934948"/>
                <a:gd name="connsiteX18" fmla="*/ 1341607 w 2857134"/>
                <a:gd name="connsiteY18" fmla="*/ 299707 h 934948"/>
                <a:gd name="connsiteX19" fmla="*/ 1512796 w 2857134"/>
                <a:gd name="connsiteY19" fmla="*/ 334531 h 934948"/>
                <a:gd name="connsiteX20" fmla="*/ 1642805 w 2857134"/>
                <a:gd name="connsiteY20" fmla="*/ 303639 h 934948"/>
                <a:gd name="connsiteX21" fmla="*/ 1888967 w 2857134"/>
                <a:gd name="connsiteY21" fmla="*/ 224568 h 934948"/>
                <a:gd name="connsiteX22" fmla="*/ 1985742 w 2857134"/>
                <a:gd name="connsiteY22" fmla="*/ 112124 h 934948"/>
                <a:gd name="connsiteX23" fmla="*/ 2021931 w 2857134"/>
                <a:gd name="connsiteY23" fmla="*/ 4921 h 934948"/>
                <a:gd name="connsiteX24" fmla="*/ 2579217 w 2857134"/>
                <a:gd name="connsiteY24" fmla="*/ 254289 h 934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134" h="934948">
                  <a:moveTo>
                    <a:pt x="2579217" y="254289"/>
                  </a:moveTo>
                  <a:cubicBezTo>
                    <a:pt x="2641670" y="290284"/>
                    <a:pt x="2689542" y="339410"/>
                    <a:pt x="2720490" y="405376"/>
                  </a:cubicBezTo>
                  <a:cubicBezTo>
                    <a:pt x="2742739" y="452830"/>
                    <a:pt x="2761336" y="501454"/>
                    <a:pt x="2777367" y="551250"/>
                  </a:cubicBezTo>
                  <a:cubicBezTo>
                    <a:pt x="2793762" y="602133"/>
                    <a:pt x="2809431" y="653294"/>
                    <a:pt x="2821977" y="705237"/>
                  </a:cubicBezTo>
                  <a:cubicBezTo>
                    <a:pt x="2830620" y="741036"/>
                    <a:pt x="2853315" y="879828"/>
                    <a:pt x="2857135" y="934948"/>
                  </a:cubicBezTo>
                  <a:cubicBezTo>
                    <a:pt x="1914785" y="934948"/>
                    <a:pt x="942350" y="934948"/>
                    <a:pt x="0" y="934948"/>
                  </a:cubicBezTo>
                  <a:cubicBezTo>
                    <a:pt x="5437" y="906900"/>
                    <a:pt x="103383" y="410256"/>
                    <a:pt x="109517" y="391324"/>
                  </a:cubicBezTo>
                  <a:cubicBezTo>
                    <a:pt x="119080" y="361798"/>
                    <a:pt x="128281" y="283062"/>
                    <a:pt x="204953" y="226548"/>
                  </a:cubicBezTo>
                  <a:cubicBezTo>
                    <a:pt x="271338" y="186064"/>
                    <a:pt x="337834" y="145776"/>
                    <a:pt x="404303" y="105460"/>
                  </a:cubicBezTo>
                  <a:cubicBezTo>
                    <a:pt x="456524" y="73788"/>
                    <a:pt x="508745" y="42059"/>
                    <a:pt x="561133" y="10609"/>
                  </a:cubicBezTo>
                  <a:cubicBezTo>
                    <a:pt x="568494" y="6204"/>
                    <a:pt x="574600" y="-1686"/>
                    <a:pt x="584832" y="321"/>
                  </a:cubicBezTo>
                  <a:cubicBezTo>
                    <a:pt x="585613" y="6176"/>
                    <a:pt x="580260" y="7152"/>
                    <a:pt x="577081" y="9577"/>
                  </a:cubicBezTo>
                  <a:cubicBezTo>
                    <a:pt x="567351" y="16938"/>
                    <a:pt x="567658" y="18332"/>
                    <a:pt x="575297" y="27644"/>
                  </a:cubicBezTo>
                  <a:cubicBezTo>
                    <a:pt x="591775" y="47747"/>
                    <a:pt x="764999" y="141009"/>
                    <a:pt x="789200" y="149847"/>
                  </a:cubicBezTo>
                  <a:cubicBezTo>
                    <a:pt x="815631" y="159494"/>
                    <a:pt x="841923" y="157403"/>
                    <a:pt x="868243" y="150154"/>
                  </a:cubicBezTo>
                  <a:cubicBezTo>
                    <a:pt x="880036" y="146919"/>
                    <a:pt x="908754" y="133648"/>
                    <a:pt x="912434" y="133425"/>
                  </a:cubicBezTo>
                  <a:cubicBezTo>
                    <a:pt x="932620" y="131696"/>
                    <a:pt x="952722" y="132338"/>
                    <a:pt x="970928" y="142068"/>
                  </a:cubicBezTo>
                  <a:cubicBezTo>
                    <a:pt x="993010" y="153890"/>
                    <a:pt x="1082146" y="207198"/>
                    <a:pt x="1106709" y="218183"/>
                  </a:cubicBezTo>
                  <a:cubicBezTo>
                    <a:pt x="1131774" y="229391"/>
                    <a:pt x="1289023" y="282087"/>
                    <a:pt x="1341607" y="299707"/>
                  </a:cubicBezTo>
                  <a:cubicBezTo>
                    <a:pt x="1372973" y="310219"/>
                    <a:pt x="1487034" y="335479"/>
                    <a:pt x="1512796" y="334531"/>
                  </a:cubicBezTo>
                  <a:cubicBezTo>
                    <a:pt x="1558298" y="332830"/>
                    <a:pt x="1600119" y="316798"/>
                    <a:pt x="1642805" y="303639"/>
                  </a:cubicBezTo>
                  <a:cubicBezTo>
                    <a:pt x="1694971" y="287523"/>
                    <a:pt x="1860166" y="238062"/>
                    <a:pt x="1888967" y="224568"/>
                  </a:cubicBezTo>
                  <a:cubicBezTo>
                    <a:pt x="1938093" y="201566"/>
                    <a:pt x="1969153" y="163425"/>
                    <a:pt x="1985742" y="112124"/>
                  </a:cubicBezTo>
                  <a:cubicBezTo>
                    <a:pt x="1995835" y="80897"/>
                    <a:pt x="2017275" y="8128"/>
                    <a:pt x="2021931" y="4921"/>
                  </a:cubicBezTo>
                  <a:cubicBezTo>
                    <a:pt x="2027117" y="4531"/>
                    <a:pt x="2427433" y="141901"/>
                    <a:pt x="2579217" y="254289"/>
                  </a:cubicBezTo>
                  <a:close/>
                </a:path>
              </a:pathLst>
            </a:custGeom>
            <a:solidFill>
              <a:schemeClr val="accent2">
                <a:lumMod val="50000"/>
              </a:schemeClr>
            </a:solidFill>
            <a:ln w="2788"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F05CCD28-CD79-4315-AAFB-AC3468749034}"/>
                </a:ext>
              </a:extLst>
            </p:cNvPr>
            <p:cNvSpPr/>
            <p:nvPr/>
          </p:nvSpPr>
          <p:spPr>
            <a:xfrm>
              <a:off x="4518320" y="4839804"/>
              <a:ext cx="541737" cy="1270024"/>
            </a:xfrm>
            <a:custGeom>
              <a:avLst/>
              <a:gdLst>
                <a:gd name="connsiteX0" fmla="*/ 108380 w 541737"/>
                <a:gd name="connsiteY0" fmla="*/ 107676 h 1270024"/>
                <a:gd name="connsiteX1" fmla="*/ 129709 w 541737"/>
                <a:gd name="connsiteY1" fmla="*/ 102965 h 1270024"/>
                <a:gd name="connsiteX2" fmla="*/ 160546 w 541737"/>
                <a:gd name="connsiteY2" fmla="*/ 60669 h 1270024"/>
                <a:gd name="connsiteX3" fmla="*/ 194895 w 541737"/>
                <a:gd name="connsiteY3" fmla="*/ 13885 h 1270024"/>
                <a:gd name="connsiteX4" fmla="*/ 199551 w 541737"/>
                <a:gd name="connsiteY4" fmla="*/ 7388 h 1270024"/>
                <a:gd name="connsiteX5" fmla="*/ 206131 w 541737"/>
                <a:gd name="connsiteY5" fmla="*/ 10288 h 1270024"/>
                <a:gd name="connsiteX6" fmla="*/ 209059 w 541737"/>
                <a:gd name="connsiteY6" fmla="*/ 0 h 1270024"/>
                <a:gd name="connsiteX7" fmla="*/ 242432 w 541737"/>
                <a:gd name="connsiteY7" fmla="*/ 101849 h 1270024"/>
                <a:gd name="connsiteX8" fmla="*/ 304523 w 541737"/>
                <a:gd name="connsiteY8" fmla="*/ 224470 h 1270024"/>
                <a:gd name="connsiteX9" fmla="*/ 338176 w 541737"/>
                <a:gd name="connsiteY9" fmla="*/ 399897 h 1270024"/>
                <a:gd name="connsiteX10" fmla="*/ 329979 w 541737"/>
                <a:gd name="connsiteY10" fmla="*/ 570167 h 1270024"/>
                <a:gd name="connsiteX11" fmla="*/ 364300 w 541737"/>
                <a:gd name="connsiteY11" fmla="*/ 769404 h 1270024"/>
                <a:gd name="connsiteX12" fmla="*/ 540648 w 541737"/>
                <a:gd name="connsiteY12" fmla="*/ 1229720 h 1270024"/>
                <a:gd name="connsiteX13" fmla="*/ 402246 w 541737"/>
                <a:gd name="connsiteY13" fmla="*/ 1269757 h 1270024"/>
                <a:gd name="connsiteX14" fmla="*/ 291085 w 541737"/>
                <a:gd name="connsiteY14" fmla="*/ 1253335 h 1270024"/>
                <a:gd name="connsiteX15" fmla="*/ 180174 w 541737"/>
                <a:gd name="connsiteY15" fmla="*/ 1106570 h 1270024"/>
                <a:gd name="connsiteX16" fmla="*/ 106735 w 541737"/>
                <a:gd name="connsiteY16" fmla="*/ 956096 h 1270024"/>
                <a:gd name="connsiteX17" fmla="*/ 5109 w 541737"/>
                <a:gd name="connsiteY17" fmla="*/ 823075 h 1270024"/>
                <a:gd name="connsiteX18" fmla="*/ 2544 w 541737"/>
                <a:gd name="connsiteY18" fmla="*/ 819423 h 1270024"/>
                <a:gd name="connsiteX19" fmla="*/ 7 w 541737"/>
                <a:gd name="connsiteY19" fmla="*/ 806347 h 1270024"/>
                <a:gd name="connsiteX20" fmla="*/ 83817 w 541737"/>
                <a:gd name="connsiteY20" fmla="*/ 421449 h 1270024"/>
                <a:gd name="connsiteX21" fmla="*/ 159988 w 541737"/>
                <a:gd name="connsiteY21" fmla="*/ 338810 h 1270024"/>
                <a:gd name="connsiteX22" fmla="*/ 115908 w 541737"/>
                <a:gd name="connsiteY22" fmla="*/ 232583 h 1270024"/>
                <a:gd name="connsiteX23" fmla="*/ 105592 w 541737"/>
                <a:gd name="connsiteY23" fmla="*/ 120362 h 1270024"/>
                <a:gd name="connsiteX24" fmla="*/ 108380 w 541737"/>
                <a:gd name="connsiteY24" fmla="*/ 107676 h 1270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1737" h="1270024">
                  <a:moveTo>
                    <a:pt x="108380" y="107676"/>
                  </a:moveTo>
                  <a:cubicBezTo>
                    <a:pt x="118027" y="113476"/>
                    <a:pt x="123659" y="111747"/>
                    <a:pt x="129709" y="102965"/>
                  </a:cubicBezTo>
                  <a:cubicBezTo>
                    <a:pt x="139607" y="88606"/>
                    <a:pt x="150230" y="74749"/>
                    <a:pt x="160546" y="60669"/>
                  </a:cubicBezTo>
                  <a:cubicBezTo>
                    <a:pt x="171977" y="45084"/>
                    <a:pt x="183436" y="29498"/>
                    <a:pt x="194895" y="13885"/>
                  </a:cubicBezTo>
                  <a:cubicBezTo>
                    <a:pt x="196484" y="11738"/>
                    <a:pt x="197767" y="9340"/>
                    <a:pt x="199551" y="7388"/>
                  </a:cubicBezTo>
                  <a:cubicBezTo>
                    <a:pt x="203538" y="2983"/>
                    <a:pt x="203845" y="3123"/>
                    <a:pt x="206131" y="10288"/>
                  </a:cubicBezTo>
                  <a:cubicBezTo>
                    <a:pt x="208278" y="6914"/>
                    <a:pt x="205462" y="2453"/>
                    <a:pt x="209059" y="0"/>
                  </a:cubicBezTo>
                  <a:cubicBezTo>
                    <a:pt x="205741" y="38671"/>
                    <a:pt x="218901" y="72128"/>
                    <a:pt x="242432" y="101849"/>
                  </a:cubicBezTo>
                  <a:cubicBezTo>
                    <a:pt x="271484" y="138569"/>
                    <a:pt x="291782" y="179637"/>
                    <a:pt x="304523" y="224470"/>
                  </a:cubicBezTo>
                  <a:cubicBezTo>
                    <a:pt x="320778" y="281710"/>
                    <a:pt x="328417" y="341319"/>
                    <a:pt x="338176" y="399897"/>
                  </a:cubicBezTo>
                  <a:cubicBezTo>
                    <a:pt x="347572" y="456245"/>
                    <a:pt x="329142" y="513540"/>
                    <a:pt x="329979" y="570167"/>
                  </a:cubicBezTo>
                  <a:cubicBezTo>
                    <a:pt x="330982" y="637834"/>
                    <a:pt x="344811" y="704804"/>
                    <a:pt x="364300" y="769404"/>
                  </a:cubicBezTo>
                  <a:cubicBezTo>
                    <a:pt x="406150" y="908196"/>
                    <a:pt x="555927" y="1209841"/>
                    <a:pt x="540648" y="1229720"/>
                  </a:cubicBezTo>
                  <a:cubicBezTo>
                    <a:pt x="497348" y="1269785"/>
                    <a:pt x="414988" y="1270956"/>
                    <a:pt x="402246" y="1269757"/>
                  </a:cubicBezTo>
                  <a:cubicBezTo>
                    <a:pt x="364914" y="1266216"/>
                    <a:pt x="327748" y="1262369"/>
                    <a:pt x="291085" y="1253335"/>
                  </a:cubicBezTo>
                  <a:cubicBezTo>
                    <a:pt x="232813" y="1239005"/>
                    <a:pt x="205016" y="1154246"/>
                    <a:pt x="180174" y="1106570"/>
                  </a:cubicBezTo>
                  <a:cubicBezTo>
                    <a:pt x="152739" y="1053958"/>
                    <a:pt x="131466" y="1009990"/>
                    <a:pt x="106735" y="956096"/>
                  </a:cubicBezTo>
                  <a:cubicBezTo>
                    <a:pt x="83315" y="905101"/>
                    <a:pt x="41633" y="865315"/>
                    <a:pt x="5109" y="823075"/>
                  </a:cubicBezTo>
                  <a:cubicBezTo>
                    <a:pt x="4133" y="821932"/>
                    <a:pt x="3213" y="820761"/>
                    <a:pt x="2544" y="819423"/>
                  </a:cubicBezTo>
                  <a:cubicBezTo>
                    <a:pt x="592" y="815269"/>
                    <a:pt x="-77" y="810863"/>
                    <a:pt x="7" y="806347"/>
                  </a:cubicBezTo>
                  <a:cubicBezTo>
                    <a:pt x="1903" y="681133"/>
                    <a:pt x="-12679" y="517416"/>
                    <a:pt x="83817" y="421449"/>
                  </a:cubicBezTo>
                  <a:cubicBezTo>
                    <a:pt x="109245" y="396161"/>
                    <a:pt x="150007" y="375529"/>
                    <a:pt x="159988" y="338810"/>
                  </a:cubicBezTo>
                  <a:cubicBezTo>
                    <a:pt x="171029" y="298215"/>
                    <a:pt x="144207" y="259070"/>
                    <a:pt x="115908" y="232583"/>
                  </a:cubicBezTo>
                  <a:cubicBezTo>
                    <a:pt x="89087" y="207463"/>
                    <a:pt x="103417" y="152565"/>
                    <a:pt x="105592" y="120362"/>
                  </a:cubicBezTo>
                  <a:cubicBezTo>
                    <a:pt x="105843" y="116013"/>
                    <a:pt x="104784" y="111329"/>
                    <a:pt x="108380" y="107676"/>
                  </a:cubicBezTo>
                  <a:close/>
                </a:path>
              </a:pathLst>
            </a:custGeom>
            <a:solidFill>
              <a:srgbClr val="623117"/>
            </a:solidFill>
            <a:ln w="2788"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217561C4-B2D1-41DB-9720-DED708683C78}"/>
                </a:ext>
              </a:extLst>
            </p:cNvPr>
            <p:cNvSpPr/>
            <p:nvPr/>
          </p:nvSpPr>
          <p:spPr>
            <a:xfrm>
              <a:off x="3231811" y="4952834"/>
              <a:ext cx="591431" cy="1128159"/>
            </a:xfrm>
            <a:custGeom>
              <a:avLst/>
              <a:gdLst>
                <a:gd name="connsiteX0" fmla="*/ 342270 w 591431"/>
                <a:gd name="connsiteY0" fmla="*/ 0 h 1128159"/>
                <a:gd name="connsiteX1" fmla="*/ 358162 w 591431"/>
                <a:gd name="connsiteY1" fmla="*/ 37165 h 1128159"/>
                <a:gd name="connsiteX2" fmla="*/ 377818 w 591431"/>
                <a:gd name="connsiteY2" fmla="*/ 54145 h 1128159"/>
                <a:gd name="connsiteX3" fmla="*/ 422902 w 591431"/>
                <a:gd name="connsiteY3" fmla="*/ 68783 h 1128159"/>
                <a:gd name="connsiteX4" fmla="*/ 447409 w 591431"/>
                <a:gd name="connsiteY4" fmla="*/ 64628 h 1128159"/>
                <a:gd name="connsiteX5" fmla="*/ 452846 w 591431"/>
                <a:gd name="connsiteY5" fmla="*/ 76589 h 1128159"/>
                <a:gd name="connsiteX6" fmla="*/ 507576 w 591431"/>
                <a:gd name="connsiteY6" fmla="*/ 301812 h 1128159"/>
                <a:gd name="connsiteX7" fmla="*/ 568608 w 591431"/>
                <a:gd name="connsiteY7" fmla="*/ 469907 h 1128159"/>
                <a:gd name="connsiteX8" fmla="*/ 582827 w 591431"/>
                <a:gd name="connsiteY8" fmla="*/ 635408 h 1128159"/>
                <a:gd name="connsiteX9" fmla="*/ 589519 w 591431"/>
                <a:gd name="connsiteY9" fmla="*/ 809414 h 1128159"/>
                <a:gd name="connsiteX10" fmla="*/ 566378 w 591431"/>
                <a:gd name="connsiteY10" fmla="*/ 890687 h 1128159"/>
                <a:gd name="connsiteX11" fmla="*/ 504621 w 591431"/>
                <a:gd name="connsiteY11" fmla="*/ 960640 h 1128159"/>
                <a:gd name="connsiteX12" fmla="*/ 402214 w 591431"/>
                <a:gd name="connsiteY12" fmla="*/ 1064135 h 1128159"/>
                <a:gd name="connsiteX13" fmla="*/ 281266 w 591431"/>
                <a:gd name="connsiteY13" fmla="*/ 1126895 h 1128159"/>
                <a:gd name="connsiteX14" fmla="*/ 124575 w 591431"/>
                <a:gd name="connsiteY14" fmla="*/ 1069711 h 1128159"/>
                <a:gd name="connsiteX15" fmla="*/ 56768 w 591431"/>
                <a:gd name="connsiteY15" fmla="*/ 1033047 h 1128159"/>
                <a:gd name="connsiteX16" fmla="*/ 2345 w 591431"/>
                <a:gd name="connsiteY16" fmla="*/ 992034 h 1128159"/>
                <a:gd name="connsiteX17" fmla="*/ 4185 w 591431"/>
                <a:gd name="connsiteY17" fmla="*/ 980659 h 1128159"/>
                <a:gd name="connsiteX18" fmla="*/ 20049 w 591431"/>
                <a:gd name="connsiteY18" fmla="*/ 969172 h 1128159"/>
                <a:gd name="connsiteX19" fmla="*/ 198599 w 591431"/>
                <a:gd name="connsiteY19" fmla="*/ 817639 h 1128159"/>
                <a:gd name="connsiteX20" fmla="*/ 208469 w 591431"/>
                <a:gd name="connsiteY20" fmla="*/ 718494 h 1128159"/>
                <a:gd name="connsiteX21" fmla="*/ 226647 w 591431"/>
                <a:gd name="connsiteY21" fmla="*/ 619739 h 1128159"/>
                <a:gd name="connsiteX22" fmla="*/ 240839 w 591431"/>
                <a:gd name="connsiteY22" fmla="*/ 507574 h 1128159"/>
                <a:gd name="connsiteX23" fmla="*/ 245913 w 591431"/>
                <a:gd name="connsiteY23" fmla="*/ 280762 h 1128159"/>
                <a:gd name="connsiteX24" fmla="*/ 276722 w 591431"/>
                <a:gd name="connsiteY24" fmla="*/ 155966 h 1128159"/>
                <a:gd name="connsiteX25" fmla="*/ 333655 w 591431"/>
                <a:gd name="connsiteY25" fmla="*/ 42435 h 1128159"/>
                <a:gd name="connsiteX26" fmla="*/ 342270 w 591431"/>
                <a:gd name="connsiteY26" fmla="*/ 0 h 112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91431" h="1128159">
                  <a:moveTo>
                    <a:pt x="342270" y="0"/>
                  </a:moveTo>
                  <a:cubicBezTo>
                    <a:pt x="347651" y="12351"/>
                    <a:pt x="353840" y="24452"/>
                    <a:pt x="358162" y="37165"/>
                  </a:cubicBezTo>
                  <a:cubicBezTo>
                    <a:pt x="361591" y="47286"/>
                    <a:pt x="368283" y="52305"/>
                    <a:pt x="377818" y="54145"/>
                  </a:cubicBezTo>
                  <a:cubicBezTo>
                    <a:pt x="393487" y="57184"/>
                    <a:pt x="407735" y="64405"/>
                    <a:pt x="422902" y="68783"/>
                  </a:cubicBezTo>
                  <a:cubicBezTo>
                    <a:pt x="431238" y="71180"/>
                    <a:pt x="439937" y="70149"/>
                    <a:pt x="447409" y="64628"/>
                  </a:cubicBezTo>
                  <a:cubicBezTo>
                    <a:pt x="451340" y="67639"/>
                    <a:pt x="451870" y="72268"/>
                    <a:pt x="452846" y="76589"/>
                  </a:cubicBezTo>
                  <a:cubicBezTo>
                    <a:pt x="469686" y="151729"/>
                    <a:pt x="483487" y="228597"/>
                    <a:pt x="507576" y="301812"/>
                  </a:cubicBezTo>
                  <a:cubicBezTo>
                    <a:pt x="526117" y="358215"/>
                    <a:pt x="557874" y="411217"/>
                    <a:pt x="568608" y="469907"/>
                  </a:cubicBezTo>
                  <a:cubicBezTo>
                    <a:pt x="578478" y="523856"/>
                    <a:pt x="577084" y="580789"/>
                    <a:pt x="582827" y="635408"/>
                  </a:cubicBezTo>
                  <a:cubicBezTo>
                    <a:pt x="588905" y="693178"/>
                    <a:pt x="594482" y="751338"/>
                    <a:pt x="589519" y="809414"/>
                  </a:cubicBezTo>
                  <a:cubicBezTo>
                    <a:pt x="587093" y="837880"/>
                    <a:pt x="582270" y="866375"/>
                    <a:pt x="566378" y="890687"/>
                  </a:cubicBezTo>
                  <a:cubicBezTo>
                    <a:pt x="549314" y="916784"/>
                    <a:pt x="525476" y="937722"/>
                    <a:pt x="504621" y="960640"/>
                  </a:cubicBezTo>
                  <a:cubicBezTo>
                    <a:pt x="471917" y="996523"/>
                    <a:pt x="437734" y="1031040"/>
                    <a:pt x="402214" y="1064135"/>
                  </a:cubicBezTo>
                  <a:cubicBezTo>
                    <a:pt x="368199" y="1095808"/>
                    <a:pt x="327995" y="1119785"/>
                    <a:pt x="281266" y="1126895"/>
                  </a:cubicBezTo>
                  <a:cubicBezTo>
                    <a:pt x="223971" y="1135622"/>
                    <a:pt x="171331" y="1097285"/>
                    <a:pt x="124575" y="1069711"/>
                  </a:cubicBezTo>
                  <a:cubicBezTo>
                    <a:pt x="102437" y="1056635"/>
                    <a:pt x="79826" y="1044423"/>
                    <a:pt x="56768" y="1033047"/>
                  </a:cubicBezTo>
                  <a:cubicBezTo>
                    <a:pt x="34352" y="1021979"/>
                    <a:pt x="20300" y="1009349"/>
                    <a:pt x="2345" y="992034"/>
                  </a:cubicBezTo>
                  <a:cubicBezTo>
                    <a:pt x="-1865" y="987992"/>
                    <a:pt x="114" y="983754"/>
                    <a:pt x="4185" y="980659"/>
                  </a:cubicBezTo>
                  <a:cubicBezTo>
                    <a:pt x="9371" y="976700"/>
                    <a:pt x="14752" y="972992"/>
                    <a:pt x="20049" y="969172"/>
                  </a:cubicBezTo>
                  <a:cubicBezTo>
                    <a:pt x="84649" y="935743"/>
                    <a:pt x="172502" y="891161"/>
                    <a:pt x="198599" y="817639"/>
                  </a:cubicBezTo>
                  <a:cubicBezTo>
                    <a:pt x="209891" y="785827"/>
                    <a:pt x="207159" y="751644"/>
                    <a:pt x="208469" y="718494"/>
                  </a:cubicBezTo>
                  <a:cubicBezTo>
                    <a:pt x="209807" y="684646"/>
                    <a:pt x="218367" y="652416"/>
                    <a:pt x="226647" y="619739"/>
                  </a:cubicBezTo>
                  <a:cubicBezTo>
                    <a:pt x="235932" y="583104"/>
                    <a:pt x="239528" y="545269"/>
                    <a:pt x="240839" y="507574"/>
                  </a:cubicBezTo>
                  <a:cubicBezTo>
                    <a:pt x="243460" y="432016"/>
                    <a:pt x="236768" y="356069"/>
                    <a:pt x="245913" y="280762"/>
                  </a:cubicBezTo>
                  <a:cubicBezTo>
                    <a:pt x="251099" y="238132"/>
                    <a:pt x="261499" y="196143"/>
                    <a:pt x="276722" y="155966"/>
                  </a:cubicBezTo>
                  <a:cubicBezTo>
                    <a:pt x="291945" y="115790"/>
                    <a:pt x="316424" y="81245"/>
                    <a:pt x="333655" y="42435"/>
                  </a:cubicBezTo>
                  <a:cubicBezTo>
                    <a:pt x="339370" y="29582"/>
                    <a:pt x="339621" y="14247"/>
                    <a:pt x="342270" y="0"/>
                  </a:cubicBezTo>
                  <a:close/>
                </a:path>
              </a:pathLst>
            </a:custGeom>
            <a:solidFill>
              <a:srgbClr val="623117"/>
            </a:solidFill>
            <a:ln w="2788"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D30A405-B86C-4078-9CE9-694B9C079190}"/>
                </a:ext>
              </a:extLst>
            </p:cNvPr>
            <p:cNvSpPr/>
            <p:nvPr/>
          </p:nvSpPr>
          <p:spPr>
            <a:xfrm>
              <a:off x="3577844" y="5660428"/>
              <a:ext cx="1111036" cy="599954"/>
            </a:xfrm>
            <a:custGeom>
              <a:avLst/>
              <a:gdLst>
                <a:gd name="connsiteX0" fmla="*/ 0 w 1111036"/>
                <a:gd name="connsiteY0" fmla="*/ 397191 h 599954"/>
                <a:gd name="connsiteX1" fmla="*/ 213847 w 1111036"/>
                <a:gd name="connsiteY1" fmla="*/ 186884 h 599954"/>
                <a:gd name="connsiteX2" fmla="*/ 234340 w 1111036"/>
                <a:gd name="connsiteY2" fmla="*/ 146094 h 599954"/>
                <a:gd name="connsiteX3" fmla="*/ 311013 w 1111036"/>
                <a:gd name="connsiteY3" fmla="*/ 213065 h 599954"/>
                <a:gd name="connsiteX4" fmla="*/ 475511 w 1111036"/>
                <a:gd name="connsiteY4" fmla="*/ 334180 h 599954"/>
                <a:gd name="connsiteX5" fmla="*/ 564563 w 1111036"/>
                <a:gd name="connsiteY5" fmla="*/ 355537 h 599954"/>
                <a:gd name="connsiteX6" fmla="*/ 821179 w 1111036"/>
                <a:gd name="connsiteY6" fmla="*/ 308892 h 599954"/>
                <a:gd name="connsiteX7" fmla="*/ 905938 w 1111036"/>
                <a:gd name="connsiteY7" fmla="*/ 250788 h 599954"/>
                <a:gd name="connsiteX8" fmla="*/ 945194 w 1111036"/>
                <a:gd name="connsiteY8" fmla="*/ 26 h 599954"/>
                <a:gd name="connsiteX9" fmla="*/ 1044367 w 1111036"/>
                <a:gd name="connsiteY9" fmla="*/ 120165 h 599954"/>
                <a:gd name="connsiteX10" fmla="*/ 1061096 w 1111036"/>
                <a:gd name="connsiteY10" fmla="*/ 159477 h 599954"/>
                <a:gd name="connsiteX11" fmla="*/ 1107992 w 1111036"/>
                <a:gd name="connsiteY11" fmla="*/ 261271 h 599954"/>
                <a:gd name="connsiteX12" fmla="*/ 1071217 w 1111036"/>
                <a:gd name="connsiteY12" fmla="*/ 390193 h 599954"/>
                <a:gd name="connsiteX13" fmla="*/ 944274 w 1111036"/>
                <a:gd name="connsiteY13" fmla="*/ 500657 h 599954"/>
                <a:gd name="connsiteX14" fmla="*/ 663652 w 1111036"/>
                <a:gd name="connsiteY14" fmla="*/ 588148 h 599954"/>
                <a:gd name="connsiteX15" fmla="*/ 508438 w 1111036"/>
                <a:gd name="connsiteY15" fmla="*/ 588901 h 599954"/>
                <a:gd name="connsiteX16" fmla="*/ 335241 w 1111036"/>
                <a:gd name="connsiteY16" fmla="*/ 533083 h 599954"/>
                <a:gd name="connsiteX17" fmla="*/ 180557 w 1111036"/>
                <a:gd name="connsiteY17" fmla="*/ 473919 h 599954"/>
                <a:gd name="connsiteX18" fmla="*/ 0 w 1111036"/>
                <a:gd name="connsiteY18" fmla="*/ 397191 h 599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11036" h="599954">
                  <a:moveTo>
                    <a:pt x="0" y="397191"/>
                  </a:moveTo>
                  <a:cubicBezTo>
                    <a:pt x="40818" y="372098"/>
                    <a:pt x="203699" y="199737"/>
                    <a:pt x="213847" y="186884"/>
                  </a:cubicBezTo>
                  <a:cubicBezTo>
                    <a:pt x="216803" y="183148"/>
                    <a:pt x="233977" y="146122"/>
                    <a:pt x="234340" y="146094"/>
                  </a:cubicBezTo>
                  <a:cubicBezTo>
                    <a:pt x="237072" y="145927"/>
                    <a:pt x="285362" y="194189"/>
                    <a:pt x="311013" y="213065"/>
                  </a:cubicBezTo>
                  <a:cubicBezTo>
                    <a:pt x="365855" y="253381"/>
                    <a:pt x="420641" y="293836"/>
                    <a:pt x="475511" y="334180"/>
                  </a:cubicBezTo>
                  <a:cubicBezTo>
                    <a:pt x="501217" y="353083"/>
                    <a:pt x="533810" y="353975"/>
                    <a:pt x="564563" y="355537"/>
                  </a:cubicBezTo>
                  <a:cubicBezTo>
                    <a:pt x="652527" y="359998"/>
                    <a:pt x="739600" y="341094"/>
                    <a:pt x="821179" y="308892"/>
                  </a:cubicBezTo>
                  <a:cubicBezTo>
                    <a:pt x="854497" y="295760"/>
                    <a:pt x="889460" y="284552"/>
                    <a:pt x="905938" y="250788"/>
                  </a:cubicBezTo>
                  <a:cubicBezTo>
                    <a:pt x="919655" y="222684"/>
                    <a:pt x="942880" y="109403"/>
                    <a:pt x="945194" y="26"/>
                  </a:cubicBezTo>
                  <a:cubicBezTo>
                    <a:pt x="945222" y="-1926"/>
                    <a:pt x="1037843" y="107702"/>
                    <a:pt x="1044367" y="120165"/>
                  </a:cubicBezTo>
                  <a:cubicBezTo>
                    <a:pt x="1050975" y="132795"/>
                    <a:pt x="1055826" y="146234"/>
                    <a:pt x="1061096" y="159477"/>
                  </a:cubicBezTo>
                  <a:cubicBezTo>
                    <a:pt x="1072081" y="187107"/>
                    <a:pt x="1094525" y="234812"/>
                    <a:pt x="1107992" y="261271"/>
                  </a:cubicBezTo>
                  <a:cubicBezTo>
                    <a:pt x="1122350" y="289486"/>
                    <a:pt x="1081839" y="365016"/>
                    <a:pt x="1071217" y="390193"/>
                  </a:cubicBezTo>
                  <a:cubicBezTo>
                    <a:pt x="1046291" y="449328"/>
                    <a:pt x="1003020" y="479524"/>
                    <a:pt x="944274" y="500657"/>
                  </a:cubicBezTo>
                  <a:cubicBezTo>
                    <a:pt x="905185" y="514709"/>
                    <a:pt x="718187" y="573455"/>
                    <a:pt x="663652" y="588148"/>
                  </a:cubicBezTo>
                  <a:cubicBezTo>
                    <a:pt x="612434" y="601949"/>
                    <a:pt x="559739" y="605434"/>
                    <a:pt x="508438" y="588901"/>
                  </a:cubicBezTo>
                  <a:cubicBezTo>
                    <a:pt x="450697" y="570304"/>
                    <a:pt x="392983" y="551680"/>
                    <a:pt x="335241" y="533083"/>
                  </a:cubicBezTo>
                  <a:cubicBezTo>
                    <a:pt x="282630" y="516131"/>
                    <a:pt x="229767" y="499068"/>
                    <a:pt x="180557" y="473919"/>
                  </a:cubicBezTo>
                  <a:cubicBezTo>
                    <a:pt x="126106" y="446038"/>
                    <a:pt x="64015" y="389300"/>
                    <a:pt x="0" y="397191"/>
                  </a:cubicBezTo>
                  <a:close/>
                </a:path>
              </a:pathLst>
            </a:custGeom>
            <a:solidFill>
              <a:schemeClr val="accent2">
                <a:lumMod val="60000"/>
                <a:lumOff val="40000"/>
              </a:schemeClr>
            </a:solidFill>
            <a:ln w="2788"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23AB8F01-B463-4E00-B2AA-0C2B4147F09C}"/>
                </a:ext>
              </a:extLst>
            </p:cNvPr>
            <p:cNvSpPr/>
            <p:nvPr/>
          </p:nvSpPr>
          <p:spPr>
            <a:xfrm>
              <a:off x="3680279" y="4829406"/>
              <a:ext cx="1005146" cy="1194887"/>
            </a:xfrm>
            <a:custGeom>
              <a:avLst/>
              <a:gdLst>
                <a:gd name="connsiteX0" fmla="*/ 844181 w 1005146"/>
                <a:gd name="connsiteY0" fmla="*/ 831745 h 1194887"/>
                <a:gd name="connsiteX1" fmla="*/ 811728 w 1005146"/>
                <a:gd name="connsiteY1" fmla="*/ 1069347 h 1194887"/>
                <a:gd name="connsiteX2" fmla="*/ 770603 w 1005146"/>
                <a:gd name="connsiteY2" fmla="*/ 1122293 h 1194887"/>
                <a:gd name="connsiteX3" fmla="*/ 668197 w 1005146"/>
                <a:gd name="connsiteY3" fmla="*/ 1161104 h 1194887"/>
                <a:gd name="connsiteX4" fmla="*/ 546524 w 1005146"/>
                <a:gd name="connsiteY4" fmla="*/ 1187786 h 1194887"/>
                <a:gd name="connsiteX5" fmla="*/ 384730 w 1005146"/>
                <a:gd name="connsiteY5" fmla="*/ 1177080 h 1194887"/>
                <a:gd name="connsiteX6" fmla="*/ 312853 w 1005146"/>
                <a:gd name="connsiteY6" fmla="*/ 1124524 h 1194887"/>
                <a:gd name="connsiteX7" fmla="*/ 172528 w 1005146"/>
                <a:gd name="connsiteY7" fmla="*/ 1020500 h 1194887"/>
                <a:gd name="connsiteX8" fmla="*/ 133439 w 1005146"/>
                <a:gd name="connsiteY8" fmla="*/ 978260 h 1194887"/>
                <a:gd name="connsiteX9" fmla="*/ 138011 w 1005146"/>
                <a:gd name="connsiteY9" fmla="*/ 934459 h 1194887"/>
                <a:gd name="connsiteX10" fmla="*/ 140018 w 1005146"/>
                <a:gd name="connsiteY10" fmla="*/ 821680 h 1194887"/>
                <a:gd name="connsiteX11" fmla="*/ 122481 w 1005146"/>
                <a:gd name="connsiteY11" fmla="*/ 655370 h 1194887"/>
                <a:gd name="connsiteX12" fmla="*/ 91980 w 1005146"/>
                <a:gd name="connsiteY12" fmla="*/ 515853 h 1194887"/>
                <a:gd name="connsiteX13" fmla="*/ 30335 w 1005146"/>
                <a:gd name="connsiteY13" fmla="*/ 324227 h 1194887"/>
                <a:gd name="connsiteX14" fmla="*/ 223 w 1005146"/>
                <a:gd name="connsiteY14" fmla="*/ 192350 h 1194887"/>
                <a:gd name="connsiteX15" fmla="*/ 0 w 1005146"/>
                <a:gd name="connsiteY15" fmla="*/ 188781 h 1194887"/>
                <a:gd name="connsiteX16" fmla="*/ 61784 w 1005146"/>
                <a:gd name="connsiteY16" fmla="*/ 158419 h 1194887"/>
                <a:gd name="connsiteX17" fmla="*/ 131041 w 1005146"/>
                <a:gd name="connsiteY17" fmla="*/ 136225 h 1194887"/>
                <a:gd name="connsiteX18" fmla="*/ 260297 w 1005146"/>
                <a:gd name="connsiteY18" fmla="*/ 104608 h 1194887"/>
                <a:gd name="connsiteX19" fmla="*/ 315892 w 1005146"/>
                <a:gd name="connsiteY19" fmla="*/ 75166 h 1194887"/>
                <a:gd name="connsiteX20" fmla="*/ 414200 w 1005146"/>
                <a:gd name="connsiteY20" fmla="*/ 8670 h 1194887"/>
                <a:gd name="connsiteX21" fmla="*/ 526840 w 1005146"/>
                <a:gd name="connsiteY21" fmla="*/ 6244 h 1194887"/>
                <a:gd name="connsiteX22" fmla="*/ 605213 w 1005146"/>
                <a:gd name="connsiteY22" fmla="*/ 50408 h 1194887"/>
                <a:gd name="connsiteX23" fmla="*/ 678763 w 1005146"/>
                <a:gd name="connsiteY23" fmla="*/ 73298 h 1194887"/>
                <a:gd name="connsiteX24" fmla="*/ 870668 w 1005146"/>
                <a:gd name="connsiteY24" fmla="*/ 106783 h 1194887"/>
                <a:gd name="connsiteX25" fmla="*/ 947481 w 1005146"/>
                <a:gd name="connsiteY25" fmla="*/ 118800 h 1194887"/>
                <a:gd name="connsiteX26" fmla="*/ 944330 w 1005146"/>
                <a:gd name="connsiteY26" fmla="*/ 200909 h 1194887"/>
                <a:gd name="connsiteX27" fmla="*/ 968893 w 1005146"/>
                <a:gd name="connsiteY27" fmla="*/ 252908 h 1194887"/>
                <a:gd name="connsiteX28" fmla="*/ 1004804 w 1005146"/>
                <a:gd name="connsiteY28" fmla="*/ 325844 h 1194887"/>
                <a:gd name="connsiteX29" fmla="*/ 967220 w 1005146"/>
                <a:gd name="connsiteY29" fmla="*/ 398837 h 1194887"/>
                <a:gd name="connsiteX30" fmla="*/ 929637 w 1005146"/>
                <a:gd name="connsiteY30" fmla="*/ 427554 h 1194887"/>
                <a:gd name="connsiteX31" fmla="*/ 857341 w 1005146"/>
                <a:gd name="connsiteY31" fmla="*/ 549868 h 1194887"/>
                <a:gd name="connsiteX32" fmla="*/ 846356 w 1005146"/>
                <a:gd name="connsiteY32" fmla="*/ 703827 h 1194887"/>
                <a:gd name="connsiteX33" fmla="*/ 844181 w 1005146"/>
                <a:gd name="connsiteY33" fmla="*/ 831745 h 1194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005146" h="1194887">
                  <a:moveTo>
                    <a:pt x="844181" y="831745"/>
                  </a:moveTo>
                  <a:cubicBezTo>
                    <a:pt x="842648" y="912851"/>
                    <a:pt x="837685" y="994849"/>
                    <a:pt x="811728" y="1069347"/>
                  </a:cubicBezTo>
                  <a:cubicBezTo>
                    <a:pt x="803921" y="1091764"/>
                    <a:pt x="791905" y="1110918"/>
                    <a:pt x="770603" y="1122293"/>
                  </a:cubicBezTo>
                  <a:cubicBezTo>
                    <a:pt x="739600" y="1138827"/>
                    <a:pt x="701654" y="1150286"/>
                    <a:pt x="668197" y="1161104"/>
                  </a:cubicBezTo>
                  <a:cubicBezTo>
                    <a:pt x="628633" y="1173873"/>
                    <a:pt x="587843" y="1182935"/>
                    <a:pt x="546524" y="1187786"/>
                  </a:cubicBezTo>
                  <a:cubicBezTo>
                    <a:pt x="500576" y="1193167"/>
                    <a:pt x="425715" y="1204905"/>
                    <a:pt x="384730" y="1177080"/>
                  </a:cubicBezTo>
                  <a:cubicBezTo>
                    <a:pt x="360223" y="1160435"/>
                    <a:pt x="336719" y="1142033"/>
                    <a:pt x="312853" y="1124524"/>
                  </a:cubicBezTo>
                  <a:cubicBezTo>
                    <a:pt x="265901" y="1090091"/>
                    <a:pt x="219033" y="1055518"/>
                    <a:pt x="172528" y="1020500"/>
                  </a:cubicBezTo>
                  <a:cubicBezTo>
                    <a:pt x="158253" y="1009766"/>
                    <a:pt x="139405" y="995992"/>
                    <a:pt x="133439" y="978260"/>
                  </a:cubicBezTo>
                  <a:cubicBezTo>
                    <a:pt x="128531" y="963678"/>
                    <a:pt x="136394" y="949236"/>
                    <a:pt x="138011" y="934459"/>
                  </a:cubicBezTo>
                  <a:cubicBezTo>
                    <a:pt x="142054" y="897126"/>
                    <a:pt x="141831" y="859152"/>
                    <a:pt x="140018" y="821680"/>
                  </a:cubicBezTo>
                  <a:cubicBezTo>
                    <a:pt x="137314" y="765946"/>
                    <a:pt x="125325" y="710881"/>
                    <a:pt x="122481" y="655370"/>
                  </a:cubicBezTo>
                  <a:cubicBezTo>
                    <a:pt x="119944" y="605798"/>
                    <a:pt x="113559" y="561495"/>
                    <a:pt x="91980" y="515853"/>
                  </a:cubicBezTo>
                  <a:cubicBezTo>
                    <a:pt x="63095" y="454710"/>
                    <a:pt x="44303" y="390249"/>
                    <a:pt x="30335" y="324227"/>
                  </a:cubicBezTo>
                  <a:cubicBezTo>
                    <a:pt x="20994" y="280119"/>
                    <a:pt x="10288" y="236290"/>
                    <a:pt x="223" y="192350"/>
                  </a:cubicBezTo>
                  <a:cubicBezTo>
                    <a:pt x="-28" y="191207"/>
                    <a:pt x="84" y="189980"/>
                    <a:pt x="0" y="188781"/>
                  </a:cubicBezTo>
                  <a:cubicBezTo>
                    <a:pt x="20632" y="178744"/>
                    <a:pt x="41766" y="169571"/>
                    <a:pt x="61784" y="158419"/>
                  </a:cubicBezTo>
                  <a:cubicBezTo>
                    <a:pt x="83559" y="146291"/>
                    <a:pt x="107426" y="141969"/>
                    <a:pt x="131041" y="136225"/>
                  </a:cubicBezTo>
                  <a:cubicBezTo>
                    <a:pt x="174145" y="125742"/>
                    <a:pt x="217277" y="115370"/>
                    <a:pt x="260297" y="104608"/>
                  </a:cubicBezTo>
                  <a:cubicBezTo>
                    <a:pt x="281152" y="99395"/>
                    <a:pt x="300390" y="89887"/>
                    <a:pt x="315892" y="75166"/>
                  </a:cubicBezTo>
                  <a:cubicBezTo>
                    <a:pt x="344024" y="48456"/>
                    <a:pt x="378011" y="20742"/>
                    <a:pt x="414200" y="8670"/>
                  </a:cubicBezTo>
                  <a:cubicBezTo>
                    <a:pt x="452258" y="-4044"/>
                    <a:pt x="488977" y="-921"/>
                    <a:pt x="526840" y="6244"/>
                  </a:cubicBezTo>
                  <a:cubicBezTo>
                    <a:pt x="554972" y="11569"/>
                    <a:pt x="581486" y="33233"/>
                    <a:pt x="605213" y="50408"/>
                  </a:cubicBezTo>
                  <a:cubicBezTo>
                    <a:pt x="626793" y="66021"/>
                    <a:pt x="653280" y="68781"/>
                    <a:pt x="678763" y="73298"/>
                  </a:cubicBezTo>
                  <a:cubicBezTo>
                    <a:pt x="742722" y="84590"/>
                    <a:pt x="806681" y="95798"/>
                    <a:pt x="870668" y="106783"/>
                  </a:cubicBezTo>
                  <a:cubicBezTo>
                    <a:pt x="896207" y="111160"/>
                    <a:pt x="921858" y="114813"/>
                    <a:pt x="947481" y="118800"/>
                  </a:cubicBezTo>
                  <a:cubicBezTo>
                    <a:pt x="948791" y="146263"/>
                    <a:pt x="947425" y="173753"/>
                    <a:pt x="944330" y="200909"/>
                  </a:cubicBezTo>
                  <a:cubicBezTo>
                    <a:pt x="941625" y="224664"/>
                    <a:pt x="953754" y="238186"/>
                    <a:pt x="968893" y="252908"/>
                  </a:cubicBezTo>
                  <a:cubicBezTo>
                    <a:pt x="989163" y="272619"/>
                    <a:pt x="1002127" y="297629"/>
                    <a:pt x="1004804" y="325844"/>
                  </a:cubicBezTo>
                  <a:cubicBezTo>
                    <a:pt x="1007787" y="357210"/>
                    <a:pt x="990947" y="380352"/>
                    <a:pt x="967220" y="398837"/>
                  </a:cubicBezTo>
                  <a:cubicBezTo>
                    <a:pt x="954785" y="408539"/>
                    <a:pt x="940901" y="416262"/>
                    <a:pt x="929637" y="427554"/>
                  </a:cubicBezTo>
                  <a:cubicBezTo>
                    <a:pt x="896347" y="460872"/>
                    <a:pt x="870417" y="504645"/>
                    <a:pt x="857341" y="549868"/>
                  </a:cubicBezTo>
                  <a:cubicBezTo>
                    <a:pt x="842983" y="599552"/>
                    <a:pt x="848196" y="652777"/>
                    <a:pt x="846356" y="703827"/>
                  </a:cubicBezTo>
                  <a:cubicBezTo>
                    <a:pt x="844823" y="745342"/>
                    <a:pt x="844990" y="788418"/>
                    <a:pt x="844181" y="831745"/>
                  </a:cubicBezTo>
                  <a:close/>
                </a:path>
              </a:pathLst>
            </a:custGeom>
            <a:solidFill>
              <a:srgbClr val="F9B17D"/>
            </a:solidFill>
            <a:ln w="2788"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6224A447-8D9A-42F3-B6BC-DF0116C926A2}"/>
                </a:ext>
              </a:extLst>
            </p:cNvPr>
            <p:cNvSpPr/>
            <p:nvPr/>
          </p:nvSpPr>
          <p:spPr>
            <a:xfrm>
              <a:off x="3848430" y="5418586"/>
              <a:ext cx="672267" cy="387510"/>
            </a:xfrm>
            <a:custGeom>
              <a:avLst/>
              <a:gdLst>
                <a:gd name="connsiteX0" fmla="*/ 0 w 672267"/>
                <a:gd name="connsiteY0" fmla="*/ 62677 h 387510"/>
                <a:gd name="connsiteX1" fmla="*/ 53671 w 672267"/>
                <a:gd name="connsiteY1" fmla="*/ 78485 h 387510"/>
                <a:gd name="connsiteX2" fmla="*/ 234451 w 672267"/>
                <a:gd name="connsiteY2" fmla="*/ 140743 h 387510"/>
                <a:gd name="connsiteX3" fmla="*/ 331171 w 672267"/>
                <a:gd name="connsiteY3" fmla="*/ 144424 h 387510"/>
                <a:gd name="connsiteX4" fmla="*/ 512369 w 672267"/>
                <a:gd name="connsiteY4" fmla="*/ 100065 h 387510"/>
                <a:gd name="connsiteX5" fmla="*/ 603903 w 672267"/>
                <a:gd name="connsiteY5" fmla="*/ 53866 h 387510"/>
                <a:gd name="connsiteX6" fmla="*/ 672267 w 672267"/>
                <a:gd name="connsiteY6" fmla="*/ 0 h 387510"/>
                <a:gd name="connsiteX7" fmla="*/ 339925 w 672267"/>
                <a:gd name="connsiteY7" fmla="*/ 384312 h 387510"/>
                <a:gd name="connsiteX8" fmla="*/ 330892 w 672267"/>
                <a:gd name="connsiteY8" fmla="*/ 384507 h 387510"/>
                <a:gd name="connsiteX9" fmla="*/ 0 w 672267"/>
                <a:gd name="connsiteY9" fmla="*/ 62677 h 387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2267" h="387510">
                  <a:moveTo>
                    <a:pt x="0" y="62677"/>
                  </a:moveTo>
                  <a:cubicBezTo>
                    <a:pt x="19210" y="65465"/>
                    <a:pt x="36357" y="72268"/>
                    <a:pt x="53671" y="78485"/>
                  </a:cubicBezTo>
                  <a:cubicBezTo>
                    <a:pt x="113671" y="100037"/>
                    <a:pt x="173699" y="121450"/>
                    <a:pt x="234451" y="140743"/>
                  </a:cubicBezTo>
                  <a:cubicBezTo>
                    <a:pt x="266013" y="150753"/>
                    <a:pt x="298299" y="152844"/>
                    <a:pt x="331171" y="144424"/>
                  </a:cubicBezTo>
                  <a:cubicBezTo>
                    <a:pt x="391422" y="129033"/>
                    <a:pt x="451896" y="114535"/>
                    <a:pt x="512369" y="100065"/>
                  </a:cubicBezTo>
                  <a:cubicBezTo>
                    <a:pt x="546635" y="91868"/>
                    <a:pt x="577081" y="76952"/>
                    <a:pt x="603903" y="53866"/>
                  </a:cubicBezTo>
                  <a:cubicBezTo>
                    <a:pt x="625845" y="34963"/>
                    <a:pt x="648931" y="17398"/>
                    <a:pt x="672267" y="0"/>
                  </a:cubicBezTo>
                  <a:cubicBezTo>
                    <a:pt x="662620" y="11180"/>
                    <a:pt x="346199" y="374777"/>
                    <a:pt x="339925" y="384312"/>
                  </a:cubicBezTo>
                  <a:cubicBezTo>
                    <a:pt x="336691" y="389219"/>
                    <a:pt x="334266" y="387825"/>
                    <a:pt x="330892" y="384507"/>
                  </a:cubicBezTo>
                  <a:cubicBezTo>
                    <a:pt x="318569" y="372351"/>
                    <a:pt x="17983" y="79991"/>
                    <a:pt x="0" y="62677"/>
                  </a:cubicBezTo>
                  <a:close/>
                </a:path>
              </a:pathLst>
            </a:custGeom>
            <a:solidFill>
              <a:srgbClr val="D47E41"/>
            </a:solidFill>
            <a:ln w="2788"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6BBC9E49-FABE-473E-B51A-36314FB6B643}"/>
                </a:ext>
              </a:extLst>
            </p:cNvPr>
            <p:cNvSpPr/>
            <p:nvPr/>
          </p:nvSpPr>
          <p:spPr>
            <a:xfrm>
              <a:off x="3972711" y="5015811"/>
              <a:ext cx="389231" cy="129256"/>
            </a:xfrm>
            <a:custGeom>
              <a:avLst/>
              <a:gdLst>
                <a:gd name="connsiteX0" fmla="*/ 3023 w 389231"/>
                <a:gd name="connsiteY0" fmla="*/ 114876 h 129256"/>
                <a:gd name="connsiteX1" fmla="*/ 16072 w 389231"/>
                <a:gd name="connsiteY1" fmla="*/ 104560 h 129256"/>
                <a:gd name="connsiteX2" fmla="*/ 39408 w 389231"/>
                <a:gd name="connsiteY2" fmla="*/ 71159 h 129256"/>
                <a:gd name="connsiteX3" fmla="*/ 102419 w 389231"/>
                <a:gd name="connsiteY3" fmla="*/ 17320 h 129256"/>
                <a:gd name="connsiteX4" fmla="*/ 157958 w 389231"/>
                <a:gd name="connsiteY4" fmla="*/ 5192 h 129256"/>
                <a:gd name="connsiteX5" fmla="*/ 210403 w 389231"/>
                <a:gd name="connsiteY5" fmla="*/ 341 h 129256"/>
                <a:gd name="connsiteX6" fmla="*/ 239343 w 389231"/>
                <a:gd name="connsiteY6" fmla="*/ 1623 h 129256"/>
                <a:gd name="connsiteX7" fmla="*/ 284594 w 389231"/>
                <a:gd name="connsiteY7" fmla="*/ 17320 h 129256"/>
                <a:gd name="connsiteX8" fmla="*/ 374204 w 389231"/>
                <a:gd name="connsiteY8" fmla="*/ 77738 h 129256"/>
                <a:gd name="connsiteX9" fmla="*/ 389231 w 389231"/>
                <a:gd name="connsiteY9" fmla="*/ 91205 h 129256"/>
                <a:gd name="connsiteX10" fmla="*/ 368432 w 389231"/>
                <a:gd name="connsiteY10" fmla="*/ 96028 h 129256"/>
                <a:gd name="connsiteX11" fmla="*/ 340663 w 389231"/>
                <a:gd name="connsiteY11" fmla="*/ 96112 h 129256"/>
                <a:gd name="connsiteX12" fmla="*/ 251192 w 389231"/>
                <a:gd name="connsiteY12" fmla="*/ 113872 h 129256"/>
                <a:gd name="connsiteX13" fmla="*/ 194148 w 389231"/>
                <a:gd name="connsiteY13" fmla="*/ 124467 h 129256"/>
                <a:gd name="connsiteX14" fmla="*/ 83655 w 389231"/>
                <a:gd name="connsiteY14" fmla="*/ 127367 h 129256"/>
                <a:gd name="connsiteX15" fmla="*/ 5979 w 389231"/>
                <a:gd name="connsiteY15" fmla="*/ 124997 h 129256"/>
                <a:gd name="connsiteX16" fmla="*/ 3023 w 389231"/>
                <a:gd name="connsiteY16" fmla="*/ 114876 h 129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9231" h="129256">
                  <a:moveTo>
                    <a:pt x="3023" y="114876"/>
                  </a:moveTo>
                  <a:cubicBezTo>
                    <a:pt x="7122" y="111140"/>
                    <a:pt x="11667" y="107934"/>
                    <a:pt x="16072" y="104560"/>
                  </a:cubicBezTo>
                  <a:cubicBezTo>
                    <a:pt x="27392" y="95889"/>
                    <a:pt x="33107" y="83343"/>
                    <a:pt x="39408" y="71159"/>
                  </a:cubicBezTo>
                  <a:cubicBezTo>
                    <a:pt x="53042" y="44672"/>
                    <a:pt x="76155" y="29003"/>
                    <a:pt x="102419" y="17320"/>
                  </a:cubicBezTo>
                  <a:cubicBezTo>
                    <a:pt x="120040" y="9486"/>
                    <a:pt x="138804" y="7395"/>
                    <a:pt x="157958" y="5192"/>
                  </a:cubicBezTo>
                  <a:cubicBezTo>
                    <a:pt x="175356" y="3185"/>
                    <a:pt x="190551" y="3324"/>
                    <a:pt x="210403" y="341"/>
                  </a:cubicBezTo>
                  <a:cubicBezTo>
                    <a:pt x="222698" y="-496"/>
                    <a:pt x="229557" y="313"/>
                    <a:pt x="239343" y="1623"/>
                  </a:cubicBezTo>
                  <a:cubicBezTo>
                    <a:pt x="255877" y="3826"/>
                    <a:pt x="270653" y="9179"/>
                    <a:pt x="284594" y="17320"/>
                  </a:cubicBezTo>
                  <a:cubicBezTo>
                    <a:pt x="294854" y="23315"/>
                    <a:pt x="354492" y="63854"/>
                    <a:pt x="374204" y="77738"/>
                  </a:cubicBezTo>
                  <a:cubicBezTo>
                    <a:pt x="379529" y="81475"/>
                    <a:pt x="384241" y="85573"/>
                    <a:pt x="389231" y="91205"/>
                  </a:cubicBezTo>
                  <a:cubicBezTo>
                    <a:pt x="381759" y="92878"/>
                    <a:pt x="375709" y="96279"/>
                    <a:pt x="368432" y="96028"/>
                  </a:cubicBezTo>
                  <a:cubicBezTo>
                    <a:pt x="359204" y="95694"/>
                    <a:pt x="349919" y="96001"/>
                    <a:pt x="340663" y="96112"/>
                  </a:cubicBezTo>
                  <a:cubicBezTo>
                    <a:pt x="322317" y="96335"/>
                    <a:pt x="263153" y="110861"/>
                    <a:pt x="251192" y="113872"/>
                  </a:cubicBezTo>
                  <a:cubicBezTo>
                    <a:pt x="232958" y="118445"/>
                    <a:pt x="194733" y="124383"/>
                    <a:pt x="194148" y="124467"/>
                  </a:cubicBezTo>
                  <a:cubicBezTo>
                    <a:pt x="157456" y="130015"/>
                    <a:pt x="120403" y="130406"/>
                    <a:pt x="83655" y="127367"/>
                  </a:cubicBezTo>
                  <a:cubicBezTo>
                    <a:pt x="69520" y="126196"/>
                    <a:pt x="10747" y="125554"/>
                    <a:pt x="5979" y="124997"/>
                  </a:cubicBezTo>
                  <a:cubicBezTo>
                    <a:pt x="2661" y="124049"/>
                    <a:pt x="-3835" y="121094"/>
                    <a:pt x="3023" y="114876"/>
                  </a:cubicBezTo>
                  <a:close/>
                </a:path>
              </a:pathLst>
            </a:custGeom>
            <a:solidFill>
              <a:srgbClr val="EE3F95"/>
            </a:solidFill>
            <a:ln w="2788"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5795B556-BF07-427A-AB8E-3038732E7B27}"/>
                </a:ext>
              </a:extLst>
            </p:cNvPr>
            <p:cNvSpPr/>
            <p:nvPr/>
          </p:nvSpPr>
          <p:spPr>
            <a:xfrm>
              <a:off x="4048867" y="4861079"/>
              <a:ext cx="59816" cy="37610"/>
            </a:xfrm>
            <a:custGeom>
              <a:avLst/>
              <a:gdLst>
                <a:gd name="connsiteX0" fmla="*/ 29721 w 59816"/>
                <a:gd name="connsiteY0" fmla="*/ 37611 h 37610"/>
                <a:gd name="connsiteX1" fmla="*/ 3931 w 59816"/>
                <a:gd name="connsiteY1" fmla="*/ 30696 h 37610"/>
                <a:gd name="connsiteX2" fmla="*/ 1700 w 59816"/>
                <a:gd name="connsiteY2" fmla="*/ 21635 h 37610"/>
                <a:gd name="connsiteX3" fmla="*/ 39981 w 59816"/>
                <a:gd name="connsiteY3" fmla="*/ 139 h 37610"/>
                <a:gd name="connsiteX4" fmla="*/ 59135 w 59816"/>
                <a:gd name="connsiteY4" fmla="*/ 11625 h 37610"/>
                <a:gd name="connsiteX5" fmla="*/ 58940 w 59816"/>
                <a:gd name="connsiteY5" fmla="*/ 14748 h 37610"/>
                <a:gd name="connsiteX6" fmla="*/ 34795 w 59816"/>
                <a:gd name="connsiteY6" fmla="*/ 36579 h 37610"/>
                <a:gd name="connsiteX7" fmla="*/ 29721 w 59816"/>
                <a:gd name="connsiteY7" fmla="*/ 37611 h 37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816" h="37610">
                  <a:moveTo>
                    <a:pt x="29721" y="37611"/>
                  </a:moveTo>
                  <a:cubicBezTo>
                    <a:pt x="20827" y="35938"/>
                    <a:pt x="12044" y="34627"/>
                    <a:pt x="3931" y="30696"/>
                  </a:cubicBezTo>
                  <a:cubicBezTo>
                    <a:pt x="-558" y="28521"/>
                    <a:pt x="-1060" y="26151"/>
                    <a:pt x="1700" y="21635"/>
                  </a:cubicBezTo>
                  <a:cubicBezTo>
                    <a:pt x="10567" y="7248"/>
                    <a:pt x="24869" y="2508"/>
                    <a:pt x="39981" y="139"/>
                  </a:cubicBezTo>
                  <a:cubicBezTo>
                    <a:pt x="48429" y="-1200"/>
                    <a:pt x="59832" y="7499"/>
                    <a:pt x="59135" y="11625"/>
                  </a:cubicBezTo>
                  <a:cubicBezTo>
                    <a:pt x="60250" y="12434"/>
                    <a:pt x="59860" y="13800"/>
                    <a:pt x="58940" y="14748"/>
                  </a:cubicBezTo>
                  <a:cubicBezTo>
                    <a:pt x="51384" y="22583"/>
                    <a:pt x="45780" y="32564"/>
                    <a:pt x="34795" y="36579"/>
                  </a:cubicBezTo>
                  <a:cubicBezTo>
                    <a:pt x="33178" y="37164"/>
                    <a:pt x="31366" y="37276"/>
                    <a:pt x="29721" y="37611"/>
                  </a:cubicBezTo>
                  <a:close/>
                </a:path>
              </a:pathLst>
            </a:custGeom>
            <a:solidFill>
              <a:srgbClr val="CB7436"/>
            </a:solidFill>
            <a:ln w="2788"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49794247-46C0-44F8-9C88-DC7F625FEA76}"/>
                </a:ext>
              </a:extLst>
            </p:cNvPr>
            <p:cNvSpPr/>
            <p:nvPr/>
          </p:nvSpPr>
          <p:spPr>
            <a:xfrm>
              <a:off x="4168292" y="4861492"/>
              <a:ext cx="54194" cy="34018"/>
            </a:xfrm>
            <a:custGeom>
              <a:avLst/>
              <a:gdLst>
                <a:gd name="connsiteX0" fmla="*/ 36122 w 54194"/>
                <a:gd name="connsiteY0" fmla="*/ 34018 h 34018"/>
                <a:gd name="connsiteX1" fmla="*/ 1773 w 54194"/>
                <a:gd name="connsiteY1" fmla="*/ 15394 h 34018"/>
                <a:gd name="connsiteX2" fmla="*/ 4338 w 54194"/>
                <a:gd name="connsiteY2" fmla="*/ 2290 h 34018"/>
                <a:gd name="connsiteX3" fmla="*/ 13511 w 54194"/>
                <a:gd name="connsiteY3" fmla="*/ 171 h 34018"/>
                <a:gd name="connsiteX4" fmla="*/ 43093 w 54194"/>
                <a:gd name="connsiteY4" fmla="*/ 6667 h 34018"/>
                <a:gd name="connsiteX5" fmla="*/ 53548 w 54194"/>
                <a:gd name="connsiteY5" fmla="*/ 23814 h 34018"/>
                <a:gd name="connsiteX6" fmla="*/ 36122 w 54194"/>
                <a:gd name="connsiteY6" fmla="*/ 34018 h 34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194" h="34018">
                  <a:moveTo>
                    <a:pt x="36122" y="34018"/>
                  </a:moveTo>
                  <a:cubicBezTo>
                    <a:pt x="21150" y="33433"/>
                    <a:pt x="11671" y="23563"/>
                    <a:pt x="1773" y="15394"/>
                  </a:cubicBezTo>
                  <a:cubicBezTo>
                    <a:pt x="-1796" y="12438"/>
                    <a:pt x="518" y="5691"/>
                    <a:pt x="4338" y="2290"/>
                  </a:cubicBezTo>
                  <a:cubicBezTo>
                    <a:pt x="8325" y="-24"/>
                    <a:pt x="10779" y="-247"/>
                    <a:pt x="13511" y="171"/>
                  </a:cubicBezTo>
                  <a:cubicBezTo>
                    <a:pt x="24245" y="1816"/>
                    <a:pt x="32972" y="784"/>
                    <a:pt x="43093" y="6667"/>
                  </a:cubicBezTo>
                  <a:cubicBezTo>
                    <a:pt x="50035" y="10710"/>
                    <a:pt x="56252" y="14641"/>
                    <a:pt x="53548" y="23814"/>
                  </a:cubicBezTo>
                  <a:cubicBezTo>
                    <a:pt x="50899" y="32680"/>
                    <a:pt x="42842" y="32903"/>
                    <a:pt x="36122" y="34018"/>
                  </a:cubicBezTo>
                  <a:close/>
                </a:path>
              </a:pathLst>
            </a:custGeom>
            <a:solidFill>
              <a:srgbClr val="CB7435"/>
            </a:solidFill>
            <a:ln w="2788"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A378EB5-D601-413B-8F6C-B77F56ACC0E0}"/>
                </a:ext>
              </a:extLst>
            </p:cNvPr>
            <p:cNvSpPr/>
            <p:nvPr/>
          </p:nvSpPr>
          <p:spPr>
            <a:xfrm>
              <a:off x="3389006" y="4532360"/>
              <a:ext cx="1476076" cy="492462"/>
            </a:xfrm>
            <a:custGeom>
              <a:avLst/>
              <a:gdLst>
                <a:gd name="connsiteX0" fmla="*/ 0 w 1476076"/>
                <a:gd name="connsiteY0" fmla="*/ 135530 h 492462"/>
                <a:gd name="connsiteX1" fmla="*/ 114396 w 1476076"/>
                <a:gd name="connsiteY1" fmla="*/ 305241 h 492462"/>
                <a:gd name="connsiteX2" fmla="*/ 185102 w 1476076"/>
                <a:gd name="connsiteY2" fmla="*/ 420474 h 492462"/>
                <a:gd name="connsiteX3" fmla="*/ 205595 w 1476076"/>
                <a:gd name="connsiteY3" fmla="*/ 470436 h 492462"/>
                <a:gd name="connsiteX4" fmla="*/ 230492 w 1476076"/>
                <a:gd name="connsiteY4" fmla="*/ 479832 h 492462"/>
                <a:gd name="connsiteX5" fmla="*/ 270056 w 1476076"/>
                <a:gd name="connsiteY5" fmla="*/ 492351 h 492462"/>
                <a:gd name="connsiteX6" fmla="*/ 305548 w 1476076"/>
                <a:gd name="connsiteY6" fmla="*/ 482202 h 492462"/>
                <a:gd name="connsiteX7" fmla="*/ 384256 w 1476076"/>
                <a:gd name="connsiteY7" fmla="*/ 445873 h 492462"/>
                <a:gd name="connsiteX8" fmla="*/ 625901 w 1476076"/>
                <a:gd name="connsiteY8" fmla="*/ 359414 h 492462"/>
                <a:gd name="connsiteX9" fmla="*/ 735445 w 1476076"/>
                <a:gd name="connsiteY9" fmla="*/ 303457 h 492462"/>
                <a:gd name="connsiteX10" fmla="*/ 836152 w 1476076"/>
                <a:gd name="connsiteY10" fmla="*/ 316673 h 492462"/>
                <a:gd name="connsiteX11" fmla="*/ 922583 w 1476076"/>
                <a:gd name="connsiteY11" fmla="*/ 362091 h 492462"/>
                <a:gd name="connsiteX12" fmla="*/ 1014311 w 1476076"/>
                <a:gd name="connsiteY12" fmla="*/ 380436 h 492462"/>
                <a:gd name="connsiteX13" fmla="*/ 1235352 w 1476076"/>
                <a:gd name="connsiteY13" fmla="*/ 417964 h 492462"/>
                <a:gd name="connsiteX14" fmla="*/ 1257183 w 1476076"/>
                <a:gd name="connsiteY14" fmla="*/ 417212 h 492462"/>
                <a:gd name="connsiteX15" fmla="*/ 1281188 w 1476076"/>
                <a:gd name="connsiteY15" fmla="*/ 385232 h 492462"/>
                <a:gd name="connsiteX16" fmla="*/ 1417443 w 1476076"/>
                <a:gd name="connsiteY16" fmla="*/ 199600 h 492462"/>
                <a:gd name="connsiteX17" fmla="*/ 1476077 w 1476076"/>
                <a:gd name="connsiteY17" fmla="*/ 0 h 492462"/>
                <a:gd name="connsiteX18" fmla="*/ 0 w 1476076"/>
                <a:gd name="connsiteY18" fmla="*/ 135530 h 49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76076" h="492462">
                  <a:moveTo>
                    <a:pt x="0" y="135530"/>
                  </a:moveTo>
                  <a:cubicBezTo>
                    <a:pt x="33541" y="184266"/>
                    <a:pt x="81385" y="256171"/>
                    <a:pt x="114396" y="305241"/>
                  </a:cubicBezTo>
                  <a:cubicBezTo>
                    <a:pt x="139545" y="342658"/>
                    <a:pt x="168513" y="377788"/>
                    <a:pt x="185102" y="420474"/>
                  </a:cubicBezTo>
                  <a:cubicBezTo>
                    <a:pt x="191013" y="435725"/>
                    <a:pt x="192741" y="458392"/>
                    <a:pt x="205595" y="470436"/>
                  </a:cubicBezTo>
                  <a:cubicBezTo>
                    <a:pt x="212147" y="476570"/>
                    <a:pt x="221821" y="477518"/>
                    <a:pt x="230492" y="479832"/>
                  </a:cubicBezTo>
                  <a:cubicBezTo>
                    <a:pt x="243736" y="483373"/>
                    <a:pt x="256227" y="491208"/>
                    <a:pt x="270056" y="492351"/>
                  </a:cubicBezTo>
                  <a:cubicBezTo>
                    <a:pt x="282212" y="493355"/>
                    <a:pt x="294814" y="487388"/>
                    <a:pt x="305548" y="482202"/>
                  </a:cubicBezTo>
                  <a:cubicBezTo>
                    <a:pt x="332035" y="469433"/>
                    <a:pt x="355901" y="455102"/>
                    <a:pt x="384256" y="445873"/>
                  </a:cubicBezTo>
                  <a:cubicBezTo>
                    <a:pt x="463215" y="420195"/>
                    <a:pt x="563559" y="420501"/>
                    <a:pt x="625901" y="359414"/>
                  </a:cubicBezTo>
                  <a:cubicBezTo>
                    <a:pt x="656012" y="329916"/>
                    <a:pt x="694823" y="306357"/>
                    <a:pt x="735445" y="303457"/>
                  </a:cubicBezTo>
                  <a:cubicBezTo>
                    <a:pt x="769432" y="301031"/>
                    <a:pt x="803977" y="305381"/>
                    <a:pt x="836152" y="316673"/>
                  </a:cubicBezTo>
                  <a:cubicBezTo>
                    <a:pt x="861496" y="325567"/>
                    <a:pt x="897462" y="352751"/>
                    <a:pt x="922583" y="362091"/>
                  </a:cubicBezTo>
                  <a:cubicBezTo>
                    <a:pt x="951495" y="372797"/>
                    <a:pt x="984060" y="375195"/>
                    <a:pt x="1014311" y="380436"/>
                  </a:cubicBezTo>
                  <a:cubicBezTo>
                    <a:pt x="1087945" y="393178"/>
                    <a:pt x="1161551" y="406338"/>
                    <a:pt x="1235352" y="417964"/>
                  </a:cubicBezTo>
                  <a:cubicBezTo>
                    <a:pt x="1244163" y="419358"/>
                    <a:pt x="1249265" y="422955"/>
                    <a:pt x="1257183" y="417212"/>
                  </a:cubicBezTo>
                  <a:cubicBezTo>
                    <a:pt x="1268140" y="409293"/>
                    <a:pt x="1273772" y="396106"/>
                    <a:pt x="1281188" y="385232"/>
                  </a:cubicBezTo>
                  <a:cubicBezTo>
                    <a:pt x="1290612" y="371347"/>
                    <a:pt x="1404618" y="223522"/>
                    <a:pt x="1417443" y="199600"/>
                  </a:cubicBezTo>
                  <a:cubicBezTo>
                    <a:pt x="1445101" y="147992"/>
                    <a:pt x="1468103" y="50771"/>
                    <a:pt x="1476077" y="0"/>
                  </a:cubicBezTo>
                  <a:lnTo>
                    <a:pt x="0" y="135530"/>
                  </a:lnTo>
                  <a:close/>
                </a:path>
              </a:pathLst>
            </a:custGeom>
            <a:solidFill>
              <a:schemeClr val="bg1">
                <a:lumMod val="50000"/>
              </a:schemeClr>
            </a:solidFill>
            <a:ln w="2788"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FF925035-7855-4268-A910-18D1D41ADC3E}"/>
                </a:ext>
              </a:extLst>
            </p:cNvPr>
            <p:cNvSpPr/>
            <p:nvPr/>
          </p:nvSpPr>
          <p:spPr>
            <a:xfrm>
              <a:off x="3349050" y="4000174"/>
              <a:ext cx="1530507" cy="770128"/>
            </a:xfrm>
            <a:custGeom>
              <a:avLst/>
              <a:gdLst>
                <a:gd name="connsiteX0" fmla="*/ 1529388 w 1530507"/>
                <a:gd name="connsiteY0" fmla="*/ 453896 h 770128"/>
                <a:gd name="connsiteX1" fmla="*/ 1524397 w 1530507"/>
                <a:gd name="connsiteY1" fmla="*/ 262995 h 770128"/>
                <a:gd name="connsiteX2" fmla="*/ 1499555 w 1530507"/>
                <a:gd name="connsiteY2" fmla="*/ 140793 h 770128"/>
                <a:gd name="connsiteX3" fmla="*/ 1423914 w 1530507"/>
                <a:gd name="connsiteY3" fmla="*/ 57261 h 770128"/>
                <a:gd name="connsiteX4" fmla="*/ 1376181 w 1530507"/>
                <a:gd name="connsiteY4" fmla="*/ 31360 h 770128"/>
                <a:gd name="connsiteX5" fmla="*/ 1263152 w 1530507"/>
                <a:gd name="connsiteY5" fmla="*/ 10449 h 770128"/>
                <a:gd name="connsiteX6" fmla="*/ 932818 w 1530507"/>
                <a:gd name="connsiteY6" fmla="*/ 18618 h 770128"/>
                <a:gd name="connsiteX7" fmla="*/ 586954 w 1530507"/>
                <a:gd name="connsiteY7" fmla="*/ 50932 h 770128"/>
                <a:gd name="connsiteX8" fmla="*/ 185272 w 1530507"/>
                <a:gd name="connsiteY8" fmla="*/ 88098 h 770128"/>
                <a:gd name="connsiteX9" fmla="*/ 87633 w 1530507"/>
                <a:gd name="connsiteY9" fmla="*/ 122140 h 770128"/>
                <a:gd name="connsiteX10" fmla="*/ 21555 w 1530507"/>
                <a:gd name="connsiteY10" fmla="*/ 187689 h 770128"/>
                <a:gd name="connsiteX11" fmla="*/ 3543 w 1530507"/>
                <a:gd name="connsiteY11" fmla="*/ 226555 h 770128"/>
                <a:gd name="connsiteX12" fmla="*/ 4408 w 1530507"/>
                <a:gd name="connsiteY12" fmla="*/ 422837 h 770128"/>
                <a:gd name="connsiteX13" fmla="*/ 7837 w 1530507"/>
                <a:gd name="connsiteY13" fmla="*/ 540551 h 770128"/>
                <a:gd name="connsiteX14" fmla="*/ 13246 w 1530507"/>
                <a:gd name="connsiteY14" fmla="*/ 613236 h 770128"/>
                <a:gd name="connsiteX15" fmla="*/ 22865 w 1530507"/>
                <a:gd name="connsiteY15" fmla="*/ 657930 h 770128"/>
                <a:gd name="connsiteX16" fmla="*/ 46173 w 1530507"/>
                <a:gd name="connsiteY16" fmla="*/ 693868 h 770128"/>
                <a:gd name="connsiteX17" fmla="*/ 120839 w 1530507"/>
                <a:gd name="connsiteY17" fmla="*/ 749463 h 770128"/>
                <a:gd name="connsiteX18" fmla="*/ 222298 w 1530507"/>
                <a:gd name="connsiteY18" fmla="*/ 769426 h 770128"/>
                <a:gd name="connsiteX19" fmla="*/ 625206 w 1530507"/>
                <a:gd name="connsiteY19" fmla="*/ 749658 h 770128"/>
                <a:gd name="connsiteX20" fmla="*/ 972158 w 1530507"/>
                <a:gd name="connsiteY20" fmla="*/ 732958 h 770128"/>
                <a:gd name="connsiteX21" fmla="*/ 1300373 w 1530507"/>
                <a:gd name="connsiteY21" fmla="*/ 694538 h 770128"/>
                <a:gd name="connsiteX22" fmla="*/ 1408747 w 1530507"/>
                <a:gd name="connsiteY22" fmla="*/ 666629 h 770128"/>
                <a:gd name="connsiteX23" fmla="*/ 1464146 w 1530507"/>
                <a:gd name="connsiteY23" fmla="*/ 624807 h 770128"/>
                <a:gd name="connsiteX24" fmla="*/ 1516033 w 1530507"/>
                <a:gd name="connsiteY24" fmla="*/ 532214 h 770128"/>
                <a:gd name="connsiteX25" fmla="*/ 1529388 w 1530507"/>
                <a:gd name="connsiteY25" fmla="*/ 453896 h 770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30507" h="770128">
                  <a:moveTo>
                    <a:pt x="1529388" y="453896"/>
                  </a:moveTo>
                  <a:cubicBezTo>
                    <a:pt x="1529388" y="453896"/>
                    <a:pt x="1525429" y="317447"/>
                    <a:pt x="1524397" y="262995"/>
                  </a:cubicBezTo>
                  <a:cubicBezTo>
                    <a:pt x="1523589" y="220923"/>
                    <a:pt x="1528273" y="175254"/>
                    <a:pt x="1499555" y="140793"/>
                  </a:cubicBezTo>
                  <a:cubicBezTo>
                    <a:pt x="1474490" y="112800"/>
                    <a:pt x="1449007" y="85198"/>
                    <a:pt x="1423914" y="57261"/>
                  </a:cubicBezTo>
                  <a:cubicBezTo>
                    <a:pt x="1411005" y="42902"/>
                    <a:pt x="1394555" y="35486"/>
                    <a:pt x="1376181" y="31360"/>
                  </a:cubicBezTo>
                  <a:cubicBezTo>
                    <a:pt x="1338765" y="22967"/>
                    <a:pt x="1300624" y="18479"/>
                    <a:pt x="1263152" y="10449"/>
                  </a:cubicBezTo>
                  <a:cubicBezTo>
                    <a:pt x="1154946" y="-12748"/>
                    <a:pt x="1041414" y="8469"/>
                    <a:pt x="932818" y="18618"/>
                  </a:cubicBezTo>
                  <a:cubicBezTo>
                    <a:pt x="817530" y="29380"/>
                    <a:pt x="702242" y="40170"/>
                    <a:pt x="586954" y="50932"/>
                  </a:cubicBezTo>
                  <a:cubicBezTo>
                    <a:pt x="453097" y="63730"/>
                    <a:pt x="319184" y="75941"/>
                    <a:pt x="185272" y="88098"/>
                  </a:cubicBezTo>
                  <a:cubicBezTo>
                    <a:pt x="150086" y="91304"/>
                    <a:pt x="114147" y="96434"/>
                    <a:pt x="87633" y="122140"/>
                  </a:cubicBezTo>
                  <a:cubicBezTo>
                    <a:pt x="65356" y="143748"/>
                    <a:pt x="43134" y="165384"/>
                    <a:pt x="21555" y="187689"/>
                  </a:cubicBezTo>
                  <a:cubicBezTo>
                    <a:pt x="11015" y="198590"/>
                    <a:pt x="5384" y="211694"/>
                    <a:pt x="3543" y="226555"/>
                  </a:cubicBezTo>
                  <a:cubicBezTo>
                    <a:pt x="-4458" y="291211"/>
                    <a:pt x="3460" y="358292"/>
                    <a:pt x="4408" y="422837"/>
                  </a:cubicBezTo>
                  <a:cubicBezTo>
                    <a:pt x="5551" y="462066"/>
                    <a:pt x="6694" y="501322"/>
                    <a:pt x="7837" y="540551"/>
                  </a:cubicBezTo>
                  <a:cubicBezTo>
                    <a:pt x="8618" y="565504"/>
                    <a:pt x="8311" y="589928"/>
                    <a:pt x="13246" y="613236"/>
                  </a:cubicBezTo>
                  <a:cubicBezTo>
                    <a:pt x="15811" y="628320"/>
                    <a:pt x="18878" y="643236"/>
                    <a:pt x="22865" y="657930"/>
                  </a:cubicBezTo>
                  <a:cubicBezTo>
                    <a:pt x="26768" y="672372"/>
                    <a:pt x="34212" y="684556"/>
                    <a:pt x="46173" y="693868"/>
                  </a:cubicBezTo>
                  <a:cubicBezTo>
                    <a:pt x="70681" y="712911"/>
                    <a:pt x="95746" y="731201"/>
                    <a:pt x="120839" y="749463"/>
                  </a:cubicBezTo>
                  <a:cubicBezTo>
                    <a:pt x="150699" y="771182"/>
                    <a:pt x="187000" y="771210"/>
                    <a:pt x="222298" y="769426"/>
                  </a:cubicBezTo>
                  <a:cubicBezTo>
                    <a:pt x="356573" y="762623"/>
                    <a:pt x="490876" y="755848"/>
                    <a:pt x="625206" y="749658"/>
                  </a:cubicBezTo>
                  <a:cubicBezTo>
                    <a:pt x="740857" y="744082"/>
                    <a:pt x="856507" y="738506"/>
                    <a:pt x="972158" y="732958"/>
                  </a:cubicBezTo>
                  <a:cubicBezTo>
                    <a:pt x="1081117" y="727716"/>
                    <a:pt x="1193421" y="723060"/>
                    <a:pt x="1300373" y="694538"/>
                  </a:cubicBezTo>
                  <a:cubicBezTo>
                    <a:pt x="1344509" y="682772"/>
                    <a:pt x="1372892" y="680207"/>
                    <a:pt x="1408747" y="666629"/>
                  </a:cubicBezTo>
                  <a:cubicBezTo>
                    <a:pt x="1426340" y="659965"/>
                    <a:pt x="1453384" y="640867"/>
                    <a:pt x="1464146" y="624807"/>
                  </a:cubicBezTo>
                  <a:cubicBezTo>
                    <a:pt x="1485057" y="593608"/>
                    <a:pt x="1495178" y="563469"/>
                    <a:pt x="1516033" y="532214"/>
                  </a:cubicBezTo>
                  <a:cubicBezTo>
                    <a:pt x="1531033" y="507902"/>
                    <a:pt x="1531981" y="481025"/>
                    <a:pt x="1529388" y="453896"/>
                  </a:cubicBezTo>
                  <a:close/>
                </a:path>
              </a:pathLst>
            </a:custGeom>
            <a:solidFill>
              <a:schemeClr val="tx1"/>
            </a:solidFill>
            <a:ln w="2788" cap="flat">
              <a:noFill/>
              <a:prstDash val="solid"/>
              <a:miter/>
            </a:ln>
          </p:spPr>
          <p:txBody>
            <a:bodyPr rtlCol="0" anchor="ctr"/>
            <a:lstStyle/>
            <a:p>
              <a:endParaRPr lang="en-US"/>
            </a:p>
          </p:txBody>
        </p:sp>
      </p:grpSp>
      <p:sp>
        <p:nvSpPr>
          <p:cNvPr id="18" name="TextBox 17">
            <a:extLst>
              <a:ext uri="{FF2B5EF4-FFF2-40B4-BE49-F238E27FC236}">
                <a16:creationId xmlns:a16="http://schemas.microsoft.com/office/drawing/2014/main" id="{D1E7F1D4-64D3-4FDB-9338-6D1D42FB619F}"/>
              </a:ext>
            </a:extLst>
          </p:cNvPr>
          <p:cNvSpPr txBox="1"/>
          <p:nvPr/>
        </p:nvSpPr>
        <p:spPr>
          <a:xfrm>
            <a:off x="323529" y="1528057"/>
            <a:ext cx="7126955" cy="4992392"/>
          </a:xfrm>
          <a:prstGeom prst="rect">
            <a:avLst/>
          </a:prstGeom>
          <a:noFill/>
        </p:spPr>
        <p:txBody>
          <a:bodyPr wrap="square" rtlCol="0">
            <a:spAutoFit/>
          </a:bodyPr>
          <a:lstStyle/>
          <a:p>
            <a:pPr>
              <a:lnSpc>
                <a:spcPct val="200000"/>
              </a:lnSpc>
              <a:buFont typeface="Arial" panose="020B0604020202020204" pitchFamily="34" charset="0"/>
              <a:buChar char="•"/>
            </a:pPr>
            <a:r>
              <a:rPr lang="fr-FR" dirty="0"/>
              <a:t>La réalité virtuelle et la réalité augmentée sont des technologies prometteuses qui ont déjà trouvé des applications pratiques dans des domaines comme le jeu, la santé, l’industrie et le militaire.</a:t>
            </a:r>
          </a:p>
          <a:p>
            <a:pPr>
              <a:lnSpc>
                <a:spcPct val="200000"/>
              </a:lnSpc>
              <a:buFont typeface="Arial" panose="020B0604020202020204" pitchFamily="34" charset="0"/>
              <a:buChar char="•"/>
            </a:pPr>
            <a:r>
              <a:rPr lang="fr-FR" dirty="0"/>
              <a:t>Cependant, des défis importants doivent être surmontés avant une adoption généralisée, notamment les coûts élevés, l'adoption par les utilisateurs, et les préoccupations liées à la sécurité des données.</a:t>
            </a:r>
          </a:p>
          <a:p>
            <a:pPr>
              <a:lnSpc>
                <a:spcPct val="200000"/>
              </a:lnSpc>
              <a:buFont typeface="Arial" panose="020B0604020202020204" pitchFamily="34" charset="0"/>
              <a:buChar char="•"/>
            </a:pPr>
            <a:r>
              <a:rPr lang="fr-FR" dirty="0"/>
              <a:t>À l'avenir, ces technologies continueront d'évoluer pour offrir des expériences de plus en plus immersives et transforment nos interactions quotidiennes avec le monde numérique et physique.</a:t>
            </a:r>
          </a:p>
        </p:txBody>
      </p:sp>
    </p:spTree>
    <p:extLst>
      <p:ext uri="{BB962C8B-B14F-4D97-AF65-F5344CB8AC3E}">
        <p14:creationId xmlns:p14="http://schemas.microsoft.com/office/powerpoint/2010/main" val="42012780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9297136-0DBC-46D7-A1DC-67A6C25B122B}"/>
              </a:ext>
            </a:extLst>
          </p:cNvPr>
          <p:cNvSpPr/>
          <p:nvPr/>
        </p:nvSpPr>
        <p:spPr>
          <a:xfrm>
            <a:off x="6193453" y="3201851"/>
            <a:ext cx="5283200" cy="3274137"/>
          </a:xfrm>
          <a:prstGeom prst="rect">
            <a:avLst/>
          </a:prstGeom>
          <a:solidFill>
            <a:schemeClr val="accent6">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CF5BDA4-10C7-46A6-AC30-523A3FC438AC}"/>
              </a:ext>
            </a:extLst>
          </p:cNvPr>
          <p:cNvSpPr txBox="1"/>
          <p:nvPr/>
        </p:nvSpPr>
        <p:spPr>
          <a:xfrm>
            <a:off x="6193454" y="3798332"/>
            <a:ext cx="5283200" cy="2308324"/>
          </a:xfrm>
          <a:prstGeom prst="rect">
            <a:avLst/>
          </a:prstGeom>
          <a:noFill/>
        </p:spPr>
        <p:txBody>
          <a:bodyPr wrap="square" rtlCol="0" anchor="ctr">
            <a:spAutoFit/>
          </a:bodyPr>
          <a:lstStyle/>
          <a:p>
            <a:pPr algn="ctr"/>
            <a:r>
              <a:rPr lang="fr-FR" sz="4800" b="1" noProof="0" dirty="0">
                <a:solidFill>
                  <a:schemeClr val="bg1"/>
                </a:solidFill>
                <a:latin typeface="+mj-lt"/>
                <a:cs typeface="Arial" pitchFamily="34" charset="0"/>
              </a:rPr>
              <a:t>Merci pour votre bienveillante attention</a:t>
            </a:r>
          </a:p>
        </p:txBody>
      </p:sp>
    </p:spTree>
    <p:extLst>
      <p:ext uri="{BB962C8B-B14F-4D97-AF65-F5344CB8AC3E}">
        <p14:creationId xmlns:p14="http://schemas.microsoft.com/office/powerpoint/2010/main" val="3682550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éalité virtuelle, réalité augmentée">
            <a:hlinkClick r:id="" action="ppaction://media"/>
            <a:extLst>
              <a:ext uri="{FF2B5EF4-FFF2-40B4-BE49-F238E27FC236}">
                <a16:creationId xmlns:a16="http://schemas.microsoft.com/office/drawing/2014/main" id="{9FD1B588-CCB4-8B06-6284-6EDC31E93E6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317318" y="1695839"/>
            <a:ext cx="6162350" cy="3466322"/>
          </a:xfrm>
          <a:prstGeom prst="rect">
            <a:avLst/>
          </a:prstGeom>
        </p:spPr>
      </p:pic>
    </p:spTree>
    <p:extLst>
      <p:ext uri="{BB962C8B-B14F-4D97-AF65-F5344CB8AC3E}">
        <p14:creationId xmlns:p14="http://schemas.microsoft.com/office/powerpoint/2010/main" val="2263937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63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10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E2CE0D49-E97D-71EC-E5A0-B7D5713527A9}"/>
            </a:ext>
          </a:extLst>
        </p:cNvPr>
        <p:cNvGrpSpPr/>
        <p:nvPr/>
      </p:nvGrpSpPr>
      <p:grpSpPr>
        <a:xfrm>
          <a:off x="0" y="0"/>
          <a:ext cx="0" cy="0"/>
          <a:chOff x="0" y="0"/>
          <a:chExt cx="0" cy="0"/>
        </a:xfrm>
      </p:grpSpPr>
      <p:sp>
        <p:nvSpPr>
          <p:cNvPr id="4" name="그림 개체 틀 3">
            <a:extLst>
              <a:ext uri="{FF2B5EF4-FFF2-40B4-BE49-F238E27FC236}">
                <a16:creationId xmlns:a16="http://schemas.microsoft.com/office/drawing/2014/main" id="{7BC6A6DF-7676-D046-A109-507EF56E7AE0}"/>
              </a:ext>
            </a:extLst>
          </p:cNvPr>
          <p:cNvSpPr>
            <a:spLocks noGrp="1"/>
          </p:cNvSpPr>
          <p:nvPr>
            <p:ph type="pic" idx="11"/>
          </p:nvPr>
        </p:nvSpPr>
        <p:spPr/>
      </p:sp>
      <p:sp>
        <p:nvSpPr>
          <p:cNvPr id="6" name="그림 개체 틀 5">
            <a:extLst>
              <a:ext uri="{FF2B5EF4-FFF2-40B4-BE49-F238E27FC236}">
                <a16:creationId xmlns:a16="http://schemas.microsoft.com/office/drawing/2014/main" id="{4E70E628-BC79-EC9A-50D2-8345F349EB0E}"/>
              </a:ext>
            </a:extLst>
          </p:cNvPr>
          <p:cNvSpPr>
            <a:spLocks noGrp="1"/>
          </p:cNvSpPr>
          <p:nvPr>
            <p:ph type="pic" idx="12"/>
          </p:nvPr>
        </p:nvSpPr>
        <p:spPr/>
      </p:sp>
      <p:sp>
        <p:nvSpPr>
          <p:cNvPr id="44" name="그림 개체 틀 43">
            <a:extLst>
              <a:ext uri="{FF2B5EF4-FFF2-40B4-BE49-F238E27FC236}">
                <a16:creationId xmlns:a16="http://schemas.microsoft.com/office/drawing/2014/main" id="{5F6D8697-9293-A7F1-D1CE-DD6963880A7F}"/>
              </a:ext>
            </a:extLst>
          </p:cNvPr>
          <p:cNvSpPr>
            <a:spLocks noGrp="1"/>
          </p:cNvSpPr>
          <p:nvPr>
            <p:ph type="pic" idx="13"/>
          </p:nvPr>
        </p:nvSpPr>
        <p:spPr/>
      </p:sp>
      <p:sp>
        <p:nvSpPr>
          <p:cNvPr id="47" name="그림 개체 틀 46">
            <a:extLst>
              <a:ext uri="{FF2B5EF4-FFF2-40B4-BE49-F238E27FC236}">
                <a16:creationId xmlns:a16="http://schemas.microsoft.com/office/drawing/2014/main" id="{F95A475A-1CA5-127D-591D-1FB9023D6129}"/>
              </a:ext>
            </a:extLst>
          </p:cNvPr>
          <p:cNvSpPr>
            <a:spLocks noGrp="1"/>
          </p:cNvSpPr>
          <p:nvPr>
            <p:ph type="pic" idx="14"/>
          </p:nvPr>
        </p:nvSpPr>
        <p:spPr/>
      </p:sp>
      <p:sp>
        <p:nvSpPr>
          <p:cNvPr id="2" name="Text Placeholder 1">
            <a:extLst>
              <a:ext uri="{FF2B5EF4-FFF2-40B4-BE49-F238E27FC236}">
                <a16:creationId xmlns:a16="http://schemas.microsoft.com/office/drawing/2014/main" id="{EF1ED845-81D0-987C-E001-0ED56CBCC3A4}"/>
              </a:ext>
            </a:extLst>
          </p:cNvPr>
          <p:cNvSpPr>
            <a:spLocks noGrp="1"/>
          </p:cNvSpPr>
          <p:nvPr>
            <p:ph type="body" sz="quarter" idx="10"/>
          </p:nvPr>
        </p:nvSpPr>
        <p:spPr/>
        <p:txBody>
          <a:bodyPr/>
          <a:lstStyle/>
          <a:p>
            <a:r>
              <a:rPr lang="en-US" dirty="0"/>
              <a:t>Our Team Style</a:t>
            </a:r>
          </a:p>
        </p:txBody>
      </p:sp>
      <p:grpSp>
        <p:nvGrpSpPr>
          <p:cNvPr id="7" name="Group 13">
            <a:extLst>
              <a:ext uri="{FF2B5EF4-FFF2-40B4-BE49-F238E27FC236}">
                <a16:creationId xmlns:a16="http://schemas.microsoft.com/office/drawing/2014/main" id="{276F25A3-E42D-7858-3DE2-BC4866CA197C}"/>
              </a:ext>
            </a:extLst>
          </p:cNvPr>
          <p:cNvGrpSpPr/>
          <p:nvPr/>
        </p:nvGrpSpPr>
        <p:grpSpPr>
          <a:xfrm>
            <a:off x="1267475" y="5082744"/>
            <a:ext cx="1546075" cy="480475"/>
            <a:chOff x="2574826" y="1258433"/>
            <a:chExt cx="1546075" cy="480475"/>
          </a:xfrm>
        </p:grpSpPr>
        <p:sp>
          <p:nvSpPr>
            <p:cNvPr id="8" name="Text Placeholder 17">
              <a:extLst>
                <a:ext uri="{FF2B5EF4-FFF2-40B4-BE49-F238E27FC236}">
                  <a16:creationId xmlns:a16="http://schemas.microsoft.com/office/drawing/2014/main" id="{C34C94B1-A800-AEF3-7AFD-A641B694C7E2}"/>
                </a:ext>
              </a:extLst>
            </p:cNvPr>
            <p:cNvSpPr txBox="1">
              <a:spLocks/>
            </p:cNvSpPr>
            <p:nvPr/>
          </p:nvSpPr>
          <p:spPr>
            <a:xfrm>
              <a:off x="2574826" y="1258433"/>
              <a:ext cx="1546075" cy="246087"/>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200" b="1" dirty="0">
                  <a:solidFill>
                    <a:schemeClr val="tx1">
                      <a:lumMod val="75000"/>
                      <a:lumOff val="25000"/>
                    </a:schemeClr>
                  </a:solidFill>
                  <a:cs typeface="Arial" pitchFamily="34" charset="0"/>
                </a:rPr>
                <a:t>Name Here</a:t>
              </a:r>
            </a:p>
          </p:txBody>
        </p:sp>
        <p:sp>
          <p:nvSpPr>
            <p:cNvPr id="9" name="Text Placeholder 18">
              <a:extLst>
                <a:ext uri="{FF2B5EF4-FFF2-40B4-BE49-F238E27FC236}">
                  <a16:creationId xmlns:a16="http://schemas.microsoft.com/office/drawing/2014/main" id="{3FE4FCFD-28A0-B319-AA9D-6C302FC27707}"/>
                </a:ext>
              </a:extLst>
            </p:cNvPr>
            <p:cNvSpPr txBox="1">
              <a:spLocks/>
            </p:cNvSpPr>
            <p:nvPr/>
          </p:nvSpPr>
          <p:spPr>
            <a:xfrm>
              <a:off x="2574826" y="1489328"/>
              <a:ext cx="1546075" cy="249580"/>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altLang="ko-KR" sz="1200" b="1" dirty="0">
                  <a:solidFill>
                    <a:schemeClr val="tx1">
                      <a:lumMod val="75000"/>
                      <a:lumOff val="25000"/>
                    </a:schemeClr>
                  </a:solidFill>
                </a:rPr>
                <a:t>Director</a:t>
              </a:r>
            </a:p>
          </p:txBody>
        </p:sp>
      </p:grpSp>
      <p:grpSp>
        <p:nvGrpSpPr>
          <p:cNvPr id="10" name="Group 16">
            <a:extLst>
              <a:ext uri="{FF2B5EF4-FFF2-40B4-BE49-F238E27FC236}">
                <a16:creationId xmlns:a16="http://schemas.microsoft.com/office/drawing/2014/main" id="{68483362-01F1-C7A0-8A5A-34D2B299808B}"/>
              </a:ext>
            </a:extLst>
          </p:cNvPr>
          <p:cNvGrpSpPr/>
          <p:nvPr/>
        </p:nvGrpSpPr>
        <p:grpSpPr>
          <a:xfrm>
            <a:off x="3976940" y="5082744"/>
            <a:ext cx="1546075" cy="480475"/>
            <a:chOff x="2574826" y="1258433"/>
            <a:chExt cx="1546075" cy="480475"/>
          </a:xfrm>
        </p:grpSpPr>
        <p:sp>
          <p:nvSpPr>
            <p:cNvPr id="11" name="Text Placeholder 17">
              <a:extLst>
                <a:ext uri="{FF2B5EF4-FFF2-40B4-BE49-F238E27FC236}">
                  <a16:creationId xmlns:a16="http://schemas.microsoft.com/office/drawing/2014/main" id="{743EAC21-814F-472C-7D7C-5B2A643CCC1B}"/>
                </a:ext>
              </a:extLst>
            </p:cNvPr>
            <p:cNvSpPr txBox="1">
              <a:spLocks/>
            </p:cNvSpPr>
            <p:nvPr/>
          </p:nvSpPr>
          <p:spPr>
            <a:xfrm>
              <a:off x="2574826" y="1258433"/>
              <a:ext cx="1546075" cy="246087"/>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200" b="1" dirty="0">
                  <a:solidFill>
                    <a:schemeClr val="tx1">
                      <a:lumMod val="75000"/>
                      <a:lumOff val="25000"/>
                    </a:schemeClr>
                  </a:solidFill>
                  <a:cs typeface="Arial" pitchFamily="34" charset="0"/>
                </a:rPr>
                <a:t>Name Here</a:t>
              </a:r>
            </a:p>
          </p:txBody>
        </p:sp>
        <p:sp>
          <p:nvSpPr>
            <p:cNvPr id="12" name="Text Placeholder 18">
              <a:extLst>
                <a:ext uri="{FF2B5EF4-FFF2-40B4-BE49-F238E27FC236}">
                  <a16:creationId xmlns:a16="http://schemas.microsoft.com/office/drawing/2014/main" id="{7C85A5F1-C038-E1F1-2282-200957F3C53E}"/>
                </a:ext>
              </a:extLst>
            </p:cNvPr>
            <p:cNvSpPr txBox="1">
              <a:spLocks/>
            </p:cNvSpPr>
            <p:nvPr/>
          </p:nvSpPr>
          <p:spPr>
            <a:xfrm>
              <a:off x="2574826" y="1489328"/>
              <a:ext cx="1546075" cy="249580"/>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altLang="ko-KR" sz="1200" b="1" dirty="0">
                  <a:solidFill>
                    <a:schemeClr val="tx1">
                      <a:lumMod val="75000"/>
                      <a:lumOff val="25000"/>
                    </a:schemeClr>
                  </a:solidFill>
                </a:rPr>
                <a:t>Developer</a:t>
              </a:r>
            </a:p>
          </p:txBody>
        </p:sp>
      </p:grpSp>
      <p:grpSp>
        <p:nvGrpSpPr>
          <p:cNvPr id="13" name="Group 19">
            <a:extLst>
              <a:ext uri="{FF2B5EF4-FFF2-40B4-BE49-F238E27FC236}">
                <a16:creationId xmlns:a16="http://schemas.microsoft.com/office/drawing/2014/main" id="{B7B27553-4D02-2D8D-408D-C69AE6CCE178}"/>
              </a:ext>
            </a:extLst>
          </p:cNvPr>
          <p:cNvGrpSpPr/>
          <p:nvPr/>
        </p:nvGrpSpPr>
        <p:grpSpPr>
          <a:xfrm>
            <a:off x="6686405" y="5082744"/>
            <a:ext cx="1546075" cy="480475"/>
            <a:chOff x="2574826" y="1258433"/>
            <a:chExt cx="1546075" cy="480475"/>
          </a:xfrm>
        </p:grpSpPr>
        <p:sp>
          <p:nvSpPr>
            <p:cNvPr id="14" name="Text Placeholder 17">
              <a:extLst>
                <a:ext uri="{FF2B5EF4-FFF2-40B4-BE49-F238E27FC236}">
                  <a16:creationId xmlns:a16="http://schemas.microsoft.com/office/drawing/2014/main" id="{40FDD120-FA86-A3E9-2717-B06F2A4041A4}"/>
                </a:ext>
              </a:extLst>
            </p:cNvPr>
            <p:cNvSpPr txBox="1">
              <a:spLocks/>
            </p:cNvSpPr>
            <p:nvPr/>
          </p:nvSpPr>
          <p:spPr>
            <a:xfrm>
              <a:off x="2574826" y="1258433"/>
              <a:ext cx="1546075" cy="246087"/>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200" b="1" dirty="0">
                  <a:solidFill>
                    <a:schemeClr val="tx1">
                      <a:lumMod val="75000"/>
                      <a:lumOff val="25000"/>
                    </a:schemeClr>
                  </a:solidFill>
                  <a:cs typeface="Arial" pitchFamily="34" charset="0"/>
                </a:rPr>
                <a:t>Name Here</a:t>
              </a:r>
            </a:p>
          </p:txBody>
        </p:sp>
        <p:sp>
          <p:nvSpPr>
            <p:cNvPr id="15" name="Text Placeholder 18">
              <a:extLst>
                <a:ext uri="{FF2B5EF4-FFF2-40B4-BE49-F238E27FC236}">
                  <a16:creationId xmlns:a16="http://schemas.microsoft.com/office/drawing/2014/main" id="{55A31678-FAE5-D4BE-12B2-D2FFF3E70B79}"/>
                </a:ext>
              </a:extLst>
            </p:cNvPr>
            <p:cNvSpPr txBox="1">
              <a:spLocks/>
            </p:cNvSpPr>
            <p:nvPr/>
          </p:nvSpPr>
          <p:spPr>
            <a:xfrm>
              <a:off x="2574826" y="1489328"/>
              <a:ext cx="1546075" cy="249580"/>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200" b="1" dirty="0">
                  <a:solidFill>
                    <a:schemeClr val="tx1">
                      <a:lumMod val="75000"/>
                      <a:lumOff val="25000"/>
                    </a:schemeClr>
                  </a:solidFill>
                  <a:cs typeface="Arial" pitchFamily="34" charset="0"/>
                </a:rPr>
                <a:t>Programmer</a:t>
              </a:r>
            </a:p>
          </p:txBody>
        </p:sp>
      </p:grpSp>
      <p:grpSp>
        <p:nvGrpSpPr>
          <p:cNvPr id="16" name="Group 22">
            <a:extLst>
              <a:ext uri="{FF2B5EF4-FFF2-40B4-BE49-F238E27FC236}">
                <a16:creationId xmlns:a16="http://schemas.microsoft.com/office/drawing/2014/main" id="{7D256552-D261-5514-1A1B-4A30179CBF3B}"/>
              </a:ext>
            </a:extLst>
          </p:cNvPr>
          <p:cNvGrpSpPr/>
          <p:nvPr/>
        </p:nvGrpSpPr>
        <p:grpSpPr>
          <a:xfrm>
            <a:off x="9396142" y="5082744"/>
            <a:ext cx="1546075" cy="480475"/>
            <a:chOff x="2574826" y="1258433"/>
            <a:chExt cx="1546075" cy="480475"/>
          </a:xfrm>
        </p:grpSpPr>
        <p:sp>
          <p:nvSpPr>
            <p:cNvPr id="17" name="Text Placeholder 17">
              <a:extLst>
                <a:ext uri="{FF2B5EF4-FFF2-40B4-BE49-F238E27FC236}">
                  <a16:creationId xmlns:a16="http://schemas.microsoft.com/office/drawing/2014/main" id="{473606CE-E417-5548-C112-BC01E90A6B49}"/>
                </a:ext>
              </a:extLst>
            </p:cNvPr>
            <p:cNvSpPr txBox="1">
              <a:spLocks/>
            </p:cNvSpPr>
            <p:nvPr/>
          </p:nvSpPr>
          <p:spPr>
            <a:xfrm>
              <a:off x="2574826" y="1258433"/>
              <a:ext cx="1546075" cy="246087"/>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200" b="1" dirty="0">
                  <a:solidFill>
                    <a:schemeClr val="tx1">
                      <a:lumMod val="75000"/>
                      <a:lumOff val="25000"/>
                    </a:schemeClr>
                  </a:solidFill>
                  <a:cs typeface="Arial" pitchFamily="34" charset="0"/>
                </a:rPr>
                <a:t>Name Here</a:t>
              </a:r>
            </a:p>
          </p:txBody>
        </p:sp>
        <p:sp>
          <p:nvSpPr>
            <p:cNvPr id="18" name="Text Placeholder 18">
              <a:extLst>
                <a:ext uri="{FF2B5EF4-FFF2-40B4-BE49-F238E27FC236}">
                  <a16:creationId xmlns:a16="http://schemas.microsoft.com/office/drawing/2014/main" id="{BBFB912F-5647-1281-09CC-9058AA2CB38F}"/>
                </a:ext>
              </a:extLst>
            </p:cNvPr>
            <p:cNvSpPr txBox="1">
              <a:spLocks/>
            </p:cNvSpPr>
            <p:nvPr/>
          </p:nvSpPr>
          <p:spPr>
            <a:xfrm>
              <a:off x="2574826" y="1489328"/>
              <a:ext cx="1546075" cy="249580"/>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altLang="ko-KR" sz="1200" b="1" dirty="0">
                  <a:solidFill>
                    <a:schemeClr val="tx1">
                      <a:lumMod val="75000"/>
                      <a:lumOff val="25000"/>
                    </a:schemeClr>
                  </a:solidFill>
                </a:rPr>
                <a:t>Designer</a:t>
              </a:r>
            </a:p>
          </p:txBody>
        </p:sp>
      </p:grpSp>
      <p:sp>
        <p:nvSpPr>
          <p:cNvPr id="19" name="Oval 33">
            <a:extLst>
              <a:ext uri="{FF2B5EF4-FFF2-40B4-BE49-F238E27FC236}">
                <a16:creationId xmlns:a16="http://schemas.microsoft.com/office/drawing/2014/main" id="{2CF19BEF-C797-1033-31C4-AB05F431B1BC}"/>
              </a:ext>
            </a:extLst>
          </p:cNvPr>
          <p:cNvSpPr/>
          <p:nvPr/>
        </p:nvSpPr>
        <p:spPr>
          <a:xfrm>
            <a:off x="1643419" y="4205325"/>
            <a:ext cx="794184" cy="79418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0" name="Oval 40">
            <a:extLst>
              <a:ext uri="{FF2B5EF4-FFF2-40B4-BE49-F238E27FC236}">
                <a16:creationId xmlns:a16="http://schemas.microsoft.com/office/drawing/2014/main" id="{162DDD0A-3886-38AF-21DC-0895BAAA0E92}"/>
              </a:ext>
            </a:extLst>
          </p:cNvPr>
          <p:cNvSpPr/>
          <p:nvPr/>
        </p:nvSpPr>
        <p:spPr>
          <a:xfrm>
            <a:off x="4352884" y="4205325"/>
            <a:ext cx="794184" cy="79418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1" name="Oval 41">
            <a:extLst>
              <a:ext uri="{FF2B5EF4-FFF2-40B4-BE49-F238E27FC236}">
                <a16:creationId xmlns:a16="http://schemas.microsoft.com/office/drawing/2014/main" id="{18ABCDA8-8904-140A-1187-544BFB407433}"/>
              </a:ext>
            </a:extLst>
          </p:cNvPr>
          <p:cNvSpPr/>
          <p:nvPr/>
        </p:nvSpPr>
        <p:spPr>
          <a:xfrm>
            <a:off x="7062349" y="4205325"/>
            <a:ext cx="794184" cy="79418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2" name="Oval 42">
            <a:extLst>
              <a:ext uri="{FF2B5EF4-FFF2-40B4-BE49-F238E27FC236}">
                <a16:creationId xmlns:a16="http://schemas.microsoft.com/office/drawing/2014/main" id="{8386FBA3-0483-6FB5-B80F-1DECF748ACDA}"/>
              </a:ext>
            </a:extLst>
          </p:cNvPr>
          <p:cNvSpPr/>
          <p:nvPr/>
        </p:nvSpPr>
        <p:spPr>
          <a:xfrm>
            <a:off x="9772086" y="4205325"/>
            <a:ext cx="794184" cy="79418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23" name="Group 29">
            <a:extLst>
              <a:ext uri="{FF2B5EF4-FFF2-40B4-BE49-F238E27FC236}">
                <a16:creationId xmlns:a16="http://schemas.microsoft.com/office/drawing/2014/main" id="{763D3E84-2ADA-E5DF-67F1-5659C7D34095}"/>
              </a:ext>
            </a:extLst>
          </p:cNvPr>
          <p:cNvGrpSpPr/>
          <p:nvPr/>
        </p:nvGrpSpPr>
        <p:grpSpPr>
          <a:xfrm>
            <a:off x="1503361" y="5685608"/>
            <a:ext cx="1074300" cy="309125"/>
            <a:chOff x="3130166" y="5667342"/>
            <a:chExt cx="1254837" cy="361074"/>
          </a:xfrm>
        </p:grpSpPr>
        <p:sp>
          <p:nvSpPr>
            <p:cNvPr id="24" name="Rounded Rectangle 3">
              <a:extLst>
                <a:ext uri="{FF2B5EF4-FFF2-40B4-BE49-F238E27FC236}">
                  <a16:creationId xmlns:a16="http://schemas.microsoft.com/office/drawing/2014/main" id="{FAABD2BA-E53F-69D4-DA2B-B4D8ACCF81F4}"/>
                </a:ext>
              </a:extLst>
            </p:cNvPr>
            <p:cNvSpPr/>
            <p:nvPr/>
          </p:nvSpPr>
          <p:spPr>
            <a:xfrm>
              <a:off x="4023929" y="5667342"/>
              <a:ext cx="361074" cy="361074"/>
            </a:xfrm>
            <a:custGeom>
              <a:avLst/>
              <a:gdLst/>
              <a:ahLst/>
              <a:cxnLst/>
              <a:rect l="l" t="t" r="r" b="b"/>
              <a:pathLst>
                <a:path w="3960000" h="3960000">
                  <a:moveTo>
                    <a:pt x="2841893" y="181064"/>
                  </a:moveTo>
                  <a:cubicBezTo>
                    <a:pt x="2485731" y="190239"/>
                    <a:pt x="2106781" y="339266"/>
                    <a:pt x="2105790" y="859562"/>
                  </a:cubicBezTo>
                  <a:lnTo>
                    <a:pt x="2106860" y="863292"/>
                  </a:lnTo>
                  <a:lnTo>
                    <a:pt x="2106860" y="1248172"/>
                  </a:lnTo>
                  <a:lnTo>
                    <a:pt x="1691968" y="1248172"/>
                  </a:lnTo>
                  <a:lnTo>
                    <a:pt x="1691968" y="1824236"/>
                  </a:lnTo>
                  <a:lnTo>
                    <a:pt x="2106860" y="1824236"/>
                  </a:lnTo>
                  <a:lnTo>
                    <a:pt x="2106860" y="3779396"/>
                  </a:lnTo>
                  <a:lnTo>
                    <a:pt x="2754932" y="3779396"/>
                  </a:lnTo>
                  <a:lnTo>
                    <a:pt x="2754932" y="1824236"/>
                  </a:lnTo>
                  <a:lnTo>
                    <a:pt x="3305869" y="1813665"/>
                  </a:lnTo>
                  <a:lnTo>
                    <a:pt x="3348152" y="1248172"/>
                  </a:lnTo>
                  <a:lnTo>
                    <a:pt x="2754932" y="1248172"/>
                  </a:lnTo>
                  <a:lnTo>
                    <a:pt x="2754932" y="907124"/>
                  </a:lnTo>
                  <a:cubicBezTo>
                    <a:pt x="2746287" y="682909"/>
                    <a:pt x="3148643" y="674567"/>
                    <a:pt x="3369037" y="759137"/>
                  </a:cubicBezTo>
                  <a:cubicBezTo>
                    <a:pt x="3391941" y="611142"/>
                    <a:pt x="3398988" y="447290"/>
                    <a:pt x="3443034" y="304580"/>
                  </a:cubicBezTo>
                  <a:cubicBezTo>
                    <a:pt x="3382140" y="251394"/>
                    <a:pt x="3118909" y="173928"/>
                    <a:pt x="2841893" y="181064"/>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25" name="Rounded Rectangle 39">
              <a:extLst>
                <a:ext uri="{FF2B5EF4-FFF2-40B4-BE49-F238E27FC236}">
                  <a16:creationId xmlns:a16="http://schemas.microsoft.com/office/drawing/2014/main" id="{26EED6C9-7863-96A5-2F6F-680FE1387A86}"/>
                </a:ext>
              </a:extLst>
            </p:cNvPr>
            <p:cNvSpPr/>
            <p:nvPr/>
          </p:nvSpPr>
          <p:spPr>
            <a:xfrm>
              <a:off x="3130166" y="5667342"/>
              <a:ext cx="361074" cy="361074"/>
            </a:xfrm>
            <a:custGeom>
              <a:avLst/>
              <a:gdLst/>
              <a:ahLst/>
              <a:cxnLst/>
              <a:rect l="l" t="t" r="r" b="b"/>
              <a:pathLst>
                <a:path w="720000" h="720000">
                  <a:moveTo>
                    <a:pt x="432774" y="374766"/>
                  </a:moveTo>
                  <a:lnTo>
                    <a:pt x="356410" y="443079"/>
                  </a:lnTo>
                  <a:lnTo>
                    <a:pt x="284362" y="376738"/>
                  </a:lnTo>
                  <a:lnTo>
                    <a:pt x="113898" y="532449"/>
                  </a:lnTo>
                  <a:lnTo>
                    <a:pt x="607054" y="532449"/>
                  </a:lnTo>
                  <a:close/>
                  <a:moveTo>
                    <a:pt x="602842" y="222629"/>
                  </a:moveTo>
                  <a:lnTo>
                    <a:pt x="465239" y="345724"/>
                  </a:lnTo>
                  <a:lnTo>
                    <a:pt x="445928" y="363784"/>
                  </a:lnTo>
                  <a:lnTo>
                    <a:pt x="602842" y="510538"/>
                  </a:lnTo>
                  <a:close/>
                  <a:moveTo>
                    <a:pt x="112511" y="218501"/>
                  </a:moveTo>
                  <a:lnTo>
                    <a:pt x="112511" y="508421"/>
                  </a:lnTo>
                  <a:lnTo>
                    <a:pt x="268715" y="362330"/>
                  </a:lnTo>
                  <a:close/>
                  <a:moveTo>
                    <a:pt x="113462" y="187552"/>
                  </a:moveTo>
                  <a:lnTo>
                    <a:pt x="356909" y="411714"/>
                  </a:lnTo>
                  <a:lnTo>
                    <a:pt x="607490" y="187552"/>
                  </a:lnTo>
                  <a:close/>
                  <a:moveTo>
                    <a:pt x="72374" y="0"/>
                  </a:moveTo>
                  <a:lnTo>
                    <a:pt x="647626" y="0"/>
                  </a:lnTo>
                  <a:cubicBezTo>
                    <a:pt x="687597" y="0"/>
                    <a:pt x="720000" y="32403"/>
                    <a:pt x="720000" y="72374"/>
                  </a:cubicBezTo>
                  <a:lnTo>
                    <a:pt x="720000" y="647626"/>
                  </a:lnTo>
                  <a:cubicBezTo>
                    <a:pt x="720000" y="687597"/>
                    <a:pt x="687597" y="720000"/>
                    <a:pt x="647626" y="720000"/>
                  </a:cubicBezTo>
                  <a:lnTo>
                    <a:pt x="72374" y="720000"/>
                  </a:lnTo>
                  <a:cubicBezTo>
                    <a:pt x="32403" y="720000"/>
                    <a:pt x="0" y="687597"/>
                    <a:pt x="0" y="647626"/>
                  </a:cubicBezTo>
                  <a:lnTo>
                    <a:pt x="0" y="72374"/>
                  </a:lnTo>
                  <a:cubicBezTo>
                    <a:pt x="0" y="32403"/>
                    <a:pt x="32403" y="0"/>
                    <a:pt x="72374"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6" name="Rounded Rectangle 2">
              <a:extLst>
                <a:ext uri="{FF2B5EF4-FFF2-40B4-BE49-F238E27FC236}">
                  <a16:creationId xmlns:a16="http://schemas.microsoft.com/office/drawing/2014/main" id="{ABE1A26C-89A4-DE20-2AC8-ED113EC456B9}"/>
                </a:ext>
              </a:extLst>
            </p:cNvPr>
            <p:cNvSpPr/>
            <p:nvPr/>
          </p:nvSpPr>
          <p:spPr>
            <a:xfrm>
              <a:off x="3577047" y="5667342"/>
              <a:ext cx="361074" cy="361074"/>
            </a:xfrm>
            <a:custGeom>
              <a:avLst/>
              <a:gdLst/>
              <a:ahLst/>
              <a:cxnLst/>
              <a:rect l="l" t="t" r="r" b="b"/>
              <a:pathLst>
                <a:path w="3960000" h="3960000">
                  <a:moveTo>
                    <a:pt x="3160999" y="1374274"/>
                  </a:moveTo>
                  <a:cubicBezTo>
                    <a:pt x="3161390" y="1371268"/>
                    <a:pt x="3160138" y="1380887"/>
                    <a:pt x="3155132" y="1419362"/>
                  </a:cubicBezTo>
                  <a:cubicBezTo>
                    <a:pt x="3155132" y="1419362"/>
                    <a:pt x="3155131" y="1419362"/>
                    <a:pt x="3155131" y="1419362"/>
                  </a:cubicBezTo>
                  <a:cubicBezTo>
                    <a:pt x="3155133" y="1419346"/>
                    <a:pt x="3160347" y="1379282"/>
                    <a:pt x="3160999" y="1374274"/>
                  </a:cubicBezTo>
                  <a:close/>
                  <a:moveTo>
                    <a:pt x="2538382" y="802616"/>
                  </a:moveTo>
                  <a:cubicBezTo>
                    <a:pt x="2197761" y="802616"/>
                    <a:pt x="1921633" y="1078744"/>
                    <a:pt x="1921633" y="1419365"/>
                  </a:cubicBezTo>
                  <a:cubicBezTo>
                    <a:pt x="1921633" y="1471638"/>
                    <a:pt x="1928136" y="1522392"/>
                    <a:pt x="1942445" y="1570340"/>
                  </a:cubicBezTo>
                  <a:cubicBezTo>
                    <a:pt x="1547199" y="1510736"/>
                    <a:pt x="1173928" y="1425572"/>
                    <a:pt x="752016" y="931012"/>
                  </a:cubicBezTo>
                  <a:cubicBezTo>
                    <a:pt x="555558" y="1323929"/>
                    <a:pt x="701457" y="1569504"/>
                    <a:pt x="934030" y="1745738"/>
                  </a:cubicBezTo>
                  <a:cubicBezTo>
                    <a:pt x="832912" y="1726959"/>
                    <a:pt x="757794" y="1716846"/>
                    <a:pt x="665343" y="1650397"/>
                  </a:cubicBezTo>
                  <a:cubicBezTo>
                    <a:pt x="692788" y="2037537"/>
                    <a:pt x="906583" y="2177657"/>
                    <a:pt x="1111709" y="2257108"/>
                  </a:cubicBezTo>
                  <a:cubicBezTo>
                    <a:pt x="1029370" y="2275887"/>
                    <a:pt x="986032" y="2268664"/>
                    <a:pt x="856023" y="2244108"/>
                  </a:cubicBezTo>
                  <a:cubicBezTo>
                    <a:pt x="968698" y="2582132"/>
                    <a:pt x="1241718" y="2664472"/>
                    <a:pt x="1402064" y="2660137"/>
                  </a:cubicBezTo>
                  <a:cubicBezTo>
                    <a:pt x="1212828" y="2802425"/>
                    <a:pt x="1063318" y="2869598"/>
                    <a:pt x="552668" y="2902822"/>
                  </a:cubicBezTo>
                  <a:cubicBezTo>
                    <a:pt x="978087" y="3213400"/>
                    <a:pt x="1650526" y="3189564"/>
                    <a:pt x="1978439" y="3093502"/>
                  </a:cubicBezTo>
                  <a:cubicBezTo>
                    <a:pt x="2679046" y="2850818"/>
                    <a:pt x="2894283" y="2547463"/>
                    <a:pt x="3053184" y="2031759"/>
                  </a:cubicBezTo>
                  <a:cubicBezTo>
                    <a:pt x="3132291" y="1592391"/>
                    <a:pt x="3116471" y="1716445"/>
                    <a:pt x="3155131" y="1419365"/>
                  </a:cubicBezTo>
                  <a:cubicBezTo>
                    <a:pt x="3155131" y="1419364"/>
                    <a:pt x="3155132" y="1419363"/>
                    <a:pt x="3155132" y="1419362"/>
                  </a:cubicBezTo>
                  <a:cubicBezTo>
                    <a:pt x="3257477" y="1315095"/>
                    <a:pt x="3372036" y="1223751"/>
                    <a:pt x="3407333" y="1117847"/>
                  </a:cubicBezTo>
                  <a:cubicBezTo>
                    <a:pt x="3307709" y="1140260"/>
                    <a:pt x="3221086" y="1197342"/>
                    <a:pt x="3108461" y="1185086"/>
                  </a:cubicBezTo>
                  <a:cubicBezTo>
                    <a:pt x="3188365" y="1141325"/>
                    <a:pt x="3284860" y="1028153"/>
                    <a:pt x="3334650" y="883134"/>
                  </a:cubicBezTo>
                  <a:cubicBezTo>
                    <a:pt x="3225580" y="952795"/>
                    <a:pt x="3152155" y="998691"/>
                    <a:pt x="2995677" y="1008938"/>
                  </a:cubicBezTo>
                  <a:cubicBezTo>
                    <a:pt x="2884471" y="881691"/>
                    <a:pt x="2720661" y="802616"/>
                    <a:pt x="2538382" y="802616"/>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grpSp>
      <p:grpSp>
        <p:nvGrpSpPr>
          <p:cNvPr id="27" name="Group 38">
            <a:extLst>
              <a:ext uri="{FF2B5EF4-FFF2-40B4-BE49-F238E27FC236}">
                <a16:creationId xmlns:a16="http://schemas.microsoft.com/office/drawing/2014/main" id="{10BC7D93-C979-8462-2A99-15BA919A695D}"/>
              </a:ext>
            </a:extLst>
          </p:cNvPr>
          <p:cNvGrpSpPr/>
          <p:nvPr/>
        </p:nvGrpSpPr>
        <p:grpSpPr>
          <a:xfrm>
            <a:off x="4212826" y="5685608"/>
            <a:ext cx="1074300" cy="309125"/>
            <a:chOff x="3130166" y="5667342"/>
            <a:chExt cx="1254837" cy="361074"/>
          </a:xfrm>
        </p:grpSpPr>
        <p:sp>
          <p:nvSpPr>
            <p:cNvPr id="28" name="Rounded Rectangle 3">
              <a:extLst>
                <a:ext uri="{FF2B5EF4-FFF2-40B4-BE49-F238E27FC236}">
                  <a16:creationId xmlns:a16="http://schemas.microsoft.com/office/drawing/2014/main" id="{1A14242E-7040-AB01-DA23-89A68351F62E}"/>
                </a:ext>
              </a:extLst>
            </p:cNvPr>
            <p:cNvSpPr/>
            <p:nvPr/>
          </p:nvSpPr>
          <p:spPr>
            <a:xfrm>
              <a:off x="4023929" y="5667342"/>
              <a:ext cx="361074" cy="361074"/>
            </a:xfrm>
            <a:custGeom>
              <a:avLst/>
              <a:gdLst/>
              <a:ahLst/>
              <a:cxnLst/>
              <a:rect l="l" t="t" r="r" b="b"/>
              <a:pathLst>
                <a:path w="3960000" h="3960000">
                  <a:moveTo>
                    <a:pt x="2841893" y="181064"/>
                  </a:moveTo>
                  <a:cubicBezTo>
                    <a:pt x="2485731" y="190239"/>
                    <a:pt x="2106781" y="339266"/>
                    <a:pt x="2105790" y="859562"/>
                  </a:cubicBezTo>
                  <a:lnTo>
                    <a:pt x="2106860" y="863292"/>
                  </a:lnTo>
                  <a:lnTo>
                    <a:pt x="2106860" y="1248172"/>
                  </a:lnTo>
                  <a:lnTo>
                    <a:pt x="1691968" y="1248172"/>
                  </a:lnTo>
                  <a:lnTo>
                    <a:pt x="1691968" y="1824236"/>
                  </a:lnTo>
                  <a:lnTo>
                    <a:pt x="2106860" y="1824236"/>
                  </a:lnTo>
                  <a:lnTo>
                    <a:pt x="2106860" y="3779396"/>
                  </a:lnTo>
                  <a:lnTo>
                    <a:pt x="2754932" y="3779396"/>
                  </a:lnTo>
                  <a:lnTo>
                    <a:pt x="2754932" y="1824236"/>
                  </a:lnTo>
                  <a:lnTo>
                    <a:pt x="3305869" y="1813665"/>
                  </a:lnTo>
                  <a:lnTo>
                    <a:pt x="3348152" y="1248172"/>
                  </a:lnTo>
                  <a:lnTo>
                    <a:pt x="2754932" y="1248172"/>
                  </a:lnTo>
                  <a:lnTo>
                    <a:pt x="2754932" y="907124"/>
                  </a:lnTo>
                  <a:cubicBezTo>
                    <a:pt x="2746287" y="682909"/>
                    <a:pt x="3148643" y="674567"/>
                    <a:pt x="3369037" y="759137"/>
                  </a:cubicBezTo>
                  <a:cubicBezTo>
                    <a:pt x="3391941" y="611142"/>
                    <a:pt x="3398988" y="447290"/>
                    <a:pt x="3443034" y="304580"/>
                  </a:cubicBezTo>
                  <a:cubicBezTo>
                    <a:pt x="3382140" y="251394"/>
                    <a:pt x="3118909" y="173928"/>
                    <a:pt x="2841893" y="181064"/>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29" name="Rounded Rectangle 39">
              <a:extLst>
                <a:ext uri="{FF2B5EF4-FFF2-40B4-BE49-F238E27FC236}">
                  <a16:creationId xmlns:a16="http://schemas.microsoft.com/office/drawing/2014/main" id="{69AF4F59-73D1-C47C-42C4-B5231BCA6029}"/>
                </a:ext>
              </a:extLst>
            </p:cNvPr>
            <p:cNvSpPr/>
            <p:nvPr/>
          </p:nvSpPr>
          <p:spPr>
            <a:xfrm>
              <a:off x="3130166" y="5667342"/>
              <a:ext cx="361074" cy="361074"/>
            </a:xfrm>
            <a:custGeom>
              <a:avLst/>
              <a:gdLst/>
              <a:ahLst/>
              <a:cxnLst/>
              <a:rect l="l" t="t" r="r" b="b"/>
              <a:pathLst>
                <a:path w="720000" h="720000">
                  <a:moveTo>
                    <a:pt x="432774" y="374766"/>
                  </a:moveTo>
                  <a:lnTo>
                    <a:pt x="356410" y="443079"/>
                  </a:lnTo>
                  <a:lnTo>
                    <a:pt x="284362" y="376738"/>
                  </a:lnTo>
                  <a:lnTo>
                    <a:pt x="113898" y="532449"/>
                  </a:lnTo>
                  <a:lnTo>
                    <a:pt x="607054" y="532449"/>
                  </a:lnTo>
                  <a:close/>
                  <a:moveTo>
                    <a:pt x="602842" y="222629"/>
                  </a:moveTo>
                  <a:lnTo>
                    <a:pt x="465239" y="345724"/>
                  </a:lnTo>
                  <a:lnTo>
                    <a:pt x="445928" y="363784"/>
                  </a:lnTo>
                  <a:lnTo>
                    <a:pt x="602842" y="510538"/>
                  </a:lnTo>
                  <a:close/>
                  <a:moveTo>
                    <a:pt x="112511" y="218501"/>
                  </a:moveTo>
                  <a:lnTo>
                    <a:pt x="112511" y="508421"/>
                  </a:lnTo>
                  <a:lnTo>
                    <a:pt x="268715" y="362330"/>
                  </a:lnTo>
                  <a:close/>
                  <a:moveTo>
                    <a:pt x="113462" y="187552"/>
                  </a:moveTo>
                  <a:lnTo>
                    <a:pt x="356909" y="411714"/>
                  </a:lnTo>
                  <a:lnTo>
                    <a:pt x="607490" y="187552"/>
                  </a:lnTo>
                  <a:close/>
                  <a:moveTo>
                    <a:pt x="72374" y="0"/>
                  </a:moveTo>
                  <a:lnTo>
                    <a:pt x="647626" y="0"/>
                  </a:lnTo>
                  <a:cubicBezTo>
                    <a:pt x="687597" y="0"/>
                    <a:pt x="720000" y="32403"/>
                    <a:pt x="720000" y="72374"/>
                  </a:cubicBezTo>
                  <a:lnTo>
                    <a:pt x="720000" y="647626"/>
                  </a:lnTo>
                  <a:cubicBezTo>
                    <a:pt x="720000" y="687597"/>
                    <a:pt x="687597" y="720000"/>
                    <a:pt x="647626" y="720000"/>
                  </a:cubicBezTo>
                  <a:lnTo>
                    <a:pt x="72374" y="720000"/>
                  </a:lnTo>
                  <a:cubicBezTo>
                    <a:pt x="32403" y="720000"/>
                    <a:pt x="0" y="687597"/>
                    <a:pt x="0" y="647626"/>
                  </a:cubicBezTo>
                  <a:lnTo>
                    <a:pt x="0" y="72374"/>
                  </a:lnTo>
                  <a:cubicBezTo>
                    <a:pt x="0" y="32403"/>
                    <a:pt x="32403" y="0"/>
                    <a:pt x="72374"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0" name="Rounded Rectangle 2">
              <a:extLst>
                <a:ext uri="{FF2B5EF4-FFF2-40B4-BE49-F238E27FC236}">
                  <a16:creationId xmlns:a16="http://schemas.microsoft.com/office/drawing/2014/main" id="{ECF79C46-CCE6-5D1B-38EC-B8FD881D4A53}"/>
                </a:ext>
              </a:extLst>
            </p:cNvPr>
            <p:cNvSpPr/>
            <p:nvPr/>
          </p:nvSpPr>
          <p:spPr>
            <a:xfrm>
              <a:off x="3577047" y="5667342"/>
              <a:ext cx="361074" cy="361074"/>
            </a:xfrm>
            <a:custGeom>
              <a:avLst/>
              <a:gdLst/>
              <a:ahLst/>
              <a:cxnLst/>
              <a:rect l="l" t="t" r="r" b="b"/>
              <a:pathLst>
                <a:path w="3960000" h="3960000">
                  <a:moveTo>
                    <a:pt x="3160999" y="1374274"/>
                  </a:moveTo>
                  <a:cubicBezTo>
                    <a:pt x="3161390" y="1371268"/>
                    <a:pt x="3160138" y="1380887"/>
                    <a:pt x="3155132" y="1419362"/>
                  </a:cubicBezTo>
                  <a:cubicBezTo>
                    <a:pt x="3155132" y="1419362"/>
                    <a:pt x="3155131" y="1419362"/>
                    <a:pt x="3155131" y="1419362"/>
                  </a:cubicBezTo>
                  <a:cubicBezTo>
                    <a:pt x="3155133" y="1419346"/>
                    <a:pt x="3160347" y="1379282"/>
                    <a:pt x="3160999" y="1374274"/>
                  </a:cubicBezTo>
                  <a:close/>
                  <a:moveTo>
                    <a:pt x="2538382" y="802616"/>
                  </a:moveTo>
                  <a:cubicBezTo>
                    <a:pt x="2197761" y="802616"/>
                    <a:pt x="1921633" y="1078744"/>
                    <a:pt x="1921633" y="1419365"/>
                  </a:cubicBezTo>
                  <a:cubicBezTo>
                    <a:pt x="1921633" y="1471638"/>
                    <a:pt x="1928136" y="1522392"/>
                    <a:pt x="1942445" y="1570340"/>
                  </a:cubicBezTo>
                  <a:cubicBezTo>
                    <a:pt x="1547199" y="1510736"/>
                    <a:pt x="1173928" y="1425572"/>
                    <a:pt x="752016" y="931012"/>
                  </a:cubicBezTo>
                  <a:cubicBezTo>
                    <a:pt x="555558" y="1323929"/>
                    <a:pt x="701457" y="1569504"/>
                    <a:pt x="934030" y="1745738"/>
                  </a:cubicBezTo>
                  <a:cubicBezTo>
                    <a:pt x="832912" y="1726959"/>
                    <a:pt x="757794" y="1716846"/>
                    <a:pt x="665343" y="1650397"/>
                  </a:cubicBezTo>
                  <a:cubicBezTo>
                    <a:pt x="692788" y="2037537"/>
                    <a:pt x="906583" y="2177657"/>
                    <a:pt x="1111709" y="2257108"/>
                  </a:cubicBezTo>
                  <a:cubicBezTo>
                    <a:pt x="1029370" y="2275887"/>
                    <a:pt x="986032" y="2268664"/>
                    <a:pt x="856023" y="2244108"/>
                  </a:cubicBezTo>
                  <a:cubicBezTo>
                    <a:pt x="968698" y="2582132"/>
                    <a:pt x="1241718" y="2664472"/>
                    <a:pt x="1402064" y="2660137"/>
                  </a:cubicBezTo>
                  <a:cubicBezTo>
                    <a:pt x="1212828" y="2802425"/>
                    <a:pt x="1063318" y="2869598"/>
                    <a:pt x="552668" y="2902822"/>
                  </a:cubicBezTo>
                  <a:cubicBezTo>
                    <a:pt x="978087" y="3213400"/>
                    <a:pt x="1650526" y="3189564"/>
                    <a:pt x="1978439" y="3093502"/>
                  </a:cubicBezTo>
                  <a:cubicBezTo>
                    <a:pt x="2679046" y="2850818"/>
                    <a:pt x="2894283" y="2547463"/>
                    <a:pt x="3053184" y="2031759"/>
                  </a:cubicBezTo>
                  <a:cubicBezTo>
                    <a:pt x="3132291" y="1592391"/>
                    <a:pt x="3116471" y="1716445"/>
                    <a:pt x="3155131" y="1419365"/>
                  </a:cubicBezTo>
                  <a:cubicBezTo>
                    <a:pt x="3155131" y="1419364"/>
                    <a:pt x="3155132" y="1419363"/>
                    <a:pt x="3155132" y="1419362"/>
                  </a:cubicBezTo>
                  <a:cubicBezTo>
                    <a:pt x="3257477" y="1315095"/>
                    <a:pt x="3372036" y="1223751"/>
                    <a:pt x="3407333" y="1117847"/>
                  </a:cubicBezTo>
                  <a:cubicBezTo>
                    <a:pt x="3307709" y="1140260"/>
                    <a:pt x="3221086" y="1197342"/>
                    <a:pt x="3108461" y="1185086"/>
                  </a:cubicBezTo>
                  <a:cubicBezTo>
                    <a:pt x="3188365" y="1141325"/>
                    <a:pt x="3284860" y="1028153"/>
                    <a:pt x="3334650" y="883134"/>
                  </a:cubicBezTo>
                  <a:cubicBezTo>
                    <a:pt x="3225580" y="952795"/>
                    <a:pt x="3152155" y="998691"/>
                    <a:pt x="2995677" y="1008938"/>
                  </a:cubicBezTo>
                  <a:cubicBezTo>
                    <a:pt x="2884471" y="881691"/>
                    <a:pt x="2720661" y="802616"/>
                    <a:pt x="2538382" y="802616"/>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grpSp>
      <p:grpSp>
        <p:nvGrpSpPr>
          <p:cNvPr id="31" name="Group 46">
            <a:extLst>
              <a:ext uri="{FF2B5EF4-FFF2-40B4-BE49-F238E27FC236}">
                <a16:creationId xmlns:a16="http://schemas.microsoft.com/office/drawing/2014/main" id="{E7D68DE1-D887-7DD5-7801-9CCAE478C73E}"/>
              </a:ext>
            </a:extLst>
          </p:cNvPr>
          <p:cNvGrpSpPr/>
          <p:nvPr/>
        </p:nvGrpSpPr>
        <p:grpSpPr>
          <a:xfrm>
            <a:off x="6922291" y="5685608"/>
            <a:ext cx="1074300" cy="309125"/>
            <a:chOff x="3130166" y="5667342"/>
            <a:chExt cx="1254837" cy="361074"/>
          </a:xfrm>
        </p:grpSpPr>
        <p:sp>
          <p:nvSpPr>
            <p:cNvPr id="32" name="Rounded Rectangle 3">
              <a:extLst>
                <a:ext uri="{FF2B5EF4-FFF2-40B4-BE49-F238E27FC236}">
                  <a16:creationId xmlns:a16="http://schemas.microsoft.com/office/drawing/2014/main" id="{66D92102-C159-AF2E-033B-9D465E82E0D2}"/>
                </a:ext>
              </a:extLst>
            </p:cNvPr>
            <p:cNvSpPr/>
            <p:nvPr/>
          </p:nvSpPr>
          <p:spPr>
            <a:xfrm>
              <a:off x="4023929" y="5667342"/>
              <a:ext cx="361074" cy="361074"/>
            </a:xfrm>
            <a:custGeom>
              <a:avLst/>
              <a:gdLst/>
              <a:ahLst/>
              <a:cxnLst/>
              <a:rect l="l" t="t" r="r" b="b"/>
              <a:pathLst>
                <a:path w="3960000" h="3960000">
                  <a:moveTo>
                    <a:pt x="2841893" y="181064"/>
                  </a:moveTo>
                  <a:cubicBezTo>
                    <a:pt x="2485731" y="190239"/>
                    <a:pt x="2106781" y="339266"/>
                    <a:pt x="2105790" y="859562"/>
                  </a:cubicBezTo>
                  <a:lnTo>
                    <a:pt x="2106860" y="863292"/>
                  </a:lnTo>
                  <a:lnTo>
                    <a:pt x="2106860" y="1248172"/>
                  </a:lnTo>
                  <a:lnTo>
                    <a:pt x="1691968" y="1248172"/>
                  </a:lnTo>
                  <a:lnTo>
                    <a:pt x="1691968" y="1824236"/>
                  </a:lnTo>
                  <a:lnTo>
                    <a:pt x="2106860" y="1824236"/>
                  </a:lnTo>
                  <a:lnTo>
                    <a:pt x="2106860" y="3779396"/>
                  </a:lnTo>
                  <a:lnTo>
                    <a:pt x="2754932" y="3779396"/>
                  </a:lnTo>
                  <a:lnTo>
                    <a:pt x="2754932" y="1824236"/>
                  </a:lnTo>
                  <a:lnTo>
                    <a:pt x="3305869" y="1813665"/>
                  </a:lnTo>
                  <a:lnTo>
                    <a:pt x="3348152" y="1248172"/>
                  </a:lnTo>
                  <a:lnTo>
                    <a:pt x="2754932" y="1248172"/>
                  </a:lnTo>
                  <a:lnTo>
                    <a:pt x="2754932" y="907124"/>
                  </a:lnTo>
                  <a:cubicBezTo>
                    <a:pt x="2746287" y="682909"/>
                    <a:pt x="3148643" y="674567"/>
                    <a:pt x="3369037" y="759137"/>
                  </a:cubicBezTo>
                  <a:cubicBezTo>
                    <a:pt x="3391941" y="611142"/>
                    <a:pt x="3398988" y="447290"/>
                    <a:pt x="3443034" y="304580"/>
                  </a:cubicBezTo>
                  <a:cubicBezTo>
                    <a:pt x="3382140" y="251394"/>
                    <a:pt x="3118909" y="173928"/>
                    <a:pt x="2841893" y="181064"/>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33" name="Rounded Rectangle 39">
              <a:extLst>
                <a:ext uri="{FF2B5EF4-FFF2-40B4-BE49-F238E27FC236}">
                  <a16:creationId xmlns:a16="http://schemas.microsoft.com/office/drawing/2014/main" id="{8671E3E5-D398-8759-C891-2E8900F20E77}"/>
                </a:ext>
              </a:extLst>
            </p:cNvPr>
            <p:cNvSpPr/>
            <p:nvPr/>
          </p:nvSpPr>
          <p:spPr>
            <a:xfrm>
              <a:off x="3130166" y="5667342"/>
              <a:ext cx="361074" cy="361074"/>
            </a:xfrm>
            <a:custGeom>
              <a:avLst/>
              <a:gdLst/>
              <a:ahLst/>
              <a:cxnLst/>
              <a:rect l="l" t="t" r="r" b="b"/>
              <a:pathLst>
                <a:path w="720000" h="720000">
                  <a:moveTo>
                    <a:pt x="432774" y="374766"/>
                  </a:moveTo>
                  <a:lnTo>
                    <a:pt x="356410" y="443079"/>
                  </a:lnTo>
                  <a:lnTo>
                    <a:pt x="284362" y="376738"/>
                  </a:lnTo>
                  <a:lnTo>
                    <a:pt x="113898" y="532449"/>
                  </a:lnTo>
                  <a:lnTo>
                    <a:pt x="607054" y="532449"/>
                  </a:lnTo>
                  <a:close/>
                  <a:moveTo>
                    <a:pt x="602842" y="222629"/>
                  </a:moveTo>
                  <a:lnTo>
                    <a:pt x="465239" y="345724"/>
                  </a:lnTo>
                  <a:lnTo>
                    <a:pt x="445928" y="363784"/>
                  </a:lnTo>
                  <a:lnTo>
                    <a:pt x="602842" y="510538"/>
                  </a:lnTo>
                  <a:close/>
                  <a:moveTo>
                    <a:pt x="112511" y="218501"/>
                  </a:moveTo>
                  <a:lnTo>
                    <a:pt x="112511" y="508421"/>
                  </a:lnTo>
                  <a:lnTo>
                    <a:pt x="268715" y="362330"/>
                  </a:lnTo>
                  <a:close/>
                  <a:moveTo>
                    <a:pt x="113462" y="187552"/>
                  </a:moveTo>
                  <a:lnTo>
                    <a:pt x="356909" y="411714"/>
                  </a:lnTo>
                  <a:lnTo>
                    <a:pt x="607490" y="187552"/>
                  </a:lnTo>
                  <a:close/>
                  <a:moveTo>
                    <a:pt x="72374" y="0"/>
                  </a:moveTo>
                  <a:lnTo>
                    <a:pt x="647626" y="0"/>
                  </a:lnTo>
                  <a:cubicBezTo>
                    <a:pt x="687597" y="0"/>
                    <a:pt x="720000" y="32403"/>
                    <a:pt x="720000" y="72374"/>
                  </a:cubicBezTo>
                  <a:lnTo>
                    <a:pt x="720000" y="647626"/>
                  </a:lnTo>
                  <a:cubicBezTo>
                    <a:pt x="720000" y="687597"/>
                    <a:pt x="687597" y="720000"/>
                    <a:pt x="647626" y="720000"/>
                  </a:cubicBezTo>
                  <a:lnTo>
                    <a:pt x="72374" y="720000"/>
                  </a:lnTo>
                  <a:cubicBezTo>
                    <a:pt x="32403" y="720000"/>
                    <a:pt x="0" y="687597"/>
                    <a:pt x="0" y="647626"/>
                  </a:cubicBezTo>
                  <a:lnTo>
                    <a:pt x="0" y="72374"/>
                  </a:lnTo>
                  <a:cubicBezTo>
                    <a:pt x="0" y="32403"/>
                    <a:pt x="32403" y="0"/>
                    <a:pt x="72374"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4" name="Rounded Rectangle 2">
              <a:extLst>
                <a:ext uri="{FF2B5EF4-FFF2-40B4-BE49-F238E27FC236}">
                  <a16:creationId xmlns:a16="http://schemas.microsoft.com/office/drawing/2014/main" id="{211053BB-C3C0-0E30-70A1-A6E84B1CCF9F}"/>
                </a:ext>
              </a:extLst>
            </p:cNvPr>
            <p:cNvSpPr/>
            <p:nvPr/>
          </p:nvSpPr>
          <p:spPr>
            <a:xfrm>
              <a:off x="3577047" y="5667342"/>
              <a:ext cx="361074" cy="361074"/>
            </a:xfrm>
            <a:custGeom>
              <a:avLst/>
              <a:gdLst/>
              <a:ahLst/>
              <a:cxnLst/>
              <a:rect l="l" t="t" r="r" b="b"/>
              <a:pathLst>
                <a:path w="3960000" h="3960000">
                  <a:moveTo>
                    <a:pt x="3160999" y="1374274"/>
                  </a:moveTo>
                  <a:cubicBezTo>
                    <a:pt x="3161390" y="1371268"/>
                    <a:pt x="3160138" y="1380887"/>
                    <a:pt x="3155132" y="1419362"/>
                  </a:cubicBezTo>
                  <a:cubicBezTo>
                    <a:pt x="3155132" y="1419362"/>
                    <a:pt x="3155131" y="1419362"/>
                    <a:pt x="3155131" y="1419362"/>
                  </a:cubicBezTo>
                  <a:cubicBezTo>
                    <a:pt x="3155133" y="1419346"/>
                    <a:pt x="3160347" y="1379282"/>
                    <a:pt x="3160999" y="1374274"/>
                  </a:cubicBezTo>
                  <a:close/>
                  <a:moveTo>
                    <a:pt x="2538382" y="802616"/>
                  </a:moveTo>
                  <a:cubicBezTo>
                    <a:pt x="2197761" y="802616"/>
                    <a:pt x="1921633" y="1078744"/>
                    <a:pt x="1921633" y="1419365"/>
                  </a:cubicBezTo>
                  <a:cubicBezTo>
                    <a:pt x="1921633" y="1471638"/>
                    <a:pt x="1928136" y="1522392"/>
                    <a:pt x="1942445" y="1570340"/>
                  </a:cubicBezTo>
                  <a:cubicBezTo>
                    <a:pt x="1547199" y="1510736"/>
                    <a:pt x="1173928" y="1425572"/>
                    <a:pt x="752016" y="931012"/>
                  </a:cubicBezTo>
                  <a:cubicBezTo>
                    <a:pt x="555558" y="1323929"/>
                    <a:pt x="701457" y="1569504"/>
                    <a:pt x="934030" y="1745738"/>
                  </a:cubicBezTo>
                  <a:cubicBezTo>
                    <a:pt x="832912" y="1726959"/>
                    <a:pt x="757794" y="1716846"/>
                    <a:pt x="665343" y="1650397"/>
                  </a:cubicBezTo>
                  <a:cubicBezTo>
                    <a:pt x="692788" y="2037537"/>
                    <a:pt x="906583" y="2177657"/>
                    <a:pt x="1111709" y="2257108"/>
                  </a:cubicBezTo>
                  <a:cubicBezTo>
                    <a:pt x="1029370" y="2275887"/>
                    <a:pt x="986032" y="2268664"/>
                    <a:pt x="856023" y="2244108"/>
                  </a:cubicBezTo>
                  <a:cubicBezTo>
                    <a:pt x="968698" y="2582132"/>
                    <a:pt x="1241718" y="2664472"/>
                    <a:pt x="1402064" y="2660137"/>
                  </a:cubicBezTo>
                  <a:cubicBezTo>
                    <a:pt x="1212828" y="2802425"/>
                    <a:pt x="1063318" y="2869598"/>
                    <a:pt x="552668" y="2902822"/>
                  </a:cubicBezTo>
                  <a:cubicBezTo>
                    <a:pt x="978087" y="3213400"/>
                    <a:pt x="1650526" y="3189564"/>
                    <a:pt x="1978439" y="3093502"/>
                  </a:cubicBezTo>
                  <a:cubicBezTo>
                    <a:pt x="2679046" y="2850818"/>
                    <a:pt x="2894283" y="2547463"/>
                    <a:pt x="3053184" y="2031759"/>
                  </a:cubicBezTo>
                  <a:cubicBezTo>
                    <a:pt x="3132291" y="1592391"/>
                    <a:pt x="3116471" y="1716445"/>
                    <a:pt x="3155131" y="1419365"/>
                  </a:cubicBezTo>
                  <a:cubicBezTo>
                    <a:pt x="3155131" y="1419364"/>
                    <a:pt x="3155132" y="1419363"/>
                    <a:pt x="3155132" y="1419362"/>
                  </a:cubicBezTo>
                  <a:cubicBezTo>
                    <a:pt x="3257477" y="1315095"/>
                    <a:pt x="3372036" y="1223751"/>
                    <a:pt x="3407333" y="1117847"/>
                  </a:cubicBezTo>
                  <a:cubicBezTo>
                    <a:pt x="3307709" y="1140260"/>
                    <a:pt x="3221086" y="1197342"/>
                    <a:pt x="3108461" y="1185086"/>
                  </a:cubicBezTo>
                  <a:cubicBezTo>
                    <a:pt x="3188365" y="1141325"/>
                    <a:pt x="3284860" y="1028153"/>
                    <a:pt x="3334650" y="883134"/>
                  </a:cubicBezTo>
                  <a:cubicBezTo>
                    <a:pt x="3225580" y="952795"/>
                    <a:pt x="3152155" y="998691"/>
                    <a:pt x="2995677" y="1008938"/>
                  </a:cubicBezTo>
                  <a:cubicBezTo>
                    <a:pt x="2884471" y="881691"/>
                    <a:pt x="2720661" y="802616"/>
                    <a:pt x="2538382" y="802616"/>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grpSp>
      <p:grpSp>
        <p:nvGrpSpPr>
          <p:cNvPr id="35" name="Group 50">
            <a:extLst>
              <a:ext uri="{FF2B5EF4-FFF2-40B4-BE49-F238E27FC236}">
                <a16:creationId xmlns:a16="http://schemas.microsoft.com/office/drawing/2014/main" id="{D3F5A35F-CB76-D7D2-E504-939B7E9EBA74}"/>
              </a:ext>
            </a:extLst>
          </p:cNvPr>
          <p:cNvGrpSpPr/>
          <p:nvPr/>
        </p:nvGrpSpPr>
        <p:grpSpPr>
          <a:xfrm>
            <a:off x="9632028" y="5685608"/>
            <a:ext cx="1074300" cy="309125"/>
            <a:chOff x="3130166" y="5667342"/>
            <a:chExt cx="1254837" cy="361074"/>
          </a:xfrm>
        </p:grpSpPr>
        <p:sp>
          <p:nvSpPr>
            <p:cNvPr id="36" name="Rounded Rectangle 3">
              <a:extLst>
                <a:ext uri="{FF2B5EF4-FFF2-40B4-BE49-F238E27FC236}">
                  <a16:creationId xmlns:a16="http://schemas.microsoft.com/office/drawing/2014/main" id="{A4F577C5-9BF8-A6CD-114C-0B06A2FAD3EB}"/>
                </a:ext>
              </a:extLst>
            </p:cNvPr>
            <p:cNvSpPr/>
            <p:nvPr/>
          </p:nvSpPr>
          <p:spPr>
            <a:xfrm>
              <a:off x="4023929" y="5667342"/>
              <a:ext cx="361074" cy="361074"/>
            </a:xfrm>
            <a:custGeom>
              <a:avLst/>
              <a:gdLst/>
              <a:ahLst/>
              <a:cxnLst/>
              <a:rect l="l" t="t" r="r" b="b"/>
              <a:pathLst>
                <a:path w="3960000" h="3960000">
                  <a:moveTo>
                    <a:pt x="2841893" y="181064"/>
                  </a:moveTo>
                  <a:cubicBezTo>
                    <a:pt x="2485731" y="190239"/>
                    <a:pt x="2106781" y="339266"/>
                    <a:pt x="2105790" y="859562"/>
                  </a:cubicBezTo>
                  <a:lnTo>
                    <a:pt x="2106860" y="863292"/>
                  </a:lnTo>
                  <a:lnTo>
                    <a:pt x="2106860" y="1248172"/>
                  </a:lnTo>
                  <a:lnTo>
                    <a:pt x="1691968" y="1248172"/>
                  </a:lnTo>
                  <a:lnTo>
                    <a:pt x="1691968" y="1824236"/>
                  </a:lnTo>
                  <a:lnTo>
                    <a:pt x="2106860" y="1824236"/>
                  </a:lnTo>
                  <a:lnTo>
                    <a:pt x="2106860" y="3779396"/>
                  </a:lnTo>
                  <a:lnTo>
                    <a:pt x="2754932" y="3779396"/>
                  </a:lnTo>
                  <a:lnTo>
                    <a:pt x="2754932" y="1824236"/>
                  </a:lnTo>
                  <a:lnTo>
                    <a:pt x="3305869" y="1813665"/>
                  </a:lnTo>
                  <a:lnTo>
                    <a:pt x="3348152" y="1248172"/>
                  </a:lnTo>
                  <a:lnTo>
                    <a:pt x="2754932" y="1248172"/>
                  </a:lnTo>
                  <a:lnTo>
                    <a:pt x="2754932" y="907124"/>
                  </a:lnTo>
                  <a:cubicBezTo>
                    <a:pt x="2746287" y="682909"/>
                    <a:pt x="3148643" y="674567"/>
                    <a:pt x="3369037" y="759137"/>
                  </a:cubicBezTo>
                  <a:cubicBezTo>
                    <a:pt x="3391941" y="611142"/>
                    <a:pt x="3398988" y="447290"/>
                    <a:pt x="3443034" y="304580"/>
                  </a:cubicBezTo>
                  <a:cubicBezTo>
                    <a:pt x="3382140" y="251394"/>
                    <a:pt x="3118909" y="173928"/>
                    <a:pt x="2841893" y="181064"/>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37" name="Rounded Rectangle 39">
              <a:extLst>
                <a:ext uri="{FF2B5EF4-FFF2-40B4-BE49-F238E27FC236}">
                  <a16:creationId xmlns:a16="http://schemas.microsoft.com/office/drawing/2014/main" id="{3F3E7CCC-E916-F62A-D77F-3B34A64400F9}"/>
                </a:ext>
              </a:extLst>
            </p:cNvPr>
            <p:cNvSpPr/>
            <p:nvPr/>
          </p:nvSpPr>
          <p:spPr>
            <a:xfrm>
              <a:off x="3130166" y="5667342"/>
              <a:ext cx="361074" cy="361074"/>
            </a:xfrm>
            <a:custGeom>
              <a:avLst/>
              <a:gdLst/>
              <a:ahLst/>
              <a:cxnLst/>
              <a:rect l="l" t="t" r="r" b="b"/>
              <a:pathLst>
                <a:path w="720000" h="720000">
                  <a:moveTo>
                    <a:pt x="432774" y="374766"/>
                  </a:moveTo>
                  <a:lnTo>
                    <a:pt x="356410" y="443079"/>
                  </a:lnTo>
                  <a:lnTo>
                    <a:pt x="284362" y="376738"/>
                  </a:lnTo>
                  <a:lnTo>
                    <a:pt x="113898" y="532449"/>
                  </a:lnTo>
                  <a:lnTo>
                    <a:pt x="607054" y="532449"/>
                  </a:lnTo>
                  <a:close/>
                  <a:moveTo>
                    <a:pt x="602842" y="222629"/>
                  </a:moveTo>
                  <a:lnTo>
                    <a:pt x="465239" y="345724"/>
                  </a:lnTo>
                  <a:lnTo>
                    <a:pt x="445928" y="363784"/>
                  </a:lnTo>
                  <a:lnTo>
                    <a:pt x="602842" y="510538"/>
                  </a:lnTo>
                  <a:close/>
                  <a:moveTo>
                    <a:pt x="112511" y="218501"/>
                  </a:moveTo>
                  <a:lnTo>
                    <a:pt x="112511" y="508421"/>
                  </a:lnTo>
                  <a:lnTo>
                    <a:pt x="268715" y="362330"/>
                  </a:lnTo>
                  <a:close/>
                  <a:moveTo>
                    <a:pt x="113462" y="187552"/>
                  </a:moveTo>
                  <a:lnTo>
                    <a:pt x="356909" y="411714"/>
                  </a:lnTo>
                  <a:lnTo>
                    <a:pt x="607490" y="187552"/>
                  </a:lnTo>
                  <a:close/>
                  <a:moveTo>
                    <a:pt x="72374" y="0"/>
                  </a:moveTo>
                  <a:lnTo>
                    <a:pt x="647626" y="0"/>
                  </a:lnTo>
                  <a:cubicBezTo>
                    <a:pt x="687597" y="0"/>
                    <a:pt x="720000" y="32403"/>
                    <a:pt x="720000" y="72374"/>
                  </a:cubicBezTo>
                  <a:lnTo>
                    <a:pt x="720000" y="647626"/>
                  </a:lnTo>
                  <a:cubicBezTo>
                    <a:pt x="720000" y="687597"/>
                    <a:pt x="687597" y="720000"/>
                    <a:pt x="647626" y="720000"/>
                  </a:cubicBezTo>
                  <a:lnTo>
                    <a:pt x="72374" y="720000"/>
                  </a:lnTo>
                  <a:cubicBezTo>
                    <a:pt x="32403" y="720000"/>
                    <a:pt x="0" y="687597"/>
                    <a:pt x="0" y="647626"/>
                  </a:cubicBezTo>
                  <a:lnTo>
                    <a:pt x="0" y="72374"/>
                  </a:lnTo>
                  <a:cubicBezTo>
                    <a:pt x="0" y="32403"/>
                    <a:pt x="32403" y="0"/>
                    <a:pt x="72374"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8" name="Rounded Rectangle 2">
              <a:extLst>
                <a:ext uri="{FF2B5EF4-FFF2-40B4-BE49-F238E27FC236}">
                  <a16:creationId xmlns:a16="http://schemas.microsoft.com/office/drawing/2014/main" id="{2A976A14-2B62-AFB9-7256-CEE88AE8013F}"/>
                </a:ext>
              </a:extLst>
            </p:cNvPr>
            <p:cNvSpPr/>
            <p:nvPr/>
          </p:nvSpPr>
          <p:spPr>
            <a:xfrm>
              <a:off x="3577047" y="5667342"/>
              <a:ext cx="361074" cy="361074"/>
            </a:xfrm>
            <a:custGeom>
              <a:avLst/>
              <a:gdLst/>
              <a:ahLst/>
              <a:cxnLst/>
              <a:rect l="l" t="t" r="r" b="b"/>
              <a:pathLst>
                <a:path w="3960000" h="3960000">
                  <a:moveTo>
                    <a:pt x="3160999" y="1374274"/>
                  </a:moveTo>
                  <a:cubicBezTo>
                    <a:pt x="3161390" y="1371268"/>
                    <a:pt x="3160138" y="1380887"/>
                    <a:pt x="3155132" y="1419362"/>
                  </a:cubicBezTo>
                  <a:cubicBezTo>
                    <a:pt x="3155132" y="1419362"/>
                    <a:pt x="3155131" y="1419362"/>
                    <a:pt x="3155131" y="1419362"/>
                  </a:cubicBezTo>
                  <a:cubicBezTo>
                    <a:pt x="3155133" y="1419346"/>
                    <a:pt x="3160347" y="1379282"/>
                    <a:pt x="3160999" y="1374274"/>
                  </a:cubicBezTo>
                  <a:close/>
                  <a:moveTo>
                    <a:pt x="2538382" y="802616"/>
                  </a:moveTo>
                  <a:cubicBezTo>
                    <a:pt x="2197761" y="802616"/>
                    <a:pt x="1921633" y="1078744"/>
                    <a:pt x="1921633" y="1419365"/>
                  </a:cubicBezTo>
                  <a:cubicBezTo>
                    <a:pt x="1921633" y="1471638"/>
                    <a:pt x="1928136" y="1522392"/>
                    <a:pt x="1942445" y="1570340"/>
                  </a:cubicBezTo>
                  <a:cubicBezTo>
                    <a:pt x="1547199" y="1510736"/>
                    <a:pt x="1173928" y="1425572"/>
                    <a:pt x="752016" y="931012"/>
                  </a:cubicBezTo>
                  <a:cubicBezTo>
                    <a:pt x="555558" y="1323929"/>
                    <a:pt x="701457" y="1569504"/>
                    <a:pt x="934030" y="1745738"/>
                  </a:cubicBezTo>
                  <a:cubicBezTo>
                    <a:pt x="832912" y="1726959"/>
                    <a:pt x="757794" y="1716846"/>
                    <a:pt x="665343" y="1650397"/>
                  </a:cubicBezTo>
                  <a:cubicBezTo>
                    <a:pt x="692788" y="2037537"/>
                    <a:pt x="906583" y="2177657"/>
                    <a:pt x="1111709" y="2257108"/>
                  </a:cubicBezTo>
                  <a:cubicBezTo>
                    <a:pt x="1029370" y="2275887"/>
                    <a:pt x="986032" y="2268664"/>
                    <a:pt x="856023" y="2244108"/>
                  </a:cubicBezTo>
                  <a:cubicBezTo>
                    <a:pt x="968698" y="2582132"/>
                    <a:pt x="1241718" y="2664472"/>
                    <a:pt x="1402064" y="2660137"/>
                  </a:cubicBezTo>
                  <a:cubicBezTo>
                    <a:pt x="1212828" y="2802425"/>
                    <a:pt x="1063318" y="2869598"/>
                    <a:pt x="552668" y="2902822"/>
                  </a:cubicBezTo>
                  <a:cubicBezTo>
                    <a:pt x="978087" y="3213400"/>
                    <a:pt x="1650526" y="3189564"/>
                    <a:pt x="1978439" y="3093502"/>
                  </a:cubicBezTo>
                  <a:cubicBezTo>
                    <a:pt x="2679046" y="2850818"/>
                    <a:pt x="2894283" y="2547463"/>
                    <a:pt x="3053184" y="2031759"/>
                  </a:cubicBezTo>
                  <a:cubicBezTo>
                    <a:pt x="3132291" y="1592391"/>
                    <a:pt x="3116471" y="1716445"/>
                    <a:pt x="3155131" y="1419365"/>
                  </a:cubicBezTo>
                  <a:cubicBezTo>
                    <a:pt x="3155131" y="1419364"/>
                    <a:pt x="3155132" y="1419363"/>
                    <a:pt x="3155132" y="1419362"/>
                  </a:cubicBezTo>
                  <a:cubicBezTo>
                    <a:pt x="3257477" y="1315095"/>
                    <a:pt x="3372036" y="1223751"/>
                    <a:pt x="3407333" y="1117847"/>
                  </a:cubicBezTo>
                  <a:cubicBezTo>
                    <a:pt x="3307709" y="1140260"/>
                    <a:pt x="3221086" y="1197342"/>
                    <a:pt x="3108461" y="1185086"/>
                  </a:cubicBezTo>
                  <a:cubicBezTo>
                    <a:pt x="3188365" y="1141325"/>
                    <a:pt x="3284860" y="1028153"/>
                    <a:pt x="3334650" y="883134"/>
                  </a:cubicBezTo>
                  <a:cubicBezTo>
                    <a:pt x="3225580" y="952795"/>
                    <a:pt x="3152155" y="998691"/>
                    <a:pt x="2995677" y="1008938"/>
                  </a:cubicBezTo>
                  <a:cubicBezTo>
                    <a:pt x="2884471" y="881691"/>
                    <a:pt x="2720661" y="802616"/>
                    <a:pt x="2538382" y="802616"/>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grpSp>
      <p:sp>
        <p:nvSpPr>
          <p:cNvPr id="39" name="Rectangle 16">
            <a:extLst>
              <a:ext uri="{FF2B5EF4-FFF2-40B4-BE49-F238E27FC236}">
                <a16:creationId xmlns:a16="http://schemas.microsoft.com/office/drawing/2014/main" id="{7F0A5F31-0D9E-060D-8187-9B9476D92361}"/>
              </a:ext>
            </a:extLst>
          </p:cNvPr>
          <p:cNvSpPr/>
          <p:nvPr/>
        </p:nvSpPr>
        <p:spPr>
          <a:xfrm rot="2700000">
            <a:off x="4636353" y="4391329"/>
            <a:ext cx="245088" cy="439397"/>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0" name="Rectangle 9">
            <a:extLst>
              <a:ext uri="{FF2B5EF4-FFF2-40B4-BE49-F238E27FC236}">
                <a16:creationId xmlns:a16="http://schemas.microsoft.com/office/drawing/2014/main" id="{58552370-D2BB-3B76-BA92-8BC1723B6ED5}"/>
              </a:ext>
            </a:extLst>
          </p:cNvPr>
          <p:cNvSpPr/>
          <p:nvPr/>
        </p:nvSpPr>
        <p:spPr>
          <a:xfrm>
            <a:off x="1885949" y="4445818"/>
            <a:ext cx="331913" cy="310700"/>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41" name="Rounded Rectangle 5">
            <a:extLst>
              <a:ext uri="{FF2B5EF4-FFF2-40B4-BE49-F238E27FC236}">
                <a16:creationId xmlns:a16="http://schemas.microsoft.com/office/drawing/2014/main" id="{EC187098-6CB8-FEFD-E7A8-CD793F3D16AA}"/>
              </a:ext>
            </a:extLst>
          </p:cNvPr>
          <p:cNvSpPr/>
          <p:nvPr/>
        </p:nvSpPr>
        <p:spPr>
          <a:xfrm flipH="1">
            <a:off x="10016488" y="4481020"/>
            <a:ext cx="344621" cy="284291"/>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2" name="Teardrop 1">
            <a:extLst>
              <a:ext uri="{FF2B5EF4-FFF2-40B4-BE49-F238E27FC236}">
                <a16:creationId xmlns:a16="http://schemas.microsoft.com/office/drawing/2014/main" id="{D5563160-1B68-C511-79EC-5CDAE3014BB2}"/>
              </a:ext>
            </a:extLst>
          </p:cNvPr>
          <p:cNvSpPr/>
          <p:nvPr/>
        </p:nvSpPr>
        <p:spPr>
          <a:xfrm rot="18805991">
            <a:off x="7272278" y="4419116"/>
            <a:ext cx="376862" cy="372930"/>
          </a:xfrm>
          <a:custGeom>
            <a:avLst/>
            <a:gdLst/>
            <a:ahLst/>
            <a:cxnLst/>
            <a:rect l="l" t="t" r="r" b="b"/>
            <a:pathLst>
              <a:path w="1807241" h="1788383">
                <a:moveTo>
                  <a:pt x="712876" y="1117592"/>
                </a:moveTo>
                <a:cubicBezTo>
                  <a:pt x="771173" y="1181828"/>
                  <a:pt x="811089" y="1255910"/>
                  <a:pt x="847925" y="1348018"/>
                </a:cubicBezTo>
                <a:cubicBezTo>
                  <a:pt x="814544" y="1418896"/>
                  <a:pt x="753893" y="1474052"/>
                  <a:pt x="679064" y="1498332"/>
                </a:cubicBezTo>
                <a:lnTo>
                  <a:pt x="308226" y="1106637"/>
                </a:lnTo>
                <a:cubicBezTo>
                  <a:pt x="336560" y="1033247"/>
                  <a:pt x="394949" y="975701"/>
                  <a:pt x="467546" y="946245"/>
                </a:cubicBezTo>
                <a:cubicBezTo>
                  <a:pt x="577903" y="998968"/>
                  <a:pt x="654580" y="1053357"/>
                  <a:pt x="712876" y="1117592"/>
                </a:cubicBezTo>
                <a:close/>
                <a:moveTo>
                  <a:pt x="1038527" y="398886"/>
                </a:moveTo>
                <a:lnTo>
                  <a:pt x="1405560" y="786562"/>
                </a:lnTo>
                <a:cubicBezTo>
                  <a:pt x="1374476" y="799049"/>
                  <a:pt x="1340402" y="804299"/>
                  <a:pt x="1305054" y="803332"/>
                </a:cubicBezTo>
                <a:lnTo>
                  <a:pt x="1008167" y="795212"/>
                </a:lnTo>
                <a:lnTo>
                  <a:pt x="1016288" y="498325"/>
                </a:lnTo>
                <a:cubicBezTo>
                  <a:pt x="1017255" y="462976"/>
                  <a:pt x="1024360" y="429240"/>
                  <a:pt x="1038527" y="398886"/>
                </a:cubicBezTo>
                <a:close/>
                <a:moveTo>
                  <a:pt x="1097925" y="218888"/>
                </a:moveTo>
                <a:cubicBezTo>
                  <a:pt x="992582" y="279303"/>
                  <a:pt x="921871" y="392886"/>
                  <a:pt x="921053" y="523256"/>
                </a:cubicBezTo>
                <a:lnTo>
                  <a:pt x="919136" y="828763"/>
                </a:lnTo>
                <a:lnTo>
                  <a:pt x="830924" y="915875"/>
                </a:lnTo>
                <a:lnTo>
                  <a:pt x="525417" y="913958"/>
                </a:lnTo>
                <a:cubicBezTo>
                  <a:pt x="403891" y="913196"/>
                  <a:pt x="296188" y="973343"/>
                  <a:pt x="234366" y="1067831"/>
                </a:cubicBezTo>
                <a:lnTo>
                  <a:pt x="710285" y="1570519"/>
                </a:lnTo>
                <a:cubicBezTo>
                  <a:pt x="811872" y="1510375"/>
                  <a:pt x="878808" y="1399439"/>
                  <a:pt x="879603" y="1272618"/>
                </a:cubicBezTo>
                <a:lnTo>
                  <a:pt x="881520" y="967111"/>
                </a:lnTo>
                <a:lnTo>
                  <a:pt x="969732" y="879999"/>
                </a:lnTo>
                <a:lnTo>
                  <a:pt x="1275239" y="881916"/>
                </a:lnTo>
                <a:cubicBezTo>
                  <a:pt x="1400271" y="882701"/>
                  <a:pt x="1510670" y="819011"/>
                  <a:pt x="1573529" y="721242"/>
                </a:cubicBezTo>
                <a:close/>
                <a:moveTo>
                  <a:pt x="1162945" y="27894"/>
                </a:moveTo>
                <a:lnTo>
                  <a:pt x="1782798" y="682611"/>
                </a:lnTo>
                <a:cubicBezTo>
                  <a:pt x="1816692" y="718411"/>
                  <a:pt x="1815147" y="774907"/>
                  <a:pt x="1779347" y="808801"/>
                </a:cubicBezTo>
                <a:cubicBezTo>
                  <a:pt x="1743547" y="842694"/>
                  <a:pt x="1687050" y="841149"/>
                  <a:pt x="1653157" y="805349"/>
                </a:cubicBezTo>
                <a:lnTo>
                  <a:pt x="1644015" y="795693"/>
                </a:lnTo>
                <a:cubicBezTo>
                  <a:pt x="1561789" y="910282"/>
                  <a:pt x="1426630" y="983636"/>
                  <a:pt x="1274606" y="982683"/>
                </a:cubicBezTo>
                <a:lnTo>
                  <a:pt x="980378" y="980836"/>
                </a:lnTo>
                <a:lnTo>
                  <a:pt x="980378" y="1270380"/>
                </a:lnTo>
                <a:cubicBezTo>
                  <a:pt x="980378" y="1427425"/>
                  <a:pt x="901198" y="1565976"/>
                  <a:pt x="779756" y="1647056"/>
                </a:cubicBezTo>
                <a:cubicBezTo>
                  <a:pt x="807405" y="1681913"/>
                  <a:pt x="803595" y="1732594"/>
                  <a:pt x="770486" y="1763941"/>
                </a:cubicBezTo>
                <a:cubicBezTo>
                  <a:pt x="734686" y="1797834"/>
                  <a:pt x="678189" y="1796289"/>
                  <a:pt x="644296" y="1760489"/>
                </a:cubicBezTo>
                <a:lnTo>
                  <a:pt x="24442" y="1105772"/>
                </a:lnTo>
                <a:cubicBezTo>
                  <a:pt x="-9451" y="1069973"/>
                  <a:pt x="-7906" y="1013476"/>
                  <a:pt x="27894" y="979583"/>
                </a:cubicBezTo>
                <a:cubicBezTo>
                  <a:pt x="63694" y="945689"/>
                  <a:pt x="120190" y="947235"/>
                  <a:pt x="154084" y="983034"/>
                </a:cubicBezTo>
                <a:lnTo>
                  <a:pt x="163237" y="992702"/>
                </a:lnTo>
                <a:cubicBezTo>
                  <a:pt x="244774" y="882877"/>
                  <a:pt x="375836" y="813180"/>
                  <a:pt x="523178" y="813180"/>
                </a:cubicBezTo>
                <a:lnTo>
                  <a:pt x="818460" y="813180"/>
                </a:lnTo>
                <a:lnTo>
                  <a:pt x="820284" y="522622"/>
                </a:lnTo>
                <a:cubicBezTo>
                  <a:pt x="821285" y="363119"/>
                  <a:pt x="903845" y="223207"/>
                  <a:pt x="1028952" y="143673"/>
                </a:cubicBezTo>
                <a:cubicBezTo>
                  <a:pt x="999689" y="108599"/>
                  <a:pt x="1002953" y="56445"/>
                  <a:pt x="1036755" y="24443"/>
                </a:cubicBezTo>
                <a:cubicBezTo>
                  <a:pt x="1072555" y="-9451"/>
                  <a:pt x="1129052" y="-7906"/>
                  <a:pt x="1162945" y="2789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Tree>
    <p:extLst>
      <p:ext uri="{BB962C8B-B14F-4D97-AF65-F5344CB8AC3E}">
        <p14:creationId xmlns:p14="http://schemas.microsoft.com/office/powerpoint/2010/main" val="23401891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Infographic Style</a:t>
            </a:r>
          </a:p>
        </p:txBody>
      </p:sp>
      <p:grpSp>
        <p:nvGrpSpPr>
          <p:cNvPr id="3" name="Group 2">
            <a:extLst>
              <a:ext uri="{FF2B5EF4-FFF2-40B4-BE49-F238E27FC236}">
                <a16:creationId xmlns:a16="http://schemas.microsoft.com/office/drawing/2014/main" id="{BAB12750-A87D-4FA4-94CF-8109381DF876}"/>
              </a:ext>
            </a:extLst>
          </p:cNvPr>
          <p:cNvGrpSpPr/>
          <p:nvPr/>
        </p:nvGrpSpPr>
        <p:grpSpPr>
          <a:xfrm>
            <a:off x="1547395" y="1944205"/>
            <a:ext cx="3889104" cy="3653597"/>
            <a:chOff x="5109516" y="2278588"/>
            <a:chExt cx="2923644" cy="2746601"/>
          </a:xfrm>
        </p:grpSpPr>
        <p:grpSp>
          <p:nvGrpSpPr>
            <p:cNvPr id="4" name="Group 3">
              <a:extLst>
                <a:ext uri="{FF2B5EF4-FFF2-40B4-BE49-F238E27FC236}">
                  <a16:creationId xmlns:a16="http://schemas.microsoft.com/office/drawing/2014/main" id="{B8DF4985-B10D-4C28-B7EA-6FD10BD5A3E6}"/>
                </a:ext>
              </a:extLst>
            </p:cNvPr>
            <p:cNvGrpSpPr/>
            <p:nvPr/>
          </p:nvGrpSpPr>
          <p:grpSpPr>
            <a:xfrm>
              <a:off x="5109516" y="2278588"/>
              <a:ext cx="2923644" cy="2746601"/>
              <a:chOff x="3419872" y="1916832"/>
              <a:chExt cx="2923644" cy="2746601"/>
            </a:xfrm>
          </p:grpSpPr>
          <p:sp>
            <p:nvSpPr>
              <p:cNvPr id="8" name="Oval 7">
                <a:extLst>
                  <a:ext uri="{FF2B5EF4-FFF2-40B4-BE49-F238E27FC236}">
                    <a16:creationId xmlns:a16="http://schemas.microsoft.com/office/drawing/2014/main" id="{AD87B211-56BC-4462-9DFA-36FCE5AC36A0}"/>
                  </a:ext>
                </a:extLst>
              </p:cNvPr>
              <p:cNvSpPr/>
              <p:nvPr/>
            </p:nvSpPr>
            <p:spPr>
              <a:xfrm>
                <a:off x="4014166" y="1916832"/>
                <a:ext cx="1735057" cy="1735057"/>
              </a:xfrm>
              <a:prstGeom prst="ellipse">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b="1" dirty="0">
                  <a:solidFill>
                    <a:schemeClr val="tx1">
                      <a:lumMod val="85000"/>
                      <a:lumOff val="15000"/>
                    </a:schemeClr>
                  </a:solidFill>
                </a:endParaRPr>
              </a:p>
            </p:txBody>
          </p:sp>
          <p:grpSp>
            <p:nvGrpSpPr>
              <p:cNvPr id="9" name="Group 8">
                <a:extLst>
                  <a:ext uri="{FF2B5EF4-FFF2-40B4-BE49-F238E27FC236}">
                    <a16:creationId xmlns:a16="http://schemas.microsoft.com/office/drawing/2014/main" id="{28CDFC49-8490-466A-AF1A-82D6E14729DD}"/>
                  </a:ext>
                </a:extLst>
              </p:cNvPr>
              <p:cNvGrpSpPr/>
              <p:nvPr/>
            </p:nvGrpSpPr>
            <p:grpSpPr>
              <a:xfrm>
                <a:off x="3419872" y="2928376"/>
                <a:ext cx="2923644" cy="1735057"/>
                <a:chOff x="3419872" y="2928376"/>
                <a:chExt cx="2923644" cy="1735057"/>
              </a:xfrm>
            </p:grpSpPr>
            <p:sp>
              <p:nvSpPr>
                <p:cNvPr id="10" name="Oval 9">
                  <a:extLst>
                    <a:ext uri="{FF2B5EF4-FFF2-40B4-BE49-F238E27FC236}">
                      <a16:creationId xmlns:a16="http://schemas.microsoft.com/office/drawing/2014/main" id="{C711E02C-FEF4-40A7-B434-9CA6007F1B5C}"/>
                    </a:ext>
                  </a:extLst>
                </p:cNvPr>
                <p:cNvSpPr/>
                <p:nvPr/>
              </p:nvSpPr>
              <p:spPr>
                <a:xfrm>
                  <a:off x="4608459" y="2928376"/>
                  <a:ext cx="1735057" cy="1735057"/>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b="1" dirty="0">
                    <a:solidFill>
                      <a:schemeClr val="tx1">
                        <a:lumMod val="85000"/>
                        <a:lumOff val="15000"/>
                      </a:schemeClr>
                    </a:solidFill>
                  </a:endParaRPr>
                </a:p>
              </p:txBody>
            </p:sp>
            <p:sp>
              <p:nvSpPr>
                <p:cNvPr id="11" name="Oval 10">
                  <a:extLst>
                    <a:ext uri="{FF2B5EF4-FFF2-40B4-BE49-F238E27FC236}">
                      <a16:creationId xmlns:a16="http://schemas.microsoft.com/office/drawing/2014/main" id="{BE989FA1-5F75-47AC-B343-19E75FE8510C}"/>
                    </a:ext>
                  </a:extLst>
                </p:cNvPr>
                <p:cNvSpPr/>
                <p:nvPr/>
              </p:nvSpPr>
              <p:spPr>
                <a:xfrm>
                  <a:off x="3419872" y="2928376"/>
                  <a:ext cx="1735057" cy="1735057"/>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b="1" dirty="0">
                    <a:solidFill>
                      <a:schemeClr val="tx1">
                        <a:lumMod val="85000"/>
                        <a:lumOff val="15000"/>
                      </a:schemeClr>
                    </a:solidFill>
                  </a:endParaRPr>
                </a:p>
              </p:txBody>
            </p:sp>
          </p:grpSp>
        </p:grpSp>
        <p:sp>
          <p:nvSpPr>
            <p:cNvPr id="5" name="Rectangle 4">
              <a:extLst>
                <a:ext uri="{FF2B5EF4-FFF2-40B4-BE49-F238E27FC236}">
                  <a16:creationId xmlns:a16="http://schemas.microsoft.com/office/drawing/2014/main" id="{384C4301-6B36-474D-B6E1-161F9E657FE8}"/>
                </a:ext>
              </a:extLst>
            </p:cNvPr>
            <p:cNvSpPr/>
            <p:nvPr/>
          </p:nvSpPr>
          <p:spPr>
            <a:xfrm>
              <a:off x="5109516" y="4013645"/>
              <a:ext cx="1188587" cy="300784"/>
            </a:xfrm>
            <a:prstGeom prst="rect">
              <a:avLst/>
            </a:prstGeom>
          </p:spPr>
          <p:txBody>
            <a:bodyPr wrap="square">
              <a:spAutoFit/>
            </a:bodyPr>
            <a:lstStyle/>
            <a:p>
              <a:pPr algn="ctr"/>
              <a:r>
                <a:rPr lang="en-US" altLang="ko-KR" sz="2000" b="1" dirty="0">
                  <a:solidFill>
                    <a:schemeClr val="tx1">
                      <a:lumMod val="85000"/>
                      <a:lumOff val="15000"/>
                    </a:schemeClr>
                  </a:solidFill>
                </a:rPr>
                <a:t>Add Text</a:t>
              </a:r>
              <a:endParaRPr lang="ko-KR" altLang="en-US" sz="2000" b="1" dirty="0">
                <a:solidFill>
                  <a:schemeClr val="tx1">
                    <a:lumMod val="85000"/>
                    <a:lumOff val="15000"/>
                  </a:schemeClr>
                </a:solidFill>
              </a:endParaRPr>
            </a:p>
          </p:txBody>
        </p:sp>
        <p:sp>
          <p:nvSpPr>
            <p:cNvPr id="6" name="Rectangle 5">
              <a:extLst>
                <a:ext uri="{FF2B5EF4-FFF2-40B4-BE49-F238E27FC236}">
                  <a16:creationId xmlns:a16="http://schemas.microsoft.com/office/drawing/2014/main" id="{7ACE80E6-09B0-453F-B5E7-8EEDC6F8F47A}"/>
                </a:ext>
              </a:extLst>
            </p:cNvPr>
            <p:cNvSpPr/>
            <p:nvPr/>
          </p:nvSpPr>
          <p:spPr>
            <a:xfrm>
              <a:off x="6835695" y="4023390"/>
              <a:ext cx="1188587" cy="300784"/>
            </a:xfrm>
            <a:prstGeom prst="rect">
              <a:avLst/>
            </a:prstGeom>
          </p:spPr>
          <p:txBody>
            <a:bodyPr wrap="square">
              <a:spAutoFit/>
            </a:bodyPr>
            <a:lstStyle/>
            <a:p>
              <a:pPr algn="ctr"/>
              <a:r>
                <a:rPr lang="en-US" altLang="ko-KR" sz="2000" b="1" dirty="0">
                  <a:solidFill>
                    <a:schemeClr val="tx1">
                      <a:lumMod val="85000"/>
                      <a:lumOff val="15000"/>
                    </a:schemeClr>
                  </a:solidFill>
                </a:rPr>
                <a:t>Add Text</a:t>
              </a:r>
              <a:endParaRPr lang="ko-KR" altLang="en-US" sz="2000" b="1" dirty="0">
                <a:solidFill>
                  <a:schemeClr val="tx1">
                    <a:lumMod val="85000"/>
                    <a:lumOff val="15000"/>
                  </a:schemeClr>
                </a:solidFill>
              </a:endParaRPr>
            </a:p>
          </p:txBody>
        </p:sp>
        <p:sp>
          <p:nvSpPr>
            <p:cNvPr id="7" name="Rectangle 6">
              <a:extLst>
                <a:ext uri="{FF2B5EF4-FFF2-40B4-BE49-F238E27FC236}">
                  <a16:creationId xmlns:a16="http://schemas.microsoft.com/office/drawing/2014/main" id="{911FBEBD-B296-4FE7-8598-C803E337C716}"/>
                </a:ext>
              </a:extLst>
            </p:cNvPr>
            <p:cNvSpPr/>
            <p:nvPr/>
          </p:nvSpPr>
          <p:spPr>
            <a:xfrm>
              <a:off x="5977044" y="2779458"/>
              <a:ext cx="1188587" cy="300784"/>
            </a:xfrm>
            <a:prstGeom prst="rect">
              <a:avLst/>
            </a:prstGeom>
          </p:spPr>
          <p:txBody>
            <a:bodyPr wrap="square">
              <a:spAutoFit/>
            </a:bodyPr>
            <a:lstStyle/>
            <a:p>
              <a:pPr algn="ctr"/>
              <a:r>
                <a:rPr lang="en-US" altLang="ko-KR" sz="2000" b="1" dirty="0">
                  <a:solidFill>
                    <a:schemeClr val="tx1">
                      <a:lumMod val="85000"/>
                      <a:lumOff val="15000"/>
                    </a:schemeClr>
                  </a:solidFill>
                </a:rPr>
                <a:t>Add Text</a:t>
              </a:r>
              <a:endParaRPr lang="ko-KR" altLang="en-US" sz="2000" b="1" dirty="0">
                <a:solidFill>
                  <a:schemeClr val="tx1">
                    <a:lumMod val="85000"/>
                    <a:lumOff val="15000"/>
                  </a:schemeClr>
                </a:solidFill>
              </a:endParaRPr>
            </a:p>
          </p:txBody>
        </p:sp>
      </p:grpSp>
      <p:sp>
        <p:nvSpPr>
          <p:cNvPr id="12" name="Donut 59">
            <a:extLst>
              <a:ext uri="{FF2B5EF4-FFF2-40B4-BE49-F238E27FC236}">
                <a16:creationId xmlns:a16="http://schemas.microsoft.com/office/drawing/2014/main" id="{1116E7E3-EACB-460A-BC0C-E12F371161C6}"/>
              </a:ext>
            </a:extLst>
          </p:cNvPr>
          <p:cNvSpPr/>
          <p:nvPr/>
        </p:nvSpPr>
        <p:spPr>
          <a:xfrm>
            <a:off x="6395968" y="1817732"/>
            <a:ext cx="701030" cy="70103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85000"/>
                  <a:lumOff val="15000"/>
                </a:schemeClr>
              </a:solidFill>
            </a:endParaRPr>
          </a:p>
        </p:txBody>
      </p:sp>
      <p:cxnSp>
        <p:nvCxnSpPr>
          <p:cNvPr id="13" name="Straight Connector 12">
            <a:extLst>
              <a:ext uri="{FF2B5EF4-FFF2-40B4-BE49-F238E27FC236}">
                <a16:creationId xmlns:a16="http://schemas.microsoft.com/office/drawing/2014/main" id="{2EA32CD5-21BD-4B29-B038-4AC689179E5A}"/>
              </a:ext>
            </a:extLst>
          </p:cNvPr>
          <p:cNvCxnSpPr>
            <a:cxnSpLocks/>
          </p:cNvCxnSpPr>
          <p:nvPr/>
        </p:nvCxnSpPr>
        <p:spPr>
          <a:xfrm>
            <a:off x="7096998" y="2168247"/>
            <a:ext cx="4144619" cy="0"/>
          </a:xfrm>
          <a:prstGeom prst="line">
            <a:avLst/>
          </a:prstGeom>
          <a:ln w="22225">
            <a:solidFill>
              <a:schemeClr val="accent1"/>
            </a:solidFill>
            <a:tailEnd type="oval"/>
          </a:ln>
        </p:spPr>
        <p:style>
          <a:lnRef idx="1">
            <a:schemeClr val="accent1"/>
          </a:lnRef>
          <a:fillRef idx="0">
            <a:schemeClr val="accent1"/>
          </a:fillRef>
          <a:effectRef idx="0">
            <a:schemeClr val="accent1"/>
          </a:effectRef>
          <a:fontRef idx="minor">
            <a:schemeClr val="tx1"/>
          </a:fontRef>
        </p:style>
      </p:cxnSp>
      <p:grpSp>
        <p:nvGrpSpPr>
          <p:cNvPr id="14" name="그룹 6">
            <a:extLst>
              <a:ext uri="{FF2B5EF4-FFF2-40B4-BE49-F238E27FC236}">
                <a16:creationId xmlns:a16="http://schemas.microsoft.com/office/drawing/2014/main" id="{958605B5-E04F-4C80-AD35-76958B065658}"/>
              </a:ext>
            </a:extLst>
          </p:cNvPr>
          <p:cNvGrpSpPr/>
          <p:nvPr/>
        </p:nvGrpSpPr>
        <p:grpSpPr>
          <a:xfrm>
            <a:off x="7127318" y="1865918"/>
            <a:ext cx="4063349" cy="758119"/>
            <a:chOff x="8306211" y="1865918"/>
            <a:chExt cx="2909365" cy="758119"/>
          </a:xfrm>
        </p:grpSpPr>
        <p:sp>
          <p:nvSpPr>
            <p:cNvPr id="15" name="TextBox 14">
              <a:extLst>
                <a:ext uri="{FF2B5EF4-FFF2-40B4-BE49-F238E27FC236}">
                  <a16:creationId xmlns:a16="http://schemas.microsoft.com/office/drawing/2014/main" id="{8475328F-AC31-48C3-8BDB-18C83E4EA5AE}"/>
                </a:ext>
              </a:extLst>
            </p:cNvPr>
            <p:cNvSpPr txBox="1"/>
            <p:nvPr/>
          </p:nvSpPr>
          <p:spPr>
            <a:xfrm>
              <a:off x="8315999" y="2162372"/>
              <a:ext cx="2899577" cy="461665"/>
            </a:xfrm>
            <a:prstGeom prst="rect">
              <a:avLst/>
            </a:prstGeom>
            <a:noFill/>
          </p:spPr>
          <p:txBody>
            <a:bodyPr wrap="square" rtlCol="0">
              <a:spAutoFit/>
            </a:bodyPr>
            <a:lstStyle/>
            <a:p>
              <a:pPr algn="r"/>
              <a:r>
                <a:rPr lang="en-US" altLang="ko-KR" sz="1200" dirty="0">
                  <a:solidFill>
                    <a:schemeClr val="tx1">
                      <a:lumMod val="85000"/>
                      <a:lumOff val="15000"/>
                    </a:schemeClr>
                  </a:solidFill>
                </a:rPr>
                <a:t>Example Text : Get a modern PowerPoint  Presentation that is beautifully designed. </a:t>
              </a:r>
              <a:endParaRPr lang="ko-KR" altLang="en-US" sz="1200" dirty="0">
                <a:solidFill>
                  <a:schemeClr val="tx1">
                    <a:lumMod val="85000"/>
                    <a:lumOff val="15000"/>
                  </a:schemeClr>
                </a:solidFill>
              </a:endParaRPr>
            </a:p>
          </p:txBody>
        </p:sp>
        <p:sp>
          <p:nvSpPr>
            <p:cNvPr id="16" name="TextBox 15">
              <a:extLst>
                <a:ext uri="{FF2B5EF4-FFF2-40B4-BE49-F238E27FC236}">
                  <a16:creationId xmlns:a16="http://schemas.microsoft.com/office/drawing/2014/main" id="{2DE0F74D-709B-4727-968E-CE161CDFC86E}"/>
                </a:ext>
              </a:extLst>
            </p:cNvPr>
            <p:cNvSpPr txBox="1"/>
            <p:nvPr/>
          </p:nvSpPr>
          <p:spPr>
            <a:xfrm>
              <a:off x="8306211" y="1865918"/>
              <a:ext cx="2908198" cy="307777"/>
            </a:xfrm>
            <a:prstGeom prst="rect">
              <a:avLst/>
            </a:prstGeom>
            <a:noFill/>
          </p:spPr>
          <p:txBody>
            <a:bodyPr wrap="square" rtlCol="0">
              <a:spAutoFit/>
            </a:bodyPr>
            <a:lstStyle/>
            <a:p>
              <a:pPr algn="r"/>
              <a:r>
                <a:rPr lang="en-US" altLang="ko-KR" sz="1400" dirty="0">
                  <a:solidFill>
                    <a:schemeClr val="tx1">
                      <a:lumMod val="85000"/>
                      <a:lumOff val="15000"/>
                    </a:schemeClr>
                  </a:solidFill>
                </a:rPr>
                <a:t>Contents _ Graph </a:t>
              </a:r>
              <a:endParaRPr lang="ko-KR" altLang="en-US" sz="1400" dirty="0">
                <a:solidFill>
                  <a:schemeClr val="tx1">
                    <a:lumMod val="85000"/>
                    <a:lumOff val="15000"/>
                  </a:schemeClr>
                </a:solidFill>
              </a:endParaRPr>
            </a:p>
          </p:txBody>
        </p:sp>
      </p:grpSp>
      <p:sp>
        <p:nvSpPr>
          <p:cNvPr id="17" name="Donut 60">
            <a:extLst>
              <a:ext uri="{FF2B5EF4-FFF2-40B4-BE49-F238E27FC236}">
                <a16:creationId xmlns:a16="http://schemas.microsoft.com/office/drawing/2014/main" id="{3588E084-EA62-4B24-8734-982A6F177707}"/>
              </a:ext>
            </a:extLst>
          </p:cNvPr>
          <p:cNvSpPr/>
          <p:nvPr/>
        </p:nvSpPr>
        <p:spPr>
          <a:xfrm>
            <a:off x="6395968" y="5334514"/>
            <a:ext cx="701030" cy="70103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85000"/>
                  <a:lumOff val="15000"/>
                </a:schemeClr>
              </a:solidFill>
            </a:endParaRPr>
          </a:p>
        </p:txBody>
      </p:sp>
      <p:cxnSp>
        <p:nvCxnSpPr>
          <p:cNvPr id="18" name="Straight Connector 17">
            <a:extLst>
              <a:ext uri="{FF2B5EF4-FFF2-40B4-BE49-F238E27FC236}">
                <a16:creationId xmlns:a16="http://schemas.microsoft.com/office/drawing/2014/main" id="{5D0A4E64-709E-4787-B069-3A2B3CDFED7F}"/>
              </a:ext>
            </a:extLst>
          </p:cNvPr>
          <p:cNvCxnSpPr>
            <a:cxnSpLocks/>
          </p:cNvCxnSpPr>
          <p:nvPr/>
        </p:nvCxnSpPr>
        <p:spPr>
          <a:xfrm>
            <a:off x="7096998" y="5685029"/>
            <a:ext cx="4144619" cy="0"/>
          </a:xfrm>
          <a:prstGeom prst="line">
            <a:avLst/>
          </a:prstGeom>
          <a:ln w="22225">
            <a:solidFill>
              <a:schemeClr val="accent4"/>
            </a:solidFill>
            <a:tailEnd type="oval"/>
          </a:ln>
        </p:spPr>
        <p:style>
          <a:lnRef idx="1">
            <a:schemeClr val="accent1"/>
          </a:lnRef>
          <a:fillRef idx="0">
            <a:schemeClr val="accent1"/>
          </a:fillRef>
          <a:effectRef idx="0">
            <a:schemeClr val="accent1"/>
          </a:effectRef>
          <a:fontRef idx="minor">
            <a:schemeClr val="tx1"/>
          </a:fontRef>
        </p:style>
      </p:cxnSp>
      <p:grpSp>
        <p:nvGrpSpPr>
          <p:cNvPr id="19" name="그룹 7">
            <a:extLst>
              <a:ext uri="{FF2B5EF4-FFF2-40B4-BE49-F238E27FC236}">
                <a16:creationId xmlns:a16="http://schemas.microsoft.com/office/drawing/2014/main" id="{09C637B7-DB5A-41E9-8E31-5C4DEDF27490}"/>
              </a:ext>
            </a:extLst>
          </p:cNvPr>
          <p:cNvGrpSpPr/>
          <p:nvPr/>
        </p:nvGrpSpPr>
        <p:grpSpPr>
          <a:xfrm>
            <a:off x="7127318" y="5374777"/>
            <a:ext cx="4063349" cy="767847"/>
            <a:chOff x="8306211" y="5374777"/>
            <a:chExt cx="2909365" cy="767847"/>
          </a:xfrm>
        </p:grpSpPr>
        <p:sp>
          <p:nvSpPr>
            <p:cNvPr id="20" name="TextBox 19">
              <a:extLst>
                <a:ext uri="{FF2B5EF4-FFF2-40B4-BE49-F238E27FC236}">
                  <a16:creationId xmlns:a16="http://schemas.microsoft.com/office/drawing/2014/main" id="{FAE7BA4E-3C02-4433-8C34-D5443A863987}"/>
                </a:ext>
              </a:extLst>
            </p:cNvPr>
            <p:cNvSpPr txBox="1"/>
            <p:nvPr/>
          </p:nvSpPr>
          <p:spPr>
            <a:xfrm>
              <a:off x="8315999" y="5680959"/>
              <a:ext cx="2899577" cy="461665"/>
            </a:xfrm>
            <a:prstGeom prst="rect">
              <a:avLst/>
            </a:prstGeom>
            <a:noFill/>
          </p:spPr>
          <p:txBody>
            <a:bodyPr wrap="square" rtlCol="0">
              <a:spAutoFit/>
            </a:bodyPr>
            <a:lstStyle/>
            <a:p>
              <a:pPr algn="r"/>
              <a:r>
                <a:rPr lang="en-US" altLang="ko-KR" sz="1200" dirty="0">
                  <a:solidFill>
                    <a:schemeClr val="tx1">
                      <a:lumMod val="85000"/>
                      <a:lumOff val="15000"/>
                    </a:schemeClr>
                  </a:solidFill>
                </a:rPr>
                <a:t>Example Text : Get a modern PowerPoint  Presentation that is beautifully designed. </a:t>
              </a:r>
              <a:endParaRPr lang="ko-KR" altLang="en-US" sz="1200" dirty="0">
                <a:solidFill>
                  <a:schemeClr val="tx1">
                    <a:lumMod val="85000"/>
                    <a:lumOff val="15000"/>
                  </a:schemeClr>
                </a:solidFill>
              </a:endParaRPr>
            </a:p>
          </p:txBody>
        </p:sp>
        <p:sp>
          <p:nvSpPr>
            <p:cNvPr id="21" name="TextBox 20">
              <a:extLst>
                <a:ext uri="{FF2B5EF4-FFF2-40B4-BE49-F238E27FC236}">
                  <a16:creationId xmlns:a16="http://schemas.microsoft.com/office/drawing/2014/main" id="{12C42155-0C9E-413C-8601-BD10A7DE54EC}"/>
                </a:ext>
              </a:extLst>
            </p:cNvPr>
            <p:cNvSpPr txBox="1"/>
            <p:nvPr/>
          </p:nvSpPr>
          <p:spPr>
            <a:xfrm>
              <a:off x="8306211" y="5374777"/>
              <a:ext cx="2908198" cy="307777"/>
            </a:xfrm>
            <a:prstGeom prst="rect">
              <a:avLst/>
            </a:prstGeom>
            <a:noFill/>
          </p:spPr>
          <p:txBody>
            <a:bodyPr wrap="square" rtlCol="0">
              <a:spAutoFit/>
            </a:bodyPr>
            <a:lstStyle/>
            <a:p>
              <a:pPr algn="r"/>
              <a:r>
                <a:rPr lang="en-US" altLang="ko-KR" sz="1400" dirty="0">
                  <a:solidFill>
                    <a:schemeClr val="tx1">
                      <a:lumMod val="85000"/>
                      <a:lumOff val="15000"/>
                    </a:schemeClr>
                  </a:solidFill>
                </a:rPr>
                <a:t>Contents _ Graph </a:t>
              </a:r>
              <a:endParaRPr lang="ko-KR" altLang="en-US" sz="1400" dirty="0">
                <a:solidFill>
                  <a:schemeClr val="tx1">
                    <a:lumMod val="85000"/>
                    <a:lumOff val="15000"/>
                  </a:schemeClr>
                </a:solidFill>
              </a:endParaRPr>
            </a:p>
          </p:txBody>
        </p:sp>
      </p:grpSp>
      <p:sp>
        <p:nvSpPr>
          <p:cNvPr id="22" name="Donut 66">
            <a:extLst>
              <a:ext uri="{FF2B5EF4-FFF2-40B4-BE49-F238E27FC236}">
                <a16:creationId xmlns:a16="http://schemas.microsoft.com/office/drawing/2014/main" id="{BEB9CFAB-E0E9-4F10-B71B-92B4E3C581DD}"/>
              </a:ext>
            </a:extLst>
          </p:cNvPr>
          <p:cNvSpPr/>
          <p:nvPr/>
        </p:nvSpPr>
        <p:spPr>
          <a:xfrm>
            <a:off x="7397978" y="3577947"/>
            <a:ext cx="701030" cy="70103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85000"/>
                  <a:lumOff val="15000"/>
                </a:schemeClr>
              </a:solidFill>
            </a:endParaRPr>
          </a:p>
        </p:txBody>
      </p:sp>
      <p:cxnSp>
        <p:nvCxnSpPr>
          <p:cNvPr id="23" name="Straight Connector 22">
            <a:extLst>
              <a:ext uri="{FF2B5EF4-FFF2-40B4-BE49-F238E27FC236}">
                <a16:creationId xmlns:a16="http://schemas.microsoft.com/office/drawing/2014/main" id="{F32140FA-29DB-4AE4-990D-AF631FBCDCD9}"/>
              </a:ext>
            </a:extLst>
          </p:cNvPr>
          <p:cNvCxnSpPr>
            <a:cxnSpLocks/>
          </p:cNvCxnSpPr>
          <p:nvPr/>
        </p:nvCxnSpPr>
        <p:spPr>
          <a:xfrm>
            <a:off x="8099008" y="3928461"/>
            <a:ext cx="3142609" cy="4070"/>
          </a:xfrm>
          <a:prstGeom prst="line">
            <a:avLst/>
          </a:prstGeom>
          <a:ln w="22225">
            <a:solidFill>
              <a:schemeClr val="accent3"/>
            </a:solidFill>
            <a:tailEnd type="oval"/>
          </a:ln>
        </p:spPr>
        <p:style>
          <a:lnRef idx="1">
            <a:schemeClr val="accent1"/>
          </a:lnRef>
          <a:fillRef idx="0">
            <a:schemeClr val="accent1"/>
          </a:fillRef>
          <a:effectRef idx="0">
            <a:schemeClr val="accent1"/>
          </a:effectRef>
          <a:fontRef idx="minor">
            <a:schemeClr val="tx1"/>
          </a:fontRef>
        </p:style>
      </p:cxnSp>
      <p:grpSp>
        <p:nvGrpSpPr>
          <p:cNvPr id="24" name="그룹 2">
            <a:extLst>
              <a:ext uri="{FF2B5EF4-FFF2-40B4-BE49-F238E27FC236}">
                <a16:creationId xmlns:a16="http://schemas.microsoft.com/office/drawing/2014/main" id="{0F727120-62EF-49B7-9FB7-BA8F5079159C}"/>
              </a:ext>
            </a:extLst>
          </p:cNvPr>
          <p:cNvGrpSpPr/>
          <p:nvPr/>
        </p:nvGrpSpPr>
        <p:grpSpPr>
          <a:xfrm>
            <a:off x="8189304" y="3622484"/>
            <a:ext cx="2996190" cy="758119"/>
            <a:chOff x="8736091" y="4094174"/>
            <a:chExt cx="2493362" cy="758119"/>
          </a:xfrm>
        </p:grpSpPr>
        <p:sp>
          <p:nvSpPr>
            <p:cNvPr id="25" name="TextBox 24">
              <a:extLst>
                <a:ext uri="{FF2B5EF4-FFF2-40B4-BE49-F238E27FC236}">
                  <a16:creationId xmlns:a16="http://schemas.microsoft.com/office/drawing/2014/main" id="{D6EED9D9-06B6-4E0D-A603-D8DADE4EFA71}"/>
                </a:ext>
              </a:extLst>
            </p:cNvPr>
            <p:cNvSpPr txBox="1"/>
            <p:nvPr/>
          </p:nvSpPr>
          <p:spPr>
            <a:xfrm>
              <a:off x="8744645" y="4390628"/>
              <a:ext cx="2484808" cy="461665"/>
            </a:xfrm>
            <a:prstGeom prst="rect">
              <a:avLst/>
            </a:prstGeom>
            <a:noFill/>
          </p:spPr>
          <p:txBody>
            <a:bodyPr wrap="square" rtlCol="0">
              <a:spAutoFit/>
            </a:bodyPr>
            <a:lstStyle/>
            <a:p>
              <a:pPr algn="r"/>
              <a:r>
                <a:rPr lang="en-US" altLang="ko-KR" sz="1200" dirty="0">
                  <a:solidFill>
                    <a:schemeClr val="tx1">
                      <a:lumMod val="85000"/>
                      <a:lumOff val="15000"/>
                    </a:schemeClr>
                  </a:solidFill>
                </a:rPr>
                <a:t>Example Text : Get a modern PowerPoint  Presentation that is beautifully designed. </a:t>
              </a:r>
              <a:endParaRPr lang="ko-KR" altLang="en-US" sz="1200" dirty="0">
                <a:solidFill>
                  <a:schemeClr val="tx1">
                    <a:lumMod val="85000"/>
                    <a:lumOff val="15000"/>
                  </a:schemeClr>
                </a:solidFill>
              </a:endParaRPr>
            </a:p>
          </p:txBody>
        </p:sp>
        <p:sp>
          <p:nvSpPr>
            <p:cNvPr id="26" name="TextBox 25">
              <a:extLst>
                <a:ext uri="{FF2B5EF4-FFF2-40B4-BE49-F238E27FC236}">
                  <a16:creationId xmlns:a16="http://schemas.microsoft.com/office/drawing/2014/main" id="{72D2D751-E87F-4908-928C-87C2142B2A65}"/>
                </a:ext>
              </a:extLst>
            </p:cNvPr>
            <p:cNvSpPr txBox="1"/>
            <p:nvPr/>
          </p:nvSpPr>
          <p:spPr>
            <a:xfrm>
              <a:off x="8736091" y="4094174"/>
              <a:ext cx="2492196" cy="307777"/>
            </a:xfrm>
            <a:prstGeom prst="rect">
              <a:avLst/>
            </a:prstGeom>
            <a:noFill/>
          </p:spPr>
          <p:txBody>
            <a:bodyPr wrap="square" rtlCol="0">
              <a:spAutoFit/>
            </a:bodyPr>
            <a:lstStyle/>
            <a:p>
              <a:pPr algn="r"/>
              <a:r>
                <a:rPr lang="en-US" altLang="ko-KR" sz="1400" dirty="0">
                  <a:solidFill>
                    <a:schemeClr val="tx1">
                      <a:lumMod val="85000"/>
                      <a:lumOff val="15000"/>
                    </a:schemeClr>
                  </a:solidFill>
                </a:rPr>
                <a:t>Contents _ Graph </a:t>
              </a:r>
              <a:endParaRPr lang="ko-KR" altLang="en-US" sz="1400" dirty="0">
                <a:solidFill>
                  <a:schemeClr val="tx1">
                    <a:lumMod val="85000"/>
                    <a:lumOff val="15000"/>
                  </a:schemeClr>
                </a:solidFill>
              </a:endParaRPr>
            </a:p>
          </p:txBody>
        </p:sp>
      </p:grpSp>
      <p:sp>
        <p:nvSpPr>
          <p:cNvPr id="34" name="Rectangle 36">
            <a:extLst>
              <a:ext uri="{FF2B5EF4-FFF2-40B4-BE49-F238E27FC236}">
                <a16:creationId xmlns:a16="http://schemas.microsoft.com/office/drawing/2014/main" id="{9B8D13DA-0040-499A-B141-9F25844A0D11}"/>
              </a:ext>
            </a:extLst>
          </p:cNvPr>
          <p:cNvSpPr/>
          <p:nvPr/>
        </p:nvSpPr>
        <p:spPr>
          <a:xfrm>
            <a:off x="6551906" y="5528665"/>
            <a:ext cx="378058" cy="316026"/>
          </a:xfrm>
          <a:custGeom>
            <a:avLst/>
            <a:gdLst/>
            <a:ahLst/>
            <a:cxnLst/>
            <a:rect l="l" t="t" r="r" b="b"/>
            <a:pathLst>
              <a:path w="3186824" h="2663936">
                <a:moveTo>
                  <a:pt x="2624444" y="2376100"/>
                </a:moveTo>
                <a:lnTo>
                  <a:pt x="2624444" y="2520100"/>
                </a:lnTo>
                <a:lnTo>
                  <a:pt x="2952463" y="2520100"/>
                </a:lnTo>
                <a:lnTo>
                  <a:pt x="2952463" y="2376100"/>
                </a:lnTo>
                <a:close/>
                <a:moveTo>
                  <a:pt x="210911" y="2376100"/>
                </a:moveTo>
                <a:lnTo>
                  <a:pt x="210911" y="2520100"/>
                </a:lnTo>
                <a:lnTo>
                  <a:pt x="538930" y="2520100"/>
                </a:lnTo>
                <a:lnTo>
                  <a:pt x="538930" y="2376100"/>
                </a:lnTo>
                <a:close/>
                <a:moveTo>
                  <a:pt x="2624444" y="2095269"/>
                </a:moveTo>
                <a:lnTo>
                  <a:pt x="2624444" y="2239269"/>
                </a:lnTo>
                <a:lnTo>
                  <a:pt x="2952463" y="2239269"/>
                </a:lnTo>
                <a:lnTo>
                  <a:pt x="2952463" y="2095269"/>
                </a:lnTo>
                <a:close/>
                <a:moveTo>
                  <a:pt x="210911" y="2095269"/>
                </a:moveTo>
                <a:lnTo>
                  <a:pt x="210911" y="2239269"/>
                </a:lnTo>
                <a:lnTo>
                  <a:pt x="538930" y="2239269"/>
                </a:lnTo>
                <a:lnTo>
                  <a:pt x="538930" y="2095269"/>
                </a:lnTo>
                <a:close/>
                <a:moveTo>
                  <a:pt x="2624444" y="1814436"/>
                </a:moveTo>
                <a:lnTo>
                  <a:pt x="2624444" y="1958436"/>
                </a:lnTo>
                <a:lnTo>
                  <a:pt x="2952463" y="1958436"/>
                </a:lnTo>
                <a:lnTo>
                  <a:pt x="2952463" y="1814436"/>
                </a:lnTo>
                <a:close/>
                <a:moveTo>
                  <a:pt x="210911" y="1814436"/>
                </a:moveTo>
                <a:lnTo>
                  <a:pt x="210911" y="1958436"/>
                </a:lnTo>
                <a:lnTo>
                  <a:pt x="538930" y="1958436"/>
                </a:lnTo>
                <a:lnTo>
                  <a:pt x="538930" y="1814436"/>
                </a:lnTo>
                <a:close/>
                <a:moveTo>
                  <a:pt x="2624444" y="1533603"/>
                </a:moveTo>
                <a:lnTo>
                  <a:pt x="2624444" y="1677603"/>
                </a:lnTo>
                <a:lnTo>
                  <a:pt x="2952463" y="1677603"/>
                </a:lnTo>
                <a:lnTo>
                  <a:pt x="2952463" y="1533603"/>
                </a:lnTo>
                <a:close/>
                <a:moveTo>
                  <a:pt x="210911" y="1533603"/>
                </a:moveTo>
                <a:lnTo>
                  <a:pt x="210911" y="1677603"/>
                </a:lnTo>
                <a:lnTo>
                  <a:pt x="538930" y="1677603"/>
                </a:lnTo>
                <a:lnTo>
                  <a:pt x="538930" y="1533603"/>
                </a:lnTo>
                <a:close/>
                <a:moveTo>
                  <a:pt x="2624444" y="1252770"/>
                </a:moveTo>
                <a:lnTo>
                  <a:pt x="2624444" y="1396770"/>
                </a:lnTo>
                <a:lnTo>
                  <a:pt x="2952463" y="1396770"/>
                </a:lnTo>
                <a:lnTo>
                  <a:pt x="2952463" y="1252770"/>
                </a:lnTo>
                <a:close/>
                <a:moveTo>
                  <a:pt x="210911" y="1252770"/>
                </a:moveTo>
                <a:lnTo>
                  <a:pt x="210911" y="1396770"/>
                </a:lnTo>
                <a:lnTo>
                  <a:pt x="538930" y="1396770"/>
                </a:lnTo>
                <a:lnTo>
                  <a:pt x="538930" y="1252770"/>
                </a:lnTo>
                <a:close/>
                <a:moveTo>
                  <a:pt x="2624444" y="971937"/>
                </a:moveTo>
                <a:lnTo>
                  <a:pt x="2624444" y="1115937"/>
                </a:lnTo>
                <a:lnTo>
                  <a:pt x="2952463" y="1115937"/>
                </a:lnTo>
                <a:lnTo>
                  <a:pt x="2952463" y="971937"/>
                </a:lnTo>
                <a:close/>
                <a:moveTo>
                  <a:pt x="210911" y="971937"/>
                </a:moveTo>
                <a:lnTo>
                  <a:pt x="210911" y="1115937"/>
                </a:lnTo>
                <a:lnTo>
                  <a:pt x="538930" y="1115937"/>
                </a:lnTo>
                <a:lnTo>
                  <a:pt x="538930" y="971937"/>
                </a:lnTo>
                <a:close/>
                <a:moveTo>
                  <a:pt x="2624444" y="691104"/>
                </a:moveTo>
                <a:lnTo>
                  <a:pt x="2624444" y="835104"/>
                </a:lnTo>
                <a:lnTo>
                  <a:pt x="2952463" y="835104"/>
                </a:lnTo>
                <a:lnTo>
                  <a:pt x="2952463" y="691104"/>
                </a:lnTo>
                <a:close/>
                <a:moveTo>
                  <a:pt x="210911" y="691104"/>
                </a:moveTo>
                <a:lnTo>
                  <a:pt x="210911" y="835104"/>
                </a:lnTo>
                <a:lnTo>
                  <a:pt x="538930" y="835104"/>
                </a:lnTo>
                <a:lnTo>
                  <a:pt x="538930" y="691104"/>
                </a:lnTo>
                <a:close/>
                <a:moveTo>
                  <a:pt x="988006" y="552354"/>
                </a:moveTo>
                <a:lnTo>
                  <a:pt x="988006" y="2111583"/>
                </a:lnTo>
                <a:lnTo>
                  <a:pt x="2332169" y="1331969"/>
                </a:lnTo>
                <a:close/>
                <a:moveTo>
                  <a:pt x="2624444" y="410271"/>
                </a:moveTo>
                <a:lnTo>
                  <a:pt x="2624444" y="554271"/>
                </a:lnTo>
                <a:lnTo>
                  <a:pt x="2952463" y="554271"/>
                </a:lnTo>
                <a:lnTo>
                  <a:pt x="2952463" y="410271"/>
                </a:lnTo>
                <a:close/>
                <a:moveTo>
                  <a:pt x="210911" y="410271"/>
                </a:moveTo>
                <a:lnTo>
                  <a:pt x="210911" y="554271"/>
                </a:lnTo>
                <a:lnTo>
                  <a:pt x="538930" y="554271"/>
                </a:lnTo>
                <a:lnTo>
                  <a:pt x="538930" y="410271"/>
                </a:lnTo>
                <a:close/>
                <a:moveTo>
                  <a:pt x="2624444" y="129438"/>
                </a:moveTo>
                <a:lnTo>
                  <a:pt x="2624444" y="273438"/>
                </a:lnTo>
                <a:lnTo>
                  <a:pt x="2952463" y="273438"/>
                </a:lnTo>
                <a:lnTo>
                  <a:pt x="2952463" y="129438"/>
                </a:lnTo>
                <a:close/>
                <a:moveTo>
                  <a:pt x="210911" y="129438"/>
                </a:moveTo>
                <a:lnTo>
                  <a:pt x="210911" y="273438"/>
                </a:lnTo>
                <a:lnTo>
                  <a:pt x="538930" y="273438"/>
                </a:lnTo>
                <a:lnTo>
                  <a:pt x="538930" y="129438"/>
                </a:lnTo>
                <a:close/>
                <a:moveTo>
                  <a:pt x="0" y="0"/>
                </a:moveTo>
                <a:lnTo>
                  <a:pt x="3186824" y="0"/>
                </a:lnTo>
                <a:lnTo>
                  <a:pt x="3186824" y="2663936"/>
                </a:lnTo>
                <a:lnTo>
                  <a:pt x="0" y="26639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5" name="Rounded Rectangle 27">
            <a:extLst>
              <a:ext uri="{FF2B5EF4-FFF2-40B4-BE49-F238E27FC236}">
                <a16:creationId xmlns:a16="http://schemas.microsoft.com/office/drawing/2014/main" id="{AF724B3F-611F-4C8E-8FDC-9FC28E5535D1}"/>
              </a:ext>
            </a:extLst>
          </p:cNvPr>
          <p:cNvSpPr/>
          <p:nvPr/>
        </p:nvSpPr>
        <p:spPr>
          <a:xfrm>
            <a:off x="6549136" y="2009604"/>
            <a:ext cx="390429" cy="299903"/>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6" name="Rounded Rectangle 7">
            <a:extLst>
              <a:ext uri="{FF2B5EF4-FFF2-40B4-BE49-F238E27FC236}">
                <a16:creationId xmlns:a16="http://schemas.microsoft.com/office/drawing/2014/main" id="{259E6FF4-7B79-4B82-8016-DE0C201A7AA2}"/>
              </a:ext>
            </a:extLst>
          </p:cNvPr>
          <p:cNvSpPr/>
          <p:nvPr/>
        </p:nvSpPr>
        <p:spPr>
          <a:xfrm>
            <a:off x="7582655" y="3715375"/>
            <a:ext cx="396946" cy="342560"/>
          </a:xfrm>
          <a:custGeom>
            <a:avLst/>
            <a:gdLst/>
            <a:ahLst/>
            <a:cxnLst/>
            <a:rect l="l" t="t" r="r" b="b"/>
            <a:pathLst>
              <a:path w="3240006" h="2796091">
                <a:moveTo>
                  <a:pt x="686867" y="612319"/>
                </a:moveTo>
                <a:cubicBezTo>
                  <a:pt x="611281" y="612319"/>
                  <a:pt x="550007" y="673593"/>
                  <a:pt x="550007" y="749179"/>
                </a:cubicBezTo>
                <a:cubicBezTo>
                  <a:pt x="550007" y="824765"/>
                  <a:pt x="611281" y="886039"/>
                  <a:pt x="686867" y="886039"/>
                </a:cubicBezTo>
                <a:cubicBezTo>
                  <a:pt x="762453" y="886039"/>
                  <a:pt x="823727" y="824765"/>
                  <a:pt x="823727" y="749179"/>
                </a:cubicBezTo>
                <a:cubicBezTo>
                  <a:pt x="823727" y="673593"/>
                  <a:pt x="762453" y="612319"/>
                  <a:pt x="686867" y="612319"/>
                </a:cubicBezTo>
                <a:close/>
                <a:moveTo>
                  <a:pt x="1587500" y="281447"/>
                </a:moveTo>
                <a:cubicBezTo>
                  <a:pt x="1432061" y="281447"/>
                  <a:pt x="1306053" y="407455"/>
                  <a:pt x="1306053" y="562894"/>
                </a:cubicBezTo>
                <a:cubicBezTo>
                  <a:pt x="1306053" y="718333"/>
                  <a:pt x="1432061" y="844341"/>
                  <a:pt x="1587500" y="844341"/>
                </a:cubicBezTo>
                <a:cubicBezTo>
                  <a:pt x="1742939" y="844341"/>
                  <a:pt x="1868947" y="718333"/>
                  <a:pt x="1868947" y="562894"/>
                </a:cubicBezTo>
                <a:cubicBezTo>
                  <a:pt x="1868947" y="407455"/>
                  <a:pt x="1742939" y="281447"/>
                  <a:pt x="1587500" y="281447"/>
                </a:cubicBezTo>
                <a:close/>
                <a:moveTo>
                  <a:pt x="1587500" y="0"/>
                </a:moveTo>
                <a:cubicBezTo>
                  <a:pt x="1898378" y="0"/>
                  <a:pt x="2150394" y="252016"/>
                  <a:pt x="2150394" y="562894"/>
                </a:cubicBezTo>
                <a:cubicBezTo>
                  <a:pt x="2150394" y="786167"/>
                  <a:pt x="2020401" y="979078"/>
                  <a:pt x="1831095" y="1068260"/>
                </a:cubicBezTo>
                <a:lnTo>
                  <a:pt x="2215710" y="1068260"/>
                </a:lnTo>
                <a:cubicBezTo>
                  <a:pt x="2374756" y="1068260"/>
                  <a:pt x="2503688" y="1197192"/>
                  <a:pt x="2503688" y="1356238"/>
                </a:cubicBezTo>
                <a:lnTo>
                  <a:pt x="2503688" y="1474975"/>
                </a:lnTo>
                <a:lnTo>
                  <a:pt x="2656086" y="1474975"/>
                </a:lnTo>
                <a:cubicBezTo>
                  <a:pt x="2692420" y="1474975"/>
                  <a:pt x="2722815" y="1500405"/>
                  <a:pt x="2728975" y="1534767"/>
                </a:cubicBezTo>
                <a:lnTo>
                  <a:pt x="3240006" y="1109804"/>
                </a:lnTo>
                <a:lnTo>
                  <a:pt x="3240006" y="2754548"/>
                </a:lnTo>
                <a:lnTo>
                  <a:pt x="2728975" y="2329585"/>
                </a:lnTo>
                <a:cubicBezTo>
                  <a:pt x="2722815" y="2363946"/>
                  <a:pt x="2692420" y="2389375"/>
                  <a:pt x="2656086" y="2389375"/>
                </a:cubicBezTo>
                <a:lnTo>
                  <a:pt x="2503688" y="2389375"/>
                </a:lnTo>
                <a:lnTo>
                  <a:pt x="2503688" y="2508113"/>
                </a:lnTo>
                <a:cubicBezTo>
                  <a:pt x="2503688" y="2667159"/>
                  <a:pt x="2374756" y="2796091"/>
                  <a:pt x="2215710" y="2796091"/>
                </a:cubicBezTo>
                <a:lnTo>
                  <a:pt x="287978" y="2796091"/>
                </a:lnTo>
                <a:cubicBezTo>
                  <a:pt x="128932" y="2796091"/>
                  <a:pt x="0" y="2667159"/>
                  <a:pt x="0" y="2508113"/>
                </a:cubicBezTo>
                <a:lnTo>
                  <a:pt x="0" y="1356238"/>
                </a:lnTo>
                <a:cubicBezTo>
                  <a:pt x="0" y="1197192"/>
                  <a:pt x="128932" y="1068260"/>
                  <a:pt x="287978" y="1068260"/>
                </a:cubicBezTo>
                <a:lnTo>
                  <a:pt x="544513" y="1068260"/>
                </a:lnTo>
                <a:cubicBezTo>
                  <a:pt x="422089" y="1014226"/>
                  <a:pt x="336949" y="891645"/>
                  <a:pt x="336949" y="749179"/>
                </a:cubicBezTo>
                <a:cubicBezTo>
                  <a:pt x="336949" y="555925"/>
                  <a:pt x="493613" y="399261"/>
                  <a:pt x="686867" y="399261"/>
                </a:cubicBezTo>
                <a:cubicBezTo>
                  <a:pt x="880121" y="399261"/>
                  <a:pt x="1036785" y="555925"/>
                  <a:pt x="1036785" y="749179"/>
                </a:cubicBezTo>
                <a:cubicBezTo>
                  <a:pt x="1036785" y="891645"/>
                  <a:pt x="951645" y="1014226"/>
                  <a:pt x="829222" y="1068260"/>
                </a:cubicBezTo>
                <a:lnTo>
                  <a:pt x="1343906" y="1068260"/>
                </a:lnTo>
                <a:cubicBezTo>
                  <a:pt x="1154600" y="979078"/>
                  <a:pt x="1024606" y="786167"/>
                  <a:pt x="1024606" y="562894"/>
                </a:cubicBezTo>
                <a:cubicBezTo>
                  <a:pt x="1024606" y="252016"/>
                  <a:pt x="1276622" y="0"/>
                  <a:pt x="15875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Tree>
    <p:extLst>
      <p:ext uri="{BB962C8B-B14F-4D97-AF65-F5344CB8AC3E}">
        <p14:creationId xmlns:p14="http://schemas.microsoft.com/office/powerpoint/2010/main" val="342313347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Infographic Style</a:t>
            </a:r>
          </a:p>
        </p:txBody>
      </p:sp>
      <p:grpSp>
        <p:nvGrpSpPr>
          <p:cNvPr id="3" name="Group 2">
            <a:extLst>
              <a:ext uri="{FF2B5EF4-FFF2-40B4-BE49-F238E27FC236}">
                <a16:creationId xmlns:a16="http://schemas.microsoft.com/office/drawing/2014/main" id="{55A9155F-3407-404D-A5B5-4031E0B2E1BE}"/>
              </a:ext>
            </a:extLst>
          </p:cNvPr>
          <p:cNvGrpSpPr/>
          <p:nvPr/>
        </p:nvGrpSpPr>
        <p:grpSpPr>
          <a:xfrm>
            <a:off x="4873028" y="1843982"/>
            <a:ext cx="3300668" cy="928488"/>
            <a:chOff x="3171825" y="2124943"/>
            <a:chExt cx="5619576" cy="1580803"/>
          </a:xfrm>
        </p:grpSpPr>
        <p:sp>
          <p:nvSpPr>
            <p:cNvPr id="4" name="Arrow: Pentagon 3">
              <a:extLst>
                <a:ext uri="{FF2B5EF4-FFF2-40B4-BE49-F238E27FC236}">
                  <a16:creationId xmlns:a16="http://schemas.microsoft.com/office/drawing/2014/main" id="{228812A0-21F2-4D07-8B90-26C0564B8674}"/>
                </a:ext>
              </a:extLst>
            </p:cNvPr>
            <p:cNvSpPr/>
            <p:nvPr/>
          </p:nvSpPr>
          <p:spPr>
            <a:xfrm>
              <a:off x="3962226" y="2310593"/>
              <a:ext cx="4829175" cy="1209502"/>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DCE0BEAF-00F1-4EAC-9DAF-4178F98C7696}"/>
                </a:ext>
              </a:extLst>
            </p:cNvPr>
            <p:cNvGrpSpPr/>
            <p:nvPr/>
          </p:nvGrpSpPr>
          <p:grpSpPr>
            <a:xfrm>
              <a:off x="3171825" y="2124943"/>
              <a:ext cx="1580803" cy="1580803"/>
              <a:chOff x="2828925" y="2048222"/>
              <a:chExt cx="1828800" cy="1828800"/>
            </a:xfrm>
          </p:grpSpPr>
          <p:sp>
            <p:nvSpPr>
              <p:cNvPr id="6" name="Oval 5">
                <a:extLst>
                  <a:ext uri="{FF2B5EF4-FFF2-40B4-BE49-F238E27FC236}">
                    <a16:creationId xmlns:a16="http://schemas.microsoft.com/office/drawing/2014/main" id="{66C51CD0-1601-4467-9B6C-47AD586E520B}"/>
                  </a:ext>
                </a:extLst>
              </p:cNvPr>
              <p:cNvSpPr/>
              <p:nvPr/>
            </p:nvSpPr>
            <p:spPr>
              <a:xfrm>
                <a:off x="2828925" y="2048222"/>
                <a:ext cx="1828800" cy="18288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Oval 6">
                <a:extLst>
                  <a:ext uri="{FF2B5EF4-FFF2-40B4-BE49-F238E27FC236}">
                    <a16:creationId xmlns:a16="http://schemas.microsoft.com/office/drawing/2014/main" id="{CA925D9F-766A-4FF1-B457-9FBBFABE39A3}"/>
                  </a:ext>
                </a:extLst>
              </p:cNvPr>
              <p:cNvSpPr/>
              <p:nvPr/>
            </p:nvSpPr>
            <p:spPr>
              <a:xfrm>
                <a:off x="2919586" y="2138883"/>
                <a:ext cx="1647478" cy="164747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grpSp>
        <p:nvGrpSpPr>
          <p:cNvPr id="8" name="Group 7">
            <a:extLst>
              <a:ext uri="{FF2B5EF4-FFF2-40B4-BE49-F238E27FC236}">
                <a16:creationId xmlns:a16="http://schemas.microsoft.com/office/drawing/2014/main" id="{198812EB-96F3-4C7F-B8C2-C9EEA94DD884}"/>
              </a:ext>
            </a:extLst>
          </p:cNvPr>
          <p:cNvGrpSpPr/>
          <p:nvPr/>
        </p:nvGrpSpPr>
        <p:grpSpPr>
          <a:xfrm flipH="1">
            <a:off x="3230202" y="2914145"/>
            <a:ext cx="3300668" cy="928488"/>
            <a:chOff x="3171825" y="2124943"/>
            <a:chExt cx="5619576" cy="1580803"/>
          </a:xfrm>
        </p:grpSpPr>
        <p:sp>
          <p:nvSpPr>
            <p:cNvPr id="9" name="Arrow: Pentagon 8">
              <a:extLst>
                <a:ext uri="{FF2B5EF4-FFF2-40B4-BE49-F238E27FC236}">
                  <a16:creationId xmlns:a16="http://schemas.microsoft.com/office/drawing/2014/main" id="{9C55EC20-1964-49AA-BF78-2ED6D5DADAA8}"/>
                </a:ext>
              </a:extLst>
            </p:cNvPr>
            <p:cNvSpPr/>
            <p:nvPr/>
          </p:nvSpPr>
          <p:spPr>
            <a:xfrm>
              <a:off x="3962226" y="2310593"/>
              <a:ext cx="4829175" cy="1209502"/>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ABCD353-D50E-4927-9C0E-81BA0987CC9E}"/>
                </a:ext>
              </a:extLst>
            </p:cNvPr>
            <p:cNvGrpSpPr/>
            <p:nvPr/>
          </p:nvGrpSpPr>
          <p:grpSpPr>
            <a:xfrm>
              <a:off x="3171825" y="2124943"/>
              <a:ext cx="1580803" cy="1580803"/>
              <a:chOff x="2828925" y="2048222"/>
              <a:chExt cx="1828800" cy="1828800"/>
            </a:xfrm>
          </p:grpSpPr>
          <p:sp>
            <p:nvSpPr>
              <p:cNvPr id="11" name="Oval 10">
                <a:extLst>
                  <a:ext uri="{FF2B5EF4-FFF2-40B4-BE49-F238E27FC236}">
                    <a16:creationId xmlns:a16="http://schemas.microsoft.com/office/drawing/2014/main" id="{9CD5BF62-05EF-439C-BE54-70E3673AA1AC}"/>
                  </a:ext>
                </a:extLst>
              </p:cNvPr>
              <p:cNvSpPr/>
              <p:nvPr/>
            </p:nvSpPr>
            <p:spPr>
              <a:xfrm>
                <a:off x="2828925" y="2048222"/>
                <a:ext cx="1828800" cy="18288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Oval 11">
                <a:extLst>
                  <a:ext uri="{FF2B5EF4-FFF2-40B4-BE49-F238E27FC236}">
                    <a16:creationId xmlns:a16="http://schemas.microsoft.com/office/drawing/2014/main" id="{EFAC75ED-A5E5-4844-B3D0-CA472FEC420F}"/>
                  </a:ext>
                </a:extLst>
              </p:cNvPr>
              <p:cNvSpPr/>
              <p:nvPr/>
            </p:nvSpPr>
            <p:spPr>
              <a:xfrm>
                <a:off x="2919586" y="2138883"/>
                <a:ext cx="1647478" cy="164747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grpSp>
        <p:nvGrpSpPr>
          <p:cNvPr id="13" name="Group 12">
            <a:extLst>
              <a:ext uri="{FF2B5EF4-FFF2-40B4-BE49-F238E27FC236}">
                <a16:creationId xmlns:a16="http://schemas.microsoft.com/office/drawing/2014/main" id="{6669DD91-4536-49A8-98AB-2E47594DB4B7}"/>
              </a:ext>
            </a:extLst>
          </p:cNvPr>
          <p:cNvGrpSpPr/>
          <p:nvPr/>
        </p:nvGrpSpPr>
        <p:grpSpPr>
          <a:xfrm>
            <a:off x="5694441" y="3984308"/>
            <a:ext cx="3300668" cy="928488"/>
            <a:chOff x="3171825" y="2124943"/>
            <a:chExt cx="5619576" cy="1580803"/>
          </a:xfrm>
        </p:grpSpPr>
        <p:sp>
          <p:nvSpPr>
            <p:cNvPr id="14" name="Arrow: Pentagon 13">
              <a:extLst>
                <a:ext uri="{FF2B5EF4-FFF2-40B4-BE49-F238E27FC236}">
                  <a16:creationId xmlns:a16="http://schemas.microsoft.com/office/drawing/2014/main" id="{3BC3EE87-5703-4EA2-97F5-5B6A73FEB9FC}"/>
                </a:ext>
              </a:extLst>
            </p:cNvPr>
            <p:cNvSpPr/>
            <p:nvPr/>
          </p:nvSpPr>
          <p:spPr>
            <a:xfrm>
              <a:off x="3962226" y="2310593"/>
              <a:ext cx="4829175" cy="1209502"/>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4AD52EAE-72CF-4ED4-857F-F68B8C34E941}"/>
                </a:ext>
              </a:extLst>
            </p:cNvPr>
            <p:cNvGrpSpPr/>
            <p:nvPr/>
          </p:nvGrpSpPr>
          <p:grpSpPr>
            <a:xfrm>
              <a:off x="3171825" y="2124943"/>
              <a:ext cx="1580803" cy="1580803"/>
              <a:chOff x="2828925" y="2048222"/>
              <a:chExt cx="1828800" cy="1828800"/>
            </a:xfrm>
          </p:grpSpPr>
          <p:sp>
            <p:nvSpPr>
              <p:cNvPr id="16" name="Oval 15">
                <a:extLst>
                  <a:ext uri="{FF2B5EF4-FFF2-40B4-BE49-F238E27FC236}">
                    <a16:creationId xmlns:a16="http://schemas.microsoft.com/office/drawing/2014/main" id="{889C6295-DF7D-4F6D-BEBA-B21542EACE35}"/>
                  </a:ext>
                </a:extLst>
              </p:cNvPr>
              <p:cNvSpPr/>
              <p:nvPr/>
            </p:nvSpPr>
            <p:spPr>
              <a:xfrm>
                <a:off x="2828925" y="2048222"/>
                <a:ext cx="1828800" cy="18288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Oval 16">
                <a:extLst>
                  <a:ext uri="{FF2B5EF4-FFF2-40B4-BE49-F238E27FC236}">
                    <a16:creationId xmlns:a16="http://schemas.microsoft.com/office/drawing/2014/main" id="{1B371957-5EA3-4410-9484-382D2DFEBAF2}"/>
                  </a:ext>
                </a:extLst>
              </p:cNvPr>
              <p:cNvSpPr/>
              <p:nvPr/>
            </p:nvSpPr>
            <p:spPr>
              <a:xfrm>
                <a:off x="2919586" y="2138883"/>
                <a:ext cx="1647478" cy="164747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grpSp>
        <p:nvGrpSpPr>
          <p:cNvPr id="18" name="Group 17">
            <a:extLst>
              <a:ext uri="{FF2B5EF4-FFF2-40B4-BE49-F238E27FC236}">
                <a16:creationId xmlns:a16="http://schemas.microsoft.com/office/drawing/2014/main" id="{CDD85D45-095F-40D0-9941-5842BB851EC7}"/>
              </a:ext>
            </a:extLst>
          </p:cNvPr>
          <p:cNvGrpSpPr/>
          <p:nvPr/>
        </p:nvGrpSpPr>
        <p:grpSpPr>
          <a:xfrm flipH="1">
            <a:off x="4051615" y="5054470"/>
            <a:ext cx="3300668" cy="928488"/>
            <a:chOff x="3171825" y="2124943"/>
            <a:chExt cx="5619576" cy="1580803"/>
          </a:xfrm>
        </p:grpSpPr>
        <p:sp>
          <p:nvSpPr>
            <p:cNvPr id="19" name="Arrow: Pentagon 18">
              <a:extLst>
                <a:ext uri="{FF2B5EF4-FFF2-40B4-BE49-F238E27FC236}">
                  <a16:creationId xmlns:a16="http://schemas.microsoft.com/office/drawing/2014/main" id="{C5C0020A-CE5C-4C3A-8A43-392403396AEE}"/>
                </a:ext>
              </a:extLst>
            </p:cNvPr>
            <p:cNvSpPr/>
            <p:nvPr/>
          </p:nvSpPr>
          <p:spPr>
            <a:xfrm>
              <a:off x="3962226" y="2310593"/>
              <a:ext cx="4829175" cy="1209502"/>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519AE245-0980-4B0F-B5FE-DA198507EDF0}"/>
                </a:ext>
              </a:extLst>
            </p:cNvPr>
            <p:cNvGrpSpPr/>
            <p:nvPr/>
          </p:nvGrpSpPr>
          <p:grpSpPr>
            <a:xfrm>
              <a:off x="3171825" y="2124943"/>
              <a:ext cx="1580803" cy="1580803"/>
              <a:chOff x="2828925" y="2048222"/>
              <a:chExt cx="1828800" cy="1828800"/>
            </a:xfrm>
          </p:grpSpPr>
          <p:sp>
            <p:nvSpPr>
              <p:cNvPr id="21" name="Oval 20">
                <a:extLst>
                  <a:ext uri="{FF2B5EF4-FFF2-40B4-BE49-F238E27FC236}">
                    <a16:creationId xmlns:a16="http://schemas.microsoft.com/office/drawing/2014/main" id="{27413D28-0E8A-4567-A1BC-E60B2124F0FD}"/>
                  </a:ext>
                </a:extLst>
              </p:cNvPr>
              <p:cNvSpPr/>
              <p:nvPr/>
            </p:nvSpPr>
            <p:spPr>
              <a:xfrm>
                <a:off x="2828925" y="2048222"/>
                <a:ext cx="1828800" cy="18288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Oval 21">
                <a:extLst>
                  <a:ext uri="{FF2B5EF4-FFF2-40B4-BE49-F238E27FC236}">
                    <a16:creationId xmlns:a16="http://schemas.microsoft.com/office/drawing/2014/main" id="{0DB34B8D-F540-4D85-9366-B468C6E2A85D}"/>
                  </a:ext>
                </a:extLst>
              </p:cNvPr>
              <p:cNvSpPr/>
              <p:nvPr/>
            </p:nvSpPr>
            <p:spPr>
              <a:xfrm>
                <a:off x="2919586" y="2138883"/>
                <a:ext cx="1647478" cy="164747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sp>
        <p:nvSpPr>
          <p:cNvPr id="23" name="Rounded Rectangle 5">
            <a:extLst>
              <a:ext uri="{FF2B5EF4-FFF2-40B4-BE49-F238E27FC236}">
                <a16:creationId xmlns:a16="http://schemas.microsoft.com/office/drawing/2014/main" id="{B9A2F56D-59FD-4826-852E-C53D0FC5F893}"/>
              </a:ext>
            </a:extLst>
          </p:cNvPr>
          <p:cNvSpPr/>
          <p:nvPr/>
        </p:nvSpPr>
        <p:spPr>
          <a:xfrm flipH="1">
            <a:off x="5884052" y="3248907"/>
            <a:ext cx="391682" cy="323114"/>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Teardrop 1">
            <a:extLst>
              <a:ext uri="{FF2B5EF4-FFF2-40B4-BE49-F238E27FC236}">
                <a16:creationId xmlns:a16="http://schemas.microsoft.com/office/drawing/2014/main" id="{A62C558F-F9FF-441E-955F-0144AA624121}"/>
              </a:ext>
            </a:extLst>
          </p:cNvPr>
          <p:cNvSpPr/>
          <p:nvPr/>
        </p:nvSpPr>
        <p:spPr>
          <a:xfrm rot="18805991">
            <a:off x="6722624" y="5332249"/>
            <a:ext cx="376862" cy="372930"/>
          </a:xfrm>
          <a:custGeom>
            <a:avLst/>
            <a:gdLst/>
            <a:ahLst/>
            <a:cxnLst/>
            <a:rect l="l" t="t" r="r" b="b"/>
            <a:pathLst>
              <a:path w="1807241" h="1788383">
                <a:moveTo>
                  <a:pt x="712876" y="1117592"/>
                </a:moveTo>
                <a:cubicBezTo>
                  <a:pt x="771173" y="1181828"/>
                  <a:pt x="811089" y="1255910"/>
                  <a:pt x="847925" y="1348018"/>
                </a:cubicBezTo>
                <a:cubicBezTo>
                  <a:pt x="814544" y="1418896"/>
                  <a:pt x="753893" y="1474052"/>
                  <a:pt x="679064" y="1498332"/>
                </a:cubicBezTo>
                <a:lnTo>
                  <a:pt x="308226" y="1106637"/>
                </a:lnTo>
                <a:cubicBezTo>
                  <a:pt x="336560" y="1033247"/>
                  <a:pt x="394949" y="975701"/>
                  <a:pt x="467546" y="946245"/>
                </a:cubicBezTo>
                <a:cubicBezTo>
                  <a:pt x="577903" y="998968"/>
                  <a:pt x="654580" y="1053357"/>
                  <a:pt x="712876" y="1117592"/>
                </a:cubicBezTo>
                <a:close/>
                <a:moveTo>
                  <a:pt x="1038527" y="398886"/>
                </a:moveTo>
                <a:lnTo>
                  <a:pt x="1405560" y="786562"/>
                </a:lnTo>
                <a:cubicBezTo>
                  <a:pt x="1374476" y="799049"/>
                  <a:pt x="1340402" y="804299"/>
                  <a:pt x="1305054" y="803332"/>
                </a:cubicBezTo>
                <a:lnTo>
                  <a:pt x="1008167" y="795212"/>
                </a:lnTo>
                <a:lnTo>
                  <a:pt x="1016288" y="498325"/>
                </a:lnTo>
                <a:cubicBezTo>
                  <a:pt x="1017255" y="462976"/>
                  <a:pt x="1024360" y="429240"/>
                  <a:pt x="1038527" y="398886"/>
                </a:cubicBezTo>
                <a:close/>
                <a:moveTo>
                  <a:pt x="1097925" y="218888"/>
                </a:moveTo>
                <a:cubicBezTo>
                  <a:pt x="992582" y="279303"/>
                  <a:pt x="921871" y="392886"/>
                  <a:pt x="921053" y="523256"/>
                </a:cubicBezTo>
                <a:lnTo>
                  <a:pt x="919136" y="828763"/>
                </a:lnTo>
                <a:lnTo>
                  <a:pt x="830924" y="915875"/>
                </a:lnTo>
                <a:lnTo>
                  <a:pt x="525417" y="913958"/>
                </a:lnTo>
                <a:cubicBezTo>
                  <a:pt x="403891" y="913196"/>
                  <a:pt x="296188" y="973343"/>
                  <a:pt x="234366" y="1067831"/>
                </a:cubicBezTo>
                <a:lnTo>
                  <a:pt x="710285" y="1570519"/>
                </a:lnTo>
                <a:cubicBezTo>
                  <a:pt x="811872" y="1510375"/>
                  <a:pt x="878808" y="1399439"/>
                  <a:pt x="879603" y="1272618"/>
                </a:cubicBezTo>
                <a:lnTo>
                  <a:pt x="881520" y="967111"/>
                </a:lnTo>
                <a:lnTo>
                  <a:pt x="969732" y="879999"/>
                </a:lnTo>
                <a:lnTo>
                  <a:pt x="1275239" y="881916"/>
                </a:lnTo>
                <a:cubicBezTo>
                  <a:pt x="1400271" y="882701"/>
                  <a:pt x="1510670" y="819011"/>
                  <a:pt x="1573529" y="721242"/>
                </a:cubicBezTo>
                <a:close/>
                <a:moveTo>
                  <a:pt x="1162945" y="27894"/>
                </a:moveTo>
                <a:lnTo>
                  <a:pt x="1782798" y="682611"/>
                </a:lnTo>
                <a:cubicBezTo>
                  <a:pt x="1816692" y="718411"/>
                  <a:pt x="1815147" y="774907"/>
                  <a:pt x="1779347" y="808801"/>
                </a:cubicBezTo>
                <a:cubicBezTo>
                  <a:pt x="1743547" y="842694"/>
                  <a:pt x="1687050" y="841149"/>
                  <a:pt x="1653157" y="805349"/>
                </a:cubicBezTo>
                <a:lnTo>
                  <a:pt x="1644015" y="795693"/>
                </a:lnTo>
                <a:cubicBezTo>
                  <a:pt x="1561789" y="910282"/>
                  <a:pt x="1426630" y="983636"/>
                  <a:pt x="1274606" y="982683"/>
                </a:cubicBezTo>
                <a:lnTo>
                  <a:pt x="980378" y="980836"/>
                </a:lnTo>
                <a:lnTo>
                  <a:pt x="980378" y="1270380"/>
                </a:lnTo>
                <a:cubicBezTo>
                  <a:pt x="980378" y="1427425"/>
                  <a:pt x="901198" y="1565976"/>
                  <a:pt x="779756" y="1647056"/>
                </a:cubicBezTo>
                <a:cubicBezTo>
                  <a:pt x="807405" y="1681913"/>
                  <a:pt x="803595" y="1732594"/>
                  <a:pt x="770486" y="1763941"/>
                </a:cubicBezTo>
                <a:cubicBezTo>
                  <a:pt x="734686" y="1797834"/>
                  <a:pt x="678189" y="1796289"/>
                  <a:pt x="644296" y="1760489"/>
                </a:cubicBezTo>
                <a:lnTo>
                  <a:pt x="24442" y="1105772"/>
                </a:lnTo>
                <a:cubicBezTo>
                  <a:pt x="-9451" y="1069973"/>
                  <a:pt x="-7906" y="1013476"/>
                  <a:pt x="27894" y="979583"/>
                </a:cubicBezTo>
                <a:cubicBezTo>
                  <a:pt x="63694" y="945689"/>
                  <a:pt x="120190" y="947235"/>
                  <a:pt x="154084" y="983034"/>
                </a:cubicBezTo>
                <a:lnTo>
                  <a:pt x="163237" y="992702"/>
                </a:lnTo>
                <a:cubicBezTo>
                  <a:pt x="244774" y="882877"/>
                  <a:pt x="375836" y="813180"/>
                  <a:pt x="523178" y="813180"/>
                </a:cubicBezTo>
                <a:lnTo>
                  <a:pt x="818460" y="813180"/>
                </a:lnTo>
                <a:lnTo>
                  <a:pt x="820284" y="522622"/>
                </a:lnTo>
                <a:cubicBezTo>
                  <a:pt x="821285" y="363119"/>
                  <a:pt x="903845" y="223207"/>
                  <a:pt x="1028952" y="143673"/>
                </a:cubicBezTo>
                <a:cubicBezTo>
                  <a:pt x="999689" y="108599"/>
                  <a:pt x="1002953" y="56445"/>
                  <a:pt x="1036755" y="24443"/>
                </a:cubicBezTo>
                <a:cubicBezTo>
                  <a:pt x="1072555" y="-9451"/>
                  <a:pt x="1129052" y="-7906"/>
                  <a:pt x="1162945" y="27894"/>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25" name="Round Same Side Corner Rectangle 11">
            <a:extLst>
              <a:ext uri="{FF2B5EF4-FFF2-40B4-BE49-F238E27FC236}">
                <a16:creationId xmlns:a16="http://schemas.microsoft.com/office/drawing/2014/main" id="{614D6FAB-FCF3-4416-9FE4-ED557A239560}"/>
              </a:ext>
            </a:extLst>
          </p:cNvPr>
          <p:cNvSpPr>
            <a:spLocks noChangeAspect="1"/>
          </p:cNvSpPr>
          <p:nvPr/>
        </p:nvSpPr>
        <p:spPr>
          <a:xfrm rot="9900000">
            <a:off x="5991019" y="4294259"/>
            <a:ext cx="396000" cy="336326"/>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6" name="Rounded Rectangle 27">
            <a:extLst>
              <a:ext uri="{FF2B5EF4-FFF2-40B4-BE49-F238E27FC236}">
                <a16:creationId xmlns:a16="http://schemas.microsoft.com/office/drawing/2014/main" id="{1342AF22-2403-4B28-B4C2-E6F1D2AC4738}"/>
              </a:ext>
            </a:extLst>
          </p:cNvPr>
          <p:cNvSpPr/>
          <p:nvPr/>
        </p:nvSpPr>
        <p:spPr>
          <a:xfrm>
            <a:off x="5123431" y="2179434"/>
            <a:ext cx="346396" cy="266079"/>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7" name="TextBox 26">
            <a:extLst>
              <a:ext uri="{FF2B5EF4-FFF2-40B4-BE49-F238E27FC236}">
                <a16:creationId xmlns:a16="http://schemas.microsoft.com/office/drawing/2014/main" id="{207B0961-F659-4C3D-BC22-E72755FA3D4A}"/>
              </a:ext>
            </a:extLst>
          </p:cNvPr>
          <p:cNvSpPr txBox="1"/>
          <p:nvPr/>
        </p:nvSpPr>
        <p:spPr>
          <a:xfrm>
            <a:off x="4277615" y="3224500"/>
            <a:ext cx="1180824"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Option A</a:t>
            </a:r>
            <a:endParaRPr lang="ko-KR" altLang="en-US" sz="1400" b="1" dirty="0">
              <a:solidFill>
                <a:schemeClr val="bg1"/>
              </a:solidFill>
              <a:cs typeface="Arial" pitchFamily="34" charset="0"/>
            </a:endParaRPr>
          </a:p>
        </p:txBody>
      </p:sp>
      <p:sp>
        <p:nvSpPr>
          <p:cNvPr id="28" name="TextBox 27">
            <a:extLst>
              <a:ext uri="{FF2B5EF4-FFF2-40B4-BE49-F238E27FC236}">
                <a16:creationId xmlns:a16="http://schemas.microsoft.com/office/drawing/2014/main" id="{A7021457-50FC-44A5-9C47-00064C82D295}"/>
              </a:ext>
            </a:extLst>
          </p:cNvPr>
          <p:cNvSpPr txBox="1"/>
          <p:nvPr/>
        </p:nvSpPr>
        <p:spPr>
          <a:xfrm>
            <a:off x="6761871" y="4294662"/>
            <a:ext cx="1180824"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Option B</a:t>
            </a:r>
            <a:endParaRPr lang="ko-KR" altLang="en-US" sz="1400" b="1" dirty="0">
              <a:solidFill>
                <a:schemeClr val="bg1"/>
              </a:solidFill>
              <a:cs typeface="Arial" pitchFamily="34" charset="0"/>
            </a:endParaRPr>
          </a:p>
        </p:txBody>
      </p:sp>
      <p:sp>
        <p:nvSpPr>
          <p:cNvPr id="29" name="TextBox 28">
            <a:extLst>
              <a:ext uri="{FF2B5EF4-FFF2-40B4-BE49-F238E27FC236}">
                <a16:creationId xmlns:a16="http://schemas.microsoft.com/office/drawing/2014/main" id="{3613C524-4A95-494B-B1F6-1E86099C21A2}"/>
              </a:ext>
            </a:extLst>
          </p:cNvPr>
          <p:cNvSpPr txBox="1"/>
          <p:nvPr/>
        </p:nvSpPr>
        <p:spPr>
          <a:xfrm>
            <a:off x="5933785" y="2154338"/>
            <a:ext cx="1180824"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Option B</a:t>
            </a:r>
            <a:endParaRPr lang="ko-KR" altLang="en-US" sz="1400" b="1" dirty="0">
              <a:solidFill>
                <a:schemeClr val="bg1"/>
              </a:solidFill>
              <a:cs typeface="Arial" pitchFamily="34" charset="0"/>
            </a:endParaRPr>
          </a:p>
        </p:txBody>
      </p:sp>
      <p:sp>
        <p:nvSpPr>
          <p:cNvPr id="30" name="TextBox 29">
            <a:extLst>
              <a:ext uri="{FF2B5EF4-FFF2-40B4-BE49-F238E27FC236}">
                <a16:creationId xmlns:a16="http://schemas.microsoft.com/office/drawing/2014/main" id="{9C2B08D8-E1A2-4C4E-A0CF-13C9921699D3}"/>
              </a:ext>
            </a:extLst>
          </p:cNvPr>
          <p:cNvSpPr txBox="1"/>
          <p:nvPr/>
        </p:nvSpPr>
        <p:spPr>
          <a:xfrm>
            <a:off x="5105700" y="5364825"/>
            <a:ext cx="1180824"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Option A</a:t>
            </a:r>
            <a:endParaRPr lang="ko-KR" altLang="en-US" sz="1400" b="1" dirty="0">
              <a:solidFill>
                <a:schemeClr val="bg1"/>
              </a:solidFill>
              <a:cs typeface="Arial" pitchFamily="34" charset="0"/>
            </a:endParaRPr>
          </a:p>
        </p:txBody>
      </p:sp>
      <p:grpSp>
        <p:nvGrpSpPr>
          <p:cNvPr id="31" name="Group 30">
            <a:extLst>
              <a:ext uri="{FF2B5EF4-FFF2-40B4-BE49-F238E27FC236}">
                <a16:creationId xmlns:a16="http://schemas.microsoft.com/office/drawing/2014/main" id="{942B2F14-7575-4F12-998A-A4D0B64E351D}"/>
              </a:ext>
            </a:extLst>
          </p:cNvPr>
          <p:cNvGrpSpPr/>
          <p:nvPr/>
        </p:nvGrpSpPr>
        <p:grpSpPr>
          <a:xfrm>
            <a:off x="6761871" y="2898849"/>
            <a:ext cx="2264921" cy="915199"/>
            <a:chOff x="9436586" y="2793844"/>
            <a:chExt cx="2264921" cy="915199"/>
          </a:xfrm>
        </p:grpSpPr>
        <p:sp>
          <p:nvSpPr>
            <p:cNvPr id="32" name="TextBox 31">
              <a:extLst>
                <a:ext uri="{FF2B5EF4-FFF2-40B4-BE49-F238E27FC236}">
                  <a16:creationId xmlns:a16="http://schemas.microsoft.com/office/drawing/2014/main" id="{B4E0EF24-D454-429D-8BD7-E927CEE11D5F}"/>
                </a:ext>
              </a:extLst>
            </p:cNvPr>
            <p:cNvSpPr txBox="1"/>
            <p:nvPr/>
          </p:nvSpPr>
          <p:spPr>
            <a:xfrm>
              <a:off x="9436587" y="3062712"/>
              <a:ext cx="2264920" cy="646331"/>
            </a:xfrm>
            <a:prstGeom prst="rect">
              <a:avLst/>
            </a:prstGeom>
            <a:noFill/>
          </p:spPr>
          <p:txBody>
            <a:bodyPr wrap="square" rtlCol="0">
              <a:spAutoFit/>
            </a:bodyPr>
            <a:lstStyle/>
            <a:p>
              <a:pPr marL="171459" indent="-171459">
                <a:buFont typeface="Wingdings" pitchFamily="2" charset="2"/>
                <a:buChar char="v"/>
              </a:pPr>
              <a:r>
                <a:rPr lang="en-US" altLang="ko-KR" sz="1200" dirty="0">
                  <a:solidFill>
                    <a:schemeClr val="tx1">
                      <a:lumMod val="75000"/>
                      <a:lumOff val="25000"/>
                    </a:schemeClr>
                  </a:solidFill>
                </a:rPr>
                <a:t>Get a modern PowerPoint</a:t>
              </a:r>
            </a:p>
            <a:p>
              <a:pPr marL="171459" indent="-171459">
                <a:buFont typeface="Wingdings" pitchFamily="2" charset="2"/>
                <a:buChar char="v"/>
              </a:pPr>
              <a:r>
                <a:rPr lang="en-US" altLang="ko-KR" sz="1200" dirty="0">
                  <a:solidFill>
                    <a:schemeClr val="tx1">
                      <a:lumMod val="75000"/>
                      <a:lumOff val="25000"/>
                    </a:schemeClr>
                  </a:solidFill>
                </a:rPr>
                <a:t>Get a modern PowerPoint</a:t>
              </a:r>
            </a:p>
            <a:p>
              <a:pPr marL="171459" indent="-171459">
                <a:buFont typeface="Wingdings" pitchFamily="2" charset="2"/>
                <a:buChar char="v"/>
              </a:pPr>
              <a:r>
                <a:rPr lang="en-US" altLang="ko-KR" sz="1200" dirty="0">
                  <a:solidFill>
                    <a:schemeClr val="tx1">
                      <a:lumMod val="75000"/>
                      <a:lumOff val="25000"/>
                    </a:schemeClr>
                  </a:solidFill>
                </a:rPr>
                <a:t>Get a modern PowerPoint</a:t>
              </a:r>
            </a:p>
          </p:txBody>
        </p:sp>
        <p:sp>
          <p:nvSpPr>
            <p:cNvPr id="33" name="TextBox 32">
              <a:extLst>
                <a:ext uri="{FF2B5EF4-FFF2-40B4-BE49-F238E27FC236}">
                  <a16:creationId xmlns:a16="http://schemas.microsoft.com/office/drawing/2014/main" id="{8EEF716C-16E9-4CA0-BABC-62D24324C853}"/>
                </a:ext>
              </a:extLst>
            </p:cNvPr>
            <p:cNvSpPr txBox="1"/>
            <p:nvPr/>
          </p:nvSpPr>
          <p:spPr>
            <a:xfrm>
              <a:off x="9436586" y="2793844"/>
              <a:ext cx="2264920" cy="307777"/>
            </a:xfrm>
            <a:prstGeom prst="rect">
              <a:avLst/>
            </a:prstGeom>
            <a:noFill/>
          </p:spPr>
          <p:txBody>
            <a:bodyPr wrap="square" rtlCol="0">
              <a:spAutoFit/>
            </a:bodyPr>
            <a:lstStyle/>
            <a:p>
              <a:r>
                <a:rPr lang="en-US" altLang="ko-KR" sz="1400" b="1" dirty="0">
                  <a:solidFill>
                    <a:schemeClr val="tx1">
                      <a:lumMod val="75000"/>
                      <a:lumOff val="25000"/>
                    </a:schemeClr>
                  </a:solidFill>
                </a:rPr>
                <a:t>Add Contents Title</a:t>
              </a:r>
              <a:endParaRPr lang="ko-KR" altLang="en-US" sz="1400" b="1" dirty="0">
                <a:solidFill>
                  <a:schemeClr val="tx1">
                    <a:lumMod val="75000"/>
                    <a:lumOff val="25000"/>
                  </a:schemeClr>
                </a:solidFill>
              </a:endParaRPr>
            </a:p>
          </p:txBody>
        </p:sp>
      </p:grpSp>
      <p:grpSp>
        <p:nvGrpSpPr>
          <p:cNvPr id="34" name="Group 33">
            <a:extLst>
              <a:ext uri="{FF2B5EF4-FFF2-40B4-BE49-F238E27FC236}">
                <a16:creationId xmlns:a16="http://schemas.microsoft.com/office/drawing/2014/main" id="{0B4408A8-FAA1-449B-804A-853EE3A04E0C}"/>
              </a:ext>
            </a:extLst>
          </p:cNvPr>
          <p:cNvGrpSpPr/>
          <p:nvPr/>
        </p:nvGrpSpPr>
        <p:grpSpPr>
          <a:xfrm>
            <a:off x="3230202" y="3994911"/>
            <a:ext cx="2264921" cy="915199"/>
            <a:chOff x="9436586" y="2793844"/>
            <a:chExt cx="2264921" cy="915199"/>
          </a:xfrm>
        </p:grpSpPr>
        <p:sp>
          <p:nvSpPr>
            <p:cNvPr id="35" name="TextBox 34">
              <a:extLst>
                <a:ext uri="{FF2B5EF4-FFF2-40B4-BE49-F238E27FC236}">
                  <a16:creationId xmlns:a16="http://schemas.microsoft.com/office/drawing/2014/main" id="{3F904C48-73F8-4D16-989C-DEC73C9C38C0}"/>
                </a:ext>
              </a:extLst>
            </p:cNvPr>
            <p:cNvSpPr txBox="1"/>
            <p:nvPr/>
          </p:nvSpPr>
          <p:spPr>
            <a:xfrm>
              <a:off x="9436587" y="3062712"/>
              <a:ext cx="2264920" cy="646331"/>
            </a:xfrm>
            <a:prstGeom prst="rect">
              <a:avLst/>
            </a:prstGeom>
            <a:noFill/>
          </p:spPr>
          <p:txBody>
            <a:bodyPr wrap="square" rtlCol="0">
              <a:spAutoFit/>
            </a:bodyPr>
            <a:lstStyle/>
            <a:p>
              <a:pPr marL="171459" indent="-171459" algn="r">
                <a:buFont typeface="Wingdings" pitchFamily="2" charset="2"/>
                <a:buChar char="v"/>
              </a:pPr>
              <a:r>
                <a:rPr lang="en-US" altLang="ko-KR" sz="1200" dirty="0">
                  <a:solidFill>
                    <a:schemeClr val="tx1">
                      <a:lumMod val="75000"/>
                      <a:lumOff val="25000"/>
                    </a:schemeClr>
                  </a:solidFill>
                </a:rPr>
                <a:t>Get a modern PowerPoint</a:t>
              </a:r>
            </a:p>
            <a:p>
              <a:pPr marL="171459" indent="-171459" algn="r">
                <a:buFont typeface="Wingdings" pitchFamily="2" charset="2"/>
                <a:buChar char="v"/>
              </a:pPr>
              <a:r>
                <a:rPr lang="en-US" altLang="ko-KR" sz="1200" dirty="0">
                  <a:solidFill>
                    <a:schemeClr val="tx1">
                      <a:lumMod val="75000"/>
                      <a:lumOff val="25000"/>
                    </a:schemeClr>
                  </a:solidFill>
                </a:rPr>
                <a:t>Get a modern PowerPoint</a:t>
              </a:r>
            </a:p>
            <a:p>
              <a:pPr marL="171459" indent="-171459" algn="r">
                <a:buFont typeface="Wingdings" pitchFamily="2" charset="2"/>
                <a:buChar char="v"/>
              </a:pPr>
              <a:r>
                <a:rPr lang="en-US" altLang="ko-KR" sz="1200" dirty="0">
                  <a:solidFill>
                    <a:schemeClr val="tx1">
                      <a:lumMod val="75000"/>
                      <a:lumOff val="25000"/>
                    </a:schemeClr>
                  </a:solidFill>
                </a:rPr>
                <a:t>Get a modern PowerPoint</a:t>
              </a:r>
            </a:p>
          </p:txBody>
        </p:sp>
        <p:sp>
          <p:nvSpPr>
            <p:cNvPr id="36" name="TextBox 35">
              <a:extLst>
                <a:ext uri="{FF2B5EF4-FFF2-40B4-BE49-F238E27FC236}">
                  <a16:creationId xmlns:a16="http://schemas.microsoft.com/office/drawing/2014/main" id="{1A74EE5E-53BE-4EAE-B41E-FFFA2E76C80E}"/>
                </a:ext>
              </a:extLst>
            </p:cNvPr>
            <p:cNvSpPr txBox="1"/>
            <p:nvPr/>
          </p:nvSpPr>
          <p:spPr>
            <a:xfrm>
              <a:off x="9436586" y="2793844"/>
              <a:ext cx="2264920" cy="307777"/>
            </a:xfrm>
            <a:prstGeom prst="rect">
              <a:avLst/>
            </a:prstGeom>
            <a:noFill/>
          </p:spPr>
          <p:txBody>
            <a:bodyPr wrap="square" rtlCol="0">
              <a:spAutoFit/>
            </a:bodyPr>
            <a:lstStyle/>
            <a:p>
              <a:pPr algn="r"/>
              <a:r>
                <a:rPr lang="en-US" altLang="ko-KR" sz="1400" b="1" dirty="0">
                  <a:solidFill>
                    <a:schemeClr val="tx1">
                      <a:lumMod val="75000"/>
                      <a:lumOff val="25000"/>
                    </a:schemeClr>
                  </a:solidFill>
                </a:rPr>
                <a:t>Add Contents Title</a:t>
              </a:r>
              <a:endParaRPr lang="ko-KR" altLang="en-US" sz="1400" b="1" dirty="0">
                <a:solidFill>
                  <a:schemeClr val="tx1">
                    <a:lumMod val="75000"/>
                    <a:lumOff val="25000"/>
                  </a:schemeClr>
                </a:solidFill>
              </a:endParaRPr>
            </a:p>
          </p:txBody>
        </p:sp>
      </p:grpSp>
      <p:grpSp>
        <p:nvGrpSpPr>
          <p:cNvPr id="37" name="Group 36">
            <a:extLst>
              <a:ext uri="{FF2B5EF4-FFF2-40B4-BE49-F238E27FC236}">
                <a16:creationId xmlns:a16="http://schemas.microsoft.com/office/drawing/2014/main" id="{2AA9F739-988E-46AD-A3C2-DD8CAB279384}"/>
              </a:ext>
            </a:extLst>
          </p:cNvPr>
          <p:cNvGrpSpPr/>
          <p:nvPr/>
        </p:nvGrpSpPr>
        <p:grpSpPr>
          <a:xfrm>
            <a:off x="927220" y="4984320"/>
            <a:ext cx="2836425" cy="1068786"/>
            <a:chOff x="270023" y="1671304"/>
            <a:chExt cx="2279585" cy="1079474"/>
          </a:xfrm>
        </p:grpSpPr>
        <p:sp>
          <p:nvSpPr>
            <p:cNvPr id="38" name="TextBox 37">
              <a:extLst>
                <a:ext uri="{FF2B5EF4-FFF2-40B4-BE49-F238E27FC236}">
                  <a16:creationId xmlns:a16="http://schemas.microsoft.com/office/drawing/2014/main" id="{250FCDB7-55CF-40C6-B612-79950444F396}"/>
                </a:ext>
              </a:extLst>
            </p:cNvPr>
            <p:cNvSpPr txBox="1"/>
            <p:nvPr/>
          </p:nvSpPr>
          <p:spPr>
            <a:xfrm>
              <a:off x="270024" y="1911471"/>
              <a:ext cx="2279584" cy="839307"/>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a:t>
              </a:r>
              <a:endParaRPr lang="ko-KR" altLang="en-US" sz="1200" dirty="0">
                <a:solidFill>
                  <a:schemeClr val="tx1">
                    <a:lumMod val="75000"/>
                    <a:lumOff val="25000"/>
                  </a:schemeClr>
                </a:solidFill>
                <a:cs typeface="Arial" pitchFamily="34" charset="0"/>
              </a:endParaRPr>
            </a:p>
          </p:txBody>
        </p:sp>
        <p:sp>
          <p:nvSpPr>
            <p:cNvPr id="39" name="TextBox 38">
              <a:extLst>
                <a:ext uri="{FF2B5EF4-FFF2-40B4-BE49-F238E27FC236}">
                  <a16:creationId xmlns:a16="http://schemas.microsoft.com/office/drawing/2014/main" id="{B4DDD890-29D7-400B-9579-D5D529A7B621}"/>
                </a:ext>
              </a:extLst>
            </p:cNvPr>
            <p:cNvSpPr txBox="1"/>
            <p:nvPr/>
          </p:nvSpPr>
          <p:spPr>
            <a:xfrm>
              <a:off x="270023" y="1671304"/>
              <a:ext cx="2279584" cy="310855"/>
            </a:xfrm>
            <a:prstGeom prst="rect">
              <a:avLst/>
            </a:prstGeom>
            <a:noFill/>
          </p:spPr>
          <p:txBody>
            <a:bodyPr wrap="square" rtlCol="0">
              <a:spAutoFit/>
            </a:bodyPr>
            <a:lstStyle/>
            <a:p>
              <a:pPr algn="r"/>
              <a:r>
                <a:rPr lang="en-US" altLang="ko-KR" sz="1400" b="1" dirty="0">
                  <a:solidFill>
                    <a:schemeClr val="tx1">
                      <a:lumMod val="75000"/>
                      <a:lumOff val="25000"/>
                    </a:schemeClr>
                  </a:solidFill>
                  <a:cs typeface="Arial" pitchFamily="34" charset="0"/>
                </a:rPr>
                <a:t>Add Title</a:t>
              </a:r>
              <a:endParaRPr lang="ko-KR" altLang="en-US" sz="1400" b="1" dirty="0">
                <a:solidFill>
                  <a:schemeClr val="tx1">
                    <a:lumMod val="75000"/>
                    <a:lumOff val="25000"/>
                  </a:schemeClr>
                </a:solidFill>
                <a:cs typeface="Arial" pitchFamily="34" charset="0"/>
              </a:endParaRPr>
            </a:p>
          </p:txBody>
        </p:sp>
      </p:grpSp>
      <p:grpSp>
        <p:nvGrpSpPr>
          <p:cNvPr id="40" name="Group 39">
            <a:extLst>
              <a:ext uri="{FF2B5EF4-FFF2-40B4-BE49-F238E27FC236}">
                <a16:creationId xmlns:a16="http://schemas.microsoft.com/office/drawing/2014/main" id="{FA1F6CAE-927A-471F-8A70-C53F324E92F3}"/>
              </a:ext>
            </a:extLst>
          </p:cNvPr>
          <p:cNvGrpSpPr/>
          <p:nvPr/>
        </p:nvGrpSpPr>
        <p:grpSpPr>
          <a:xfrm>
            <a:off x="8468085" y="1773833"/>
            <a:ext cx="2836425" cy="1068786"/>
            <a:chOff x="270023" y="1671304"/>
            <a:chExt cx="2279585" cy="1079474"/>
          </a:xfrm>
        </p:grpSpPr>
        <p:sp>
          <p:nvSpPr>
            <p:cNvPr id="41" name="TextBox 40">
              <a:extLst>
                <a:ext uri="{FF2B5EF4-FFF2-40B4-BE49-F238E27FC236}">
                  <a16:creationId xmlns:a16="http://schemas.microsoft.com/office/drawing/2014/main" id="{257EE63E-5AE8-4714-9A96-6605C9344BA4}"/>
                </a:ext>
              </a:extLst>
            </p:cNvPr>
            <p:cNvSpPr txBox="1"/>
            <p:nvPr/>
          </p:nvSpPr>
          <p:spPr>
            <a:xfrm>
              <a:off x="270024" y="1911471"/>
              <a:ext cx="2279584" cy="839307"/>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a:t>
              </a:r>
              <a:endParaRPr lang="ko-KR" altLang="en-US" sz="1200" dirty="0">
                <a:solidFill>
                  <a:schemeClr val="tx1">
                    <a:lumMod val="75000"/>
                    <a:lumOff val="25000"/>
                  </a:schemeClr>
                </a:solidFill>
                <a:cs typeface="Arial" pitchFamily="34" charset="0"/>
              </a:endParaRPr>
            </a:p>
          </p:txBody>
        </p:sp>
        <p:sp>
          <p:nvSpPr>
            <p:cNvPr id="42" name="TextBox 41">
              <a:extLst>
                <a:ext uri="{FF2B5EF4-FFF2-40B4-BE49-F238E27FC236}">
                  <a16:creationId xmlns:a16="http://schemas.microsoft.com/office/drawing/2014/main" id="{CD5D8F8B-5803-4F53-B777-624524AD3946}"/>
                </a:ext>
              </a:extLst>
            </p:cNvPr>
            <p:cNvSpPr txBox="1"/>
            <p:nvPr/>
          </p:nvSpPr>
          <p:spPr>
            <a:xfrm>
              <a:off x="270023" y="1671304"/>
              <a:ext cx="2279584" cy="310855"/>
            </a:xfrm>
            <a:prstGeom prst="rect">
              <a:avLst/>
            </a:prstGeom>
            <a:noFill/>
          </p:spPr>
          <p:txBody>
            <a:bodyPr wrap="square" rtlCol="0">
              <a:spAutoFit/>
            </a:bodyPr>
            <a:lstStyle/>
            <a:p>
              <a:r>
                <a:rPr lang="en-US" altLang="ko-KR" sz="1400" b="1" dirty="0">
                  <a:solidFill>
                    <a:schemeClr val="tx1">
                      <a:lumMod val="75000"/>
                      <a:lumOff val="25000"/>
                    </a:schemeClr>
                  </a:solidFill>
                  <a:cs typeface="Arial" pitchFamily="34" charset="0"/>
                </a:rPr>
                <a:t>Add Title</a:t>
              </a:r>
              <a:endParaRPr lang="ko-KR" altLang="en-US" sz="1400" b="1" dirty="0">
                <a:solidFill>
                  <a:schemeClr val="tx1">
                    <a:lumMod val="75000"/>
                    <a:lumOff val="25000"/>
                  </a:schemeClr>
                </a:solidFill>
                <a:cs typeface="Arial" pitchFamily="34" charset="0"/>
              </a:endParaRPr>
            </a:p>
          </p:txBody>
        </p:sp>
      </p:grpSp>
    </p:spTree>
    <p:extLst>
      <p:ext uri="{BB962C8B-B14F-4D97-AF65-F5344CB8AC3E}">
        <p14:creationId xmlns:p14="http://schemas.microsoft.com/office/powerpoint/2010/main" val="155730978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Infographic Style</a:t>
            </a:r>
          </a:p>
        </p:txBody>
      </p:sp>
      <p:grpSp>
        <p:nvGrpSpPr>
          <p:cNvPr id="17" name="Group 16">
            <a:extLst>
              <a:ext uri="{FF2B5EF4-FFF2-40B4-BE49-F238E27FC236}">
                <a16:creationId xmlns:a16="http://schemas.microsoft.com/office/drawing/2014/main" id="{C9EFD708-FBF0-4D1B-AB5C-FEFBF72348AC}"/>
              </a:ext>
            </a:extLst>
          </p:cNvPr>
          <p:cNvGrpSpPr/>
          <p:nvPr/>
        </p:nvGrpSpPr>
        <p:grpSpPr>
          <a:xfrm>
            <a:off x="545659" y="1381487"/>
            <a:ext cx="4732922" cy="5139387"/>
            <a:chOff x="545659" y="1381487"/>
            <a:chExt cx="4732922" cy="5139387"/>
          </a:xfrm>
        </p:grpSpPr>
        <p:sp>
          <p:nvSpPr>
            <p:cNvPr id="6" name="Freeform: Shape 5">
              <a:extLst>
                <a:ext uri="{FF2B5EF4-FFF2-40B4-BE49-F238E27FC236}">
                  <a16:creationId xmlns:a16="http://schemas.microsoft.com/office/drawing/2014/main" id="{5A484FBC-3D93-422E-9893-97EB690AC605}"/>
                </a:ext>
              </a:extLst>
            </p:cNvPr>
            <p:cNvSpPr/>
            <p:nvPr/>
          </p:nvSpPr>
          <p:spPr>
            <a:xfrm flipH="1">
              <a:off x="2874415" y="2193694"/>
              <a:ext cx="2404166" cy="2382791"/>
            </a:xfrm>
            <a:custGeom>
              <a:avLst/>
              <a:gdLst>
                <a:gd name="connsiteX0" fmla="*/ 964657 w 2404166"/>
                <a:gd name="connsiteY0" fmla="*/ 2382792 h 2382791"/>
                <a:gd name="connsiteX1" fmla="*/ 883453 w 2404166"/>
                <a:gd name="connsiteY1" fmla="*/ 2193640 h 2382791"/>
                <a:gd name="connsiteX2" fmla="*/ 826875 w 2404166"/>
                <a:gd name="connsiteY2" fmla="*/ 2135650 h 2382791"/>
                <a:gd name="connsiteX3" fmla="*/ 296050 w 2404166"/>
                <a:gd name="connsiteY3" fmla="*/ 2058506 h 2382791"/>
                <a:gd name="connsiteX4" fmla="*/ 131613 w 2404166"/>
                <a:gd name="connsiteY4" fmla="*/ 1948528 h 2382791"/>
                <a:gd name="connsiteX5" fmla="*/ 28696 w 2404166"/>
                <a:gd name="connsiteY5" fmla="*/ 1644014 h 2382791"/>
                <a:gd name="connsiteX6" fmla="*/ 1069 w 2404166"/>
                <a:gd name="connsiteY6" fmla="*/ 936041 h 2382791"/>
                <a:gd name="connsiteX7" fmla="*/ 53939 w 2404166"/>
                <a:gd name="connsiteY7" fmla="*/ 371587 h 2382791"/>
                <a:gd name="connsiteX8" fmla="*/ 265864 w 2404166"/>
                <a:gd name="connsiteY8" fmla="*/ 172814 h 2382791"/>
                <a:gd name="connsiteX9" fmla="*/ 1951812 w 2404166"/>
                <a:gd name="connsiteY9" fmla="*/ 6170 h 2382791"/>
                <a:gd name="connsiteX10" fmla="*/ 2179977 w 2404166"/>
                <a:gd name="connsiteY10" fmla="*/ 11907 h 2382791"/>
                <a:gd name="connsiteX11" fmla="*/ 2400021 w 2404166"/>
                <a:gd name="connsiteY11" fmla="*/ 272289 h 2382791"/>
                <a:gd name="connsiteX12" fmla="*/ 2373454 w 2404166"/>
                <a:gd name="connsiteY12" fmla="*/ 1942967 h 2382791"/>
                <a:gd name="connsiteX13" fmla="*/ 2290661 w 2404166"/>
                <a:gd name="connsiteY13" fmla="*/ 2147213 h 2382791"/>
                <a:gd name="connsiteX14" fmla="*/ 2144671 w 2404166"/>
                <a:gd name="connsiteY14" fmla="*/ 2216501 h 2382791"/>
                <a:gd name="connsiteX15" fmla="*/ 988489 w 2404166"/>
                <a:gd name="connsiteY15" fmla="*/ 2151802 h 2382791"/>
                <a:gd name="connsiteX16" fmla="*/ 949122 w 2404166"/>
                <a:gd name="connsiteY16" fmla="*/ 2183313 h 2382791"/>
                <a:gd name="connsiteX17" fmla="*/ 964657 w 2404166"/>
                <a:gd name="connsiteY17" fmla="*/ 2382792 h 2382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04166" h="2382791">
                  <a:moveTo>
                    <a:pt x="964657" y="2382792"/>
                  </a:moveTo>
                  <a:cubicBezTo>
                    <a:pt x="889985" y="2349692"/>
                    <a:pt x="889985" y="2257720"/>
                    <a:pt x="883453" y="2193640"/>
                  </a:cubicBezTo>
                  <a:cubicBezTo>
                    <a:pt x="884689" y="2150831"/>
                    <a:pt x="866242" y="2138474"/>
                    <a:pt x="826875" y="2135650"/>
                  </a:cubicBezTo>
                  <a:cubicBezTo>
                    <a:pt x="648139" y="2122763"/>
                    <a:pt x="471344" y="2095931"/>
                    <a:pt x="296050" y="2058506"/>
                  </a:cubicBezTo>
                  <a:cubicBezTo>
                    <a:pt x="226321" y="2043589"/>
                    <a:pt x="173362" y="2004488"/>
                    <a:pt x="131613" y="1948528"/>
                  </a:cubicBezTo>
                  <a:cubicBezTo>
                    <a:pt x="64266" y="1858233"/>
                    <a:pt x="37257" y="1753639"/>
                    <a:pt x="28696" y="1644014"/>
                  </a:cubicBezTo>
                  <a:cubicBezTo>
                    <a:pt x="10425" y="1408435"/>
                    <a:pt x="-4139" y="1172591"/>
                    <a:pt x="1069" y="936041"/>
                  </a:cubicBezTo>
                  <a:cubicBezTo>
                    <a:pt x="5217" y="746624"/>
                    <a:pt x="21017" y="558179"/>
                    <a:pt x="53939" y="371587"/>
                  </a:cubicBezTo>
                  <a:cubicBezTo>
                    <a:pt x="73799" y="259226"/>
                    <a:pt x="152267" y="185701"/>
                    <a:pt x="265864" y="172814"/>
                  </a:cubicBezTo>
                  <a:cubicBezTo>
                    <a:pt x="567553" y="138567"/>
                    <a:pt x="1691519" y="26559"/>
                    <a:pt x="1951812" y="6170"/>
                  </a:cubicBezTo>
                  <a:cubicBezTo>
                    <a:pt x="2027455" y="256"/>
                    <a:pt x="2104422" y="-6275"/>
                    <a:pt x="2179977" y="11907"/>
                  </a:cubicBezTo>
                  <a:cubicBezTo>
                    <a:pt x="2304607" y="41917"/>
                    <a:pt x="2390665" y="144746"/>
                    <a:pt x="2400021" y="272289"/>
                  </a:cubicBezTo>
                  <a:cubicBezTo>
                    <a:pt x="2417145" y="506632"/>
                    <a:pt x="2375837" y="1890273"/>
                    <a:pt x="2373454" y="1942967"/>
                  </a:cubicBezTo>
                  <a:cubicBezTo>
                    <a:pt x="2369923" y="2021082"/>
                    <a:pt x="2339913" y="2088516"/>
                    <a:pt x="2290661" y="2147213"/>
                  </a:cubicBezTo>
                  <a:cubicBezTo>
                    <a:pt x="2253237" y="2191875"/>
                    <a:pt x="2205221" y="2217295"/>
                    <a:pt x="2144671" y="2216501"/>
                  </a:cubicBezTo>
                  <a:cubicBezTo>
                    <a:pt x="1965493" y="2214206"/>
                    <a:pt x="1044007" y="2157010"/>
                    <a:pt x="988489" y="2151802"/>
                  </a:cubicBezTo>
                  <a:cubicBezTo>
                    <a:pt x="962274" y="2149331"/>
                    <a:pt x="952653" y="2156480"/>
                    <a:pt x="949122" y="2183313"/>
                  </a:cubicBezTo>
                  <a:cubicBezTo>
                    <a:pt x="942238" y="2236978"/>
                    <a:pt x="918318" y="2300087"/>
                    <a:pt x="964657" y="2382792"/>
                  </a:cubicBezTo>
                  <a:close/>
                </a:path>
              </a:pathLst>
            </a:custGeom>
            <a:solidFill>
              <a:srgbClr val="792B89"/>
            </a:solidFill>
            <a:ln w="8814"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F4975208-6B8C-4A2D-A34C-AB4587182C44}"/>
                </a:ext>
              </a:extLst>
            </p:cNvPr>
            <p:cNvSpPr/>
            <p:nvPr/>
          </p:nvSpPr>
          <p:spPr>
            <a:xfrm flipH="1">
              <a:off x="1899157" y="2256354"/>
              <a:ext cx="933770" cy="2113680"/>
            </a:xfrm>
            <a:custGeom>
              <a:avLst/>
              <a:gdLst>
                <a:gd name="connsiteX0" fmla="*/ 0 w 933770"/>
                <a:gd name="connsiteY0" fmla="*/ 2105737 h 2113680"/>
                <a:gd name="connsiteX1" fmla="*/ 94179 w 933770"/>
                <a:gd name="connsiteY1" fmla="*/ 1863538 h 2113680"/>
                <a:gd name="connsiteX2" fmla="*/ 95326 w 933770"/>
                <a:gd name="connsiteY2" fmla="*/ 237786 h 2113680"/>
                <a:gd name="connsiteX3" fmla="*/ 30716 w 933770"/>
                <a:gd name="connsiteY3" fmla="*/ 51635 h 2113680"/>
                <a:gd name="connsiteX4" fmla="*/ 10592 w 933770"/>
                <a:gd name="connsiteY4" fmla="*/ 0 h 2113680"/>
                <a:gd name="connsiteX5" fmla="*/ 212983 w 933770"/>
                <a:gd name="connsiteY5" fmla="*/ 37777 h 2113680"/>
                <a:gd name="connsiteX6" fmla="*/ 651748 w 933770"/>
                <a:gd name="connsiteY6" fmla="*/ 179972 h 2113680"/>
                <a:gd name="connsiteX7" fmla="*/ 759431 w 933770"/>
                <a:gd name="connsiteY7" fmla="*/ 239728 h 2113680"/>
                <a:gd name="connsiteX8" fmla="*/ 932342 w 933770"/>
                <a:gd name="connsiteY8" fmla="*/ 602849 h 2113680"/>
                <a:gd name="connsiteX9" fmla="*/ 900832 w 933770"/>
                <a:gd name="connsiteY9" fmla="*/ 652631 h 2113680"/>
                <a:gd name="connsiteX10" fmla="*/ 891652 w 933770"/>
                <a:gd name="connsiteY10" fmla="*/ 1396704 h 2113680"/>
                <a:gd name="connsiteX11" fmla="*/ 932872 w 933770"/>
                <a:gd name="connsiteY11" fmla="*/ 1482586 h 2113680"/>
                <a:gd name="connsiteX12" fmla="*/ 925193 w 933770"/>
                <a:gd name="connsiteY12" fmla="*/ 1609864 h 2113680"/>
                <a:gd name="connsiteX13" fmla="*/ 807889 w 933770"/>
                <a:gd name="connsiteY13" fmla="*/ 1791249 h 2113680"/>
                <a:gd name="connsiteX14" fmla="*/ 121099 w 933770"/>
                <a:gd name="connsiteY14" fmla="*/ 2081728 h 2113680"/>
                <a:gd name="connsiteX15" fmla="*/ 7767 w 933770"/>
                <a:gd name="connsiteY15" fmla="*/ 2113680 h 2113680"/>
                <a:gd name="connsiteX16" fmla="*/ 0 w 933770"/>
                <a:gd name="connsiteY16" fmla="*/ 2105737 h 211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3770" h="2113680">
                  <a:moveTo>
                    <a:pt x="0" y="2105737"/>
                  </a:moveTo>
                  <a:cubicBezTo>
                    <a:pt x="57637" y="2034683"/>
                    <a:pt x="86941" y="1952685"/>
                    <a:pt x="94179" y="1863538"/>
                  </a:cubicBezTo>
                  <a:cubicBezTo>
                    <a:pt x="101769" y="1769977"/>
                    <a:pt x="119599" y="403547"/>
                    <a:pt x="95326" y="237786"/>
                  </a:cubicBezTo>
                  <a:cubicBezTo>
                    <a:pt x="85617" y="171764"/>
                    <a:pt x="61962" y="110419"/>
                    <a:pt x="30716" y="51635"/>
                  </a:cubicBezTo>
                  <a:cubicBezTo>
                    <a:pt x="22684" y="36542"/>
                    <a:pt x="9974" y="23037"/>
                    <a:pt x="10592" y="0"/>
                  </a:cubicBezTo>
                  <a:cubicBezTo>
                    <a:pt x="80321" y="3707"/>
                    <a:pt x="146343" y="23125"/>
                    <a:pt x="212983" y="37777"/>
                  </a:cubicBezTo>
                  <a:cubicBezTo>
                    <a:pt x="363828" y="70965"/>
                    <a:pt x="511495" y="114303"/>
                    <a:pt x="651748" y="179972"/>
                  </a:cubicBezTo>
                  <a:cubicBezTo>
                    <a:pt x="688819" y="197360"/>
                    <a:pt x="723861" y="219162"/>
                    <a:pt x="759431" y="239728"/>
                  </a:cubicBezTo>
                  <a:cubicBezTo>
                    <a:pt x="899949" y="321284"/>
                    <a:pt x="942493" y="449357"/>
                    <a:pt x="932342" y="602849"/>
                  </a:cubicBezTo>
                  <a:cubicBezTo>
                    <a:pt x="930842" y="626151"/>
                    <a:pt x="918485" y="641156"/>
                    <a:pt x="900832" y="652631"/>
                  </a:cubicBezTo>
                  <a:cubicBezTo>
                    <a:pt x="683612" y="793767"/>
                    <a:pt x="644952" y="1216909"/>
                    <a:pt x="891652" y="1396704"/>
                  </a:cubicBezTo>
                  <a:cubicBezTo>
                    <a:pt x="921751" y="1418594"/>
                    <a:pt x="935785" y="1444632"/>
                    <a:pt x="932872" y="1482586"/>
                  </a:cubicBezTo>
                  <a:cubicBezTo>
                    <a:pt x="929606" y="1524953"/>
                    <a:pt x="931107" y="1567497"/>
                    <a:pt x="925193" y="1609864"/>
                  </a:cubicBezTo>
                  <a:cubicBezTo>
                    <a:pt x="914248" y="1689126"/>
                    <a:pt x="876206" y="1748087"/>
                    <a:pt x="807889" y="1791249"/>
                  </a:cubicBezTo>
                  <a:cubicBezTo>
                    <a:pt x="594729" y="1925853"/>
                    <a:pt x="362945" y="2015353"/>
                    <a:pt x="121099" y="2081728"/>
                  </a:cubicBezTo>
                  <a:cubicBezTo>
                    <a:pt x="83234" y="2092144"/>
                    <a:pt x="45545" y="2103000"/>
                    <a:pt x="7767" y="2113680"/>
                  </a:cubicBezTo>
                  <a:cubicBezTo>
                    <a:pt x="5119" y="2111033"/>
                    <a:pt x="2559" y="2108384"/>
                    <a:pt x="0" y="2105737"/>
                  </a:cubicBezTo>
                  <a:close/>
                </a:path>
              </a:pathLst>
            </a:custGeom>
            <a:solidFill>
              <a:srgbClr val="792B89"/>
            </a:solidFill>
            <a:ln w="8814"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3847C987-9EA7-4197-B6CF-085C28560DE2}"/>
                </a:ext>
              </a:extLst>
            </p:cNvPr>
            <p:cNvSpPr/>
            <p:nvPr/>
          </p:nvSpPr>
          <p:spPr>
            <a:xfrm flipH="1">
              <a:off x="545659" y="2901828"/>
              <a:ext cx="1532103" cy="775892"/>
            </a:xfrm>
            <a:custGeom>
              <a:avLst/>
              <a:gdLst>
                <a:gd name="connsiteX0" fmla="*/ 583019 w 1532103"/>
                <a:gd name="connsiteY0" fmla="*/ 174772 h 775892"/>
                <a:gd name="connsiteX1" fmla="*/ 687966 w 1532103"/>
                <a:gd name="connsiteY1" fmla="*/ 232673 h 775892"/>
                <a:gd name="connsiteX2" fmla="*/ 723978 w 1532103"/>
                <a:gd name="connsiteY2" fmla="*/ 385548 h 775892"/>
                <a:gd name="connsiteX3" fmla="*/ 686201 w 1532103"/>
                <a:gd name="connsiteY3" fmla="*/ 543278 h 775892"/>
                <a:gd name="connsiteX4" fmla="*/ 585138 w 1532103"/>
                <a:gd name="connsiteY4" fmla="*/ 598708 h 775892"/>
                <a:gd name="connsiteX5" fmla="*/ 492371 w 1532103"/>
                <a:gd name="connsiteY5" fmla="*/ 537187 h 775892"/>
                <a:gd name="connsiteX6" fmla="*/ 491842 w 1532103"/>
                <a:gd name="connsiteY6" fmla="*/ 236645 h 775892"/>
                <a:gd name="connsiteX7" fmla="*/ 583019 w 1532103"/>
                <a:gd name="connsiteY7" fmla="*/ 174772 h 775892"/>
                <a:gd name="connsiteX8" fmla="*/ 303926 w 1532103"/>
                <a:gd name="connsiteY8" fmla="*/ 7 h 775892"/>
                <a:gd name="connsiteX9" fmla="*/ 122453 w 1532103"/>
                <a:gd name="connsiteY9" fmla="*/ 77592 h 775892"/>
                <a:gd name="connsiteX10" fmla="*/ 105595 w 1532103"/>
                <a:gd name="connsiteY10" fmla="*/ 680000 h 775892"/>
                <a:gd name="connsiteX11" fmla="*/ 319725 w 1532103"/>
                <a:gd name="connsiteY11" fmla="*/ 775856 h 775892"/>
                <a:gd name="connsiteX12" fmla="*/ 1257187 w 1532103"/>
                <a:gd name="connsiteY12" fmla="*/ 746817 h 775892"/>
                <a:gd name="connsiteX13" fmla="*/ 1528867 w 1532103"/>
                <a:gd name="connsiteY13" fmla="*/ 501882 h 775892"/>
                <a:gd name="connsiteX14" fmla="*/ 1524895 w 1532103"/>
                <a:gd name="connsiteY14" fmla="*/ 211843 h 775892"/>
                <a:gd name="connsiteX15" fmla="*/ 1510684 w 1532103"/>
                <a:gd name="connsiteY15" fmla="*/ 170624 h 775892"/>
                <a:gd name="connsiteX16" fmla="*/ 1284726 w 1532103"/>
                <a:gd name="connsiteY16" fmla="*/ 28252 h 775892"/>
                <a:gd name="connsiteX17" fmla="*/ 303926 w 1532103"/>
                <a:gd name="connsiteY17" fmla="*/ 7 h 77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32103" h="775892">
                  <a:moveTo>
                    <a:pt x="583019" y="174772"/>
                  </a:moveTo>
                  <a:cubicBezTo>
                    <a:pt x="628917" y="174948"/>
                    <a:pt x="667401" y="188188"/>
                    <a:pt x="687966" y="232673"/>
                  </a:cubicBezTo>
                  <a:cubicBezTo>
                    <a:pt x="710297" y="281219"/>
                    <a:pt x="721066" y="332766"/>
                    <a:pt x="723978" y="385548"/>
                  </a:cubicBezTo>
                  <a:cubicBezTo>
                    <a:pt x="721948" y="440979"/>
                    <a:pt x="709503" y="493320"/>
                    <a:pt x="686201" y="543278"/>
                  </a:cubicBezTo>
                  <a:cubicBezTo>
                    <a:pt x="665988" y="586792"/>
                    <a:pt x="629358" y="600297"/>
                    <a:pt x="585138" y="598708"/>
                  </a:cubicBezTo>
                  <a:cubicBezTo>
                    <a:pt x="542153" y="597208"/>
                    <a:pt x="506141" y="580261"/>
                    <a:pt x="492371" y="537187"/>
                  </a:cubicBezTo>
                  <a:cubicBezTo>
                    <a:pt x="460419" y="437536"/>
                    <a:pt x="448150" y="337444"/>
                    <a:pt x="491842" y="236645"/>
                  </a:cubicBezTo>
                  <a:cubicBezTo>
                    <a:pt x="509936" y="194984"/>
                    <a:pt x="537916" y="174507"/>
                    <a:pt x="583019" y="174772"/>
                  </a:cubicBezTo>
                  <a:close/>
                  <a:moveTo>
                    <a:pt x="303926" y="7"/>
                  </a:moveTo>
                  <a:cubicBezTo>
                    <a:pt x="232873" y="272"/>
                    <a:pt x="172764" y="28429"/>
                    <a:pt x="122453" y="77592"/>
                  </a:cubicBezTo>
                  <a:cubicBezTo>
                    <a:pt x="-33599" y="230291"/>
                    <a:pt x="-41896" y="519711"/>
                    <a:pt x="105595" y="680000"/>
                  </a:cubicBezTo>
                  <a:cubicBezTo>
                    <a:pt x="162967" y="742316"/>
                    <a:pt x="233314" y="777180"/>
                    <a:pt x="319725" y="775856"/>
                  </a:cubicBezTo>
                  <a:cubicBezTo>
                    <a:pt x="362357" y="775150"/>
                    <a:pt x="1091602" y="755467"/>
                    <a:pt x="1257187" y="746817"/>
                  </a:cubicBezTo>
                  <a:cubicBezTo>
                    <a:pt x="1404766" y="739138"/>
                    <a:pt x="1517128" y="641782"/>
                    <a:pt x="1528867" y="501882"/>
                  </a:cubicBezTo>
                  <a:cubicBezTo>
                    <a:pt x="1536899" y="405938"/>
                    <a:pt x="1527807" y="308582"/>
                    <a:pt x="1524895" y="211843"/>
                  </a:cubicBezTo>
                  <a:cubicBezTo>
                    <a:pt x="1524454" y="197986"/>
                    <a:pt x="1516862" y="183775"/>
                    <a:pt x="1510684" y="170624"/>
                  </a:cubicBezTo>
                  <a:cubicBezTo>
                    <a:pt x="1465846" y="75033"/>
                    <a:pt x="1385171" y="33636"/>
                    <a:pt x="1284726" y="28252"/>
                  </a:cubicBezTo>
                  <a:cubicBezTo>
                    <a:pt x="1110491" y="18984"/>
                    <a:pt x="456624" y="-434"/>
                    <a:pt x="303926" y="7"/>
                  </a:cubicBezTo>
                  <a:close/>
                </a:path>
              </a:pathLst>
            </a:custGeom>
            <a:solidFill>
              <a:srgbClr val="792B89"/>
            </a:solidFill>
            <a:ln w="8814"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D91E3A28-C225-4A3E-A292-D6E3CE2DB89F}"/>
                </a:ext>
              </a:extLst>
            </p:cNvPr>
            <p:cNvSpPr/>
            <p:nvPr/>
          </p:nvSpPr>
          <p:spPr>
            <a:xfrm flipH="1">
              <a:off x="2706356" y="4646215"/>
              <a:ext cx="1682161" cy="1874659"/>
            </a:xfrm>
            <a:custGeom>
              <a:avLst/>
              <a:gdLst>
                <a:gd name="connsiteX0" fmla="*/ 1024765 w 1682161"/>
                <a:gd name="connsiteY0" fmla="*/ 1857800 h 1874659"/>
                <a:gd name="connsiteX1" fmla="*/ 1070927 w 1682161"/>
                <a:gd name="connsiteY1" fmla="*/ 1130939 h 1874659"/>
                <a:gd name="connsiteX2" fmla="*/ 1012143 w 1682161"/>
                <a:gd name="connsiteY2" fmla="*/ 815656 h 1874659"/>
                <a:gd name="connsiteX3" fmla="*/ 947180 w 1682161"/>
                <a:gd name="connsiteY3" fmla="*/ 782292 h 1874659"/>
                <a:gd name="connsiteX4" fmla="*/ 497029 w 1682161"/>
                <a:gd name="connsiteY4" fmla="*/ 902862 h 1874659"/>
                <a:gd name="connsiteX5" fmla="*/ 269393 w 1682161"/>
                <a:gd name="connsiteY5" fmla="*/ 898007 h 1874659"/>
                <a:gd name="connsiteX6" fmla="*/ 33108 w 1682161"/>
                <a:gd name="connsiteY6" fmla="*/ 466480 h 1874659"/>
                <a:gd name="connsiteX7" fmla="*/ 70886 w 1682161"/>
                <a:gd name="connsiteY7" fmla="*/ 353943 h 1874659"/>
                <a:gd name="connsiteX8" fmla="*/ 57116 w 1682161"/>
                <a:gd name="connsiteY8" fmla="*/ 278653 h 1874659"/>
                <a:gd name="connsiteX9" fmla="*/ 22781 w 1682161"/>
                <a:gd name="connsiteY9" fmla="*/ 32217 h 1874659"/>
                <a:gd name="connsiteX10" fmla="*/ 60647 w 1682161"/>
                <a:gd name="connsiteY10" fmla="*/ 265 h 1874659"/>
                <a:gd name="connsiteX11" fmla="*/ 398525 w 1682161"/>
                <a:gd name="connsiteY11" fmla="*/ 24185 h 1874659"/>
                <a:gd name="connsiteX12" fmla="*/ 131612 w 1682161"/>
                <a:gd name="connsiteY12" fmla="*/ 35306 h 1874659"/>
                <a:gd name="connsiteX13" fmla="*/ 52438 w 1682161"/>
                <a:gd name="connsiteY13" fmla="*/ 114215 h 1874659"/>
                <a:gd name="connsiteX14" fmla="*/ 115901 w 1682161"/>
                <a:gd name="connsiteY14" fmla="*/ 252703 h 1874659"/>
                <a:gd name="connsiteX15" fmla="*/ 138232 w 1682161"/>
                <a:gd name="connsiteY15" fmla="*/ 355708 h 1874659"/>
                <a:gd name="connsiteX16" fmla="*/ 89951 w 1682161"/>
                <a:gd name="connsiteY16" fmla="*/ 564366 h 1874659"/>
                <a:gd name="connsiteX17" fmla="*/ 339299 w 1682161"/>
                <a:gd name="connsiteY17" fmla="*/ 829691 h 1874659"/>
                <a:gd name="connsiteX18" fmla="*/ 725370 w 1682161"/>
                <a:gd name="connsiteY18" fmla="*/ 774437 h 1874659"/>
                <a:gd name="connsiteX19" fmla="*/ 1651622 w 1682161"/>
                <a:gd name="connsiteY19" fmla="*/ 440177 h 1874659"/>
                <a:gd name="connsiteX20" fmla="*/ 1682162 w 1682161"/>
                <a:gd name="connsiteY20" fmla="*/ 426496 h 1874659"/>
                <a:gd name="connsiteX21" fmla="*/ 1428224 w 1682161"/>
                <a:gd name="connsiteY21" fmla="*/ 581313 h 1874659"/>
                <a:gd name="connsiteX22" fmla="*/ 1041094 w 1682161"/>
                <a:gd name="connsiteY22" fmla="*/ 750605 h 1874659"/>
                <a:gd name="connsiteX23" fmla="*/ 1027060 w 1682161"/>
                <a:gd name="connsiteY23" fmla="*/ 790677 h 1874659"/>
                <a:gd name="connsiteX24" fmla="*/ 1101643 w 1682161"/>
                <a:gd name="connsiteY24" fmla="*/ 1109225 h 1874659"/>
                <a:gd name="connsiteX25" fmla="*/ 1042594 w 1682161"/>
                <a:gd name="connsiteY25" fmla="*/ 1874659 h 1874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682161" h="1874659">
                  <a:moveTo>
                    <a:pt x="1024765" y="1857800"/>
                  </a:moveTo>
                  <a:cubicBezTo>
                    <a:pt x="1056099" y="1548873"/>
                    <a:pt x="1070221" y="1415858"/>
                    <a:pt x="1070927" y="1130939"/>
                  </a:cubicBezTo>
                  <a:cubicBezTo>
                    <a:pt x="1071104" y="1067564"/>
                    <a:pt x="1046919" y="897566"/>
                    <a:pt x="1012143" y="815656"/>
                  </a:cubicBezTo>
                  <a:cubicBezTo>
                    <a:pt x="1000580" y="782557"/>
                    <a:pt x="982927" y="770465"/>
                    <a:pt x="947180" y="782292"/>
                  </a:cubicBezTo>
                  <a:cubicBezTo>
                    <a:pt x="799513" y="831191"/>
                    <a:pt x="651581" y="880266"/>
                    <a:pt x="497029" y="902862"/>
                  </a:cubicBezTo>
                  <a:cubicBezTo>
                    <a:pt x="421297" y="913895"/>
                    <a:pt x="344683" y="916455"/>
                    <a:pt x="269393" y="898007"/>
                  </a:cubicBezTo>
                  <a:cubicBezTo>
                    <a:pt x="75122" y="850433"/>
                    <a:pt x="-22940" y="671432"/>
                    <a:pt x="33108" y="466480"/>
                  </a:cubicBezTo>
                  <a:cubicBezTo>
                    <a:pt x="43523" y="428350"/>
                    <a:pt x="56145" y="390661"/>
                    <a:pt x="70886" y="353943"/>
                  </a:cubicBezTo>
                  <a:cubicBezTo>
                    <a:pt x="82625" y="324550"/>
                    <a:pt x="78741" y="303455"/>
                    <a:pt x="57116" y="278653"/>
                  </a:cubicBezTo>
                  <a:cubicBezTo>
                    <a:pt x="-7141" y="204951"/>
                    <a:pt x="-15084" y="121188"/>
                    <a:pt x="22781" y="32217"/>
                  </a:cubicBezTo>
                  <a:cubicBezTo>
                    <a:pt x="29931" y="15358"/>
                    <a:pt x="39552" y="618"/>
                    <a:pt x="60647" y="265"/>
                  </a:cubicBezTo>
                  <a:cubicBezTo>
                    <a:pt x="173626" y="-1765"/>
                    <a:pt x="285987" y="8032"/>
                    <a:pt x="398525" y="24185"/>
                  </a:cubicBezTo>
                  <a:cubicBezTo>
                    <a:pt x="309554" y="27980"/>
                    <a:pt x="220583" y="32746"/>
                    <a:pt x="131612" y="35306"/>
                  </a:cubicBezTo>
                  <a:cubicBezTo>
                    <a:pt x="62765" y="37336"/>
                    <a:pt x="54204" y="45721"/>
                    <a:pt x="52438" y="114215"/>
                  </a:cubicBezTo>
                  <a:cubicBezTo>
                    <a:pt x="50938" y="171322"/>
                    <a:pt x="71327" y="218809"/>
                    <a:pt x="115901" y="252703"/>
                  </a:cubicBezTo>
                  <a:cubicBezTo>
                    <a:pt x="155002" y="282448"/>
                    <a:pt x="157297" y="313252"/>
                    <a:pt x="138232" y="355708"/>
                  </a:cubicBezTo>
                  <a:cubicBezTo>
                    <a:pt x="108663" y="421554"/>
                    <a:pt x="90480" y="491371"/>
                    <a:pt x="89951" y="564366"/>
                  </a:cubicBezTo>
                  <a:cubicBezTo>
                    <a:pt x="88715" y="713181"/>
                    <a:pt x="189690" y="818569"/>
                    <a:pt x="339299" y="829691"/>
                  </a:cubicBezTo>
                  <a:cubicBezTo>
                    <a:pt x="472403" y="839665"/>
                    <a:pt x="598886" y="806036"/>
                    <a:pt x="725370" y="774437"/>
                  </a:cubicBezTo>
                  <a:cubicBezTo>
                    <a:pt x="1045419" y="694557"/>
                    <a:pt x="1352757" y="578930"/>
                    <a:pt x="1651622" y="440177"/>
                  </a:cubicBezTo>
                  <a:cubicBezTo>
                    <a:pt x="1661773" y="435499"/>
                    <a:pt x="1672011" y="431086"/>
                    <a:pt x="1682162" y="426496"/>
                  </a:cubicBezTo>
                  <a:cubicBezTo>
                    <a:pt x="1602370" y="487222"/>
                    <a:pt x="1516224" y="535945"/>
                    <a:pt x="1428224" y="581313"/>
                  </a:cubicBezTo>
                  <a:cubicBezTo>
                    <a:pt x="1302799" y="645923"/>
                    <a:pt x="1173315" y="701442"/>
                    <a:pt x="1041094" y="750605"/>
                  </a:cubicBezTo>
                  <a:cubicBezTo>
                    <a:pt x="1020351" y="758284"/>
                    <a:pt x="1011348" y="757578"/>
                    <a:pt x="1027060" y="790677"/>
                  </a:cubicBezTo>
                  <a:cubicBezTo>
                    <a:pt x="1078342" y="899949"/>
                    <a:pt x="1095641" y="998983"/>
                    <a:pt x="1101643" y="1109225"/>
                  </a:cubicBezTo>
                  <a:cubicBezTo>
                    <a:pt x="1115766" y="1366694"/>
                    <a:pt x="1099966" y="1622398"/>
                    <a:pt x="1042594" y="1874659"/>
                  </a:cubicBezTo>
                </a:path>
              </a:pathLst>
            </a:custGeom>
            <a:solidFill>
              <a:srgbClr val="792B89"/>
            </a:solidFill>
            <a:ln w="8814"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4C2975BD-570C-4BAC-8BCF-CFF6CD335BE6}"/>
                </a:ext>
              </a:extLst>
            </p:cNvPr>
            <p:cNvSpPr/>
            <p:nvPr/>
          </p:nvSpPr>
          <p:spPr>
            <a:xfrm flipH="1">
              <a:off x="931966" y="1381487"/>
              <a:ext cx="3062528" cy="1261554"/>
            </a:xfrm>
            <a:custGeom>
              <a:avLst/>
              <a:gdLst>
                <a:gd name="connsiteX0" fmla="*/ 0 w 3062528"/>
                <a:gd name="connsiteY0" fmla="*/ 697895 h 1261554"/>
                <a:gd name="connsiteX1" fmla="*/ 257116 w 3062528"/>
                <a:gd name="connsiteY1" fmla="*/ 413506 h 1261554"/>
                <a:gd name="connsiteX2" fmla="*/ 1143296 w 3062528"/>
                <a:gd name="connsiteY2" fmla="*/ 19226 h 1261554"/>
                <a:gd name="connsiteX3" fmla="*/ 2553328 w 3062528"/>
                <a:gd name="connsiteY3" fmla="*/ 398677 h 1261554"/>
                <a:gd name="connsiteX4" fmla="*/ 2984767 w 3062528"/>
                <a:gd name="connsiteY4" fmla="*/ 943537 h 1261554"/>
                <a:gd name="connsiteX5" fmla="*/ 3062528 w 3062528"/>
                <a:gd name="connsiteY5" fmla="*/ 1261555 h 1261554"/>
                <a:gd name="connsiteX6" fmla="*/ 3042933 w 3062528"/>
                <a:gd name="connsiteY6" fmla="*/ 1189796 h 1261554"/>
                <a:gd name="connsiteX7" fmla="*/ 2801176 w 3062528"/>
                <a:gd name="connsiteY7" fmla="*/ 735761 h 1261554"/>
                <a:gd name="connsiteX8" fmla="*/ 1714281 w 3062528"/>
                <a:gd name="connsiteY8" fmla="*/ 112522 h 1261554"/>
                <a:gd name="connsiteX9" fmla="*/ 272562 w 3062528"/>
                <a:gd name="connsiteY9" fmla="*/ 451724 h 1261554"/>
                <a:gd name="connsiteX10" fmla="*/ 31511 w 3062528"/>
                <a:gd name="connsiteY10" fmla="*/ 676359 h 1261554"/>
                <a:gd name="connsiteX11" fmla="*/ 7767 w 3062528"/>
                <a:gd name="connsiteY11" fmla="*/ 705574 h 1261554"/>
                <a:gd name="connsiteX12" fmla="*/ 0 w 3062528"/>
                <a:gd name="connsiteY12" fmla="*/ 697895 h 126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62528" h="1261554">
                  <a:moveTo>
                    <a:pt x="0" y="697895"/>
                  </a:moveTo>
                  <a:cubicBezTo>
                    <a:pt x="71318" y="590300"/>
                    <a:pt x="158259" y="496210"/>
                    <a:pt x="257116" y="413506"/>
                  </a:cubicBezTo>
                  <a:cubicBezTo>
                    <a:pt x="514849" y="198051"/>
                    <a:pt x="812832" y="64594"/>
                    <a:pt x="1143296" y="19226"/>
                  </a:cubicBezTo>
                  <a:cubicBezTo>
                    <a:pt x="1663794" y="-52180"/>
                    <a:pt x="2136894" y="75539"/>
                    <a:pt x="2553328" y="398677"/>
                  </a:cubicBezTo>
                  <a:cubicBezTo>
                    <a:pt x="2741244" y="544491"/>
                    <a:pt x="2877084" y="733554"/>
                    <a:pt x="2984767" y="943537"/>
                  </a:cubicBezTo>
                  <a:cubicBezTo>
                    <a:pt x="3034990" y="1041511"/>
                    <a:pt x="3055290" y="1147605"/>
                    <a:pt x="3062528" y="1261555"/>
                  </a:cubicBezTo>
                  <a:cubicBezTo>
                    <a:pt x="3047788" y="1223248"/>
                    <a:pt x="3046994" y="1212480"/>
                    <a:pt x="3042933" y="1189796"/>
                  </a:cubicBezTo>
                  <a:cubicBezTo>
                    <a:pt x="3011070" y="1012471"/>
                    <a:pt x="2908771" y="871601"/>
                    <a:pt x="2801176" y="735761"/>
                  </a:cubicBezTo>
                  <a:cubicBezTo>
                    <a:pt x="2522700" y="383849"/>
                    <a:pt x="2149163" y="190725"/>
                    <a:pt x="1714281" y="112522"/>
                  </a:cubicBezTo>
                  <a:cubicBezTo>
                    <a:pt x="1186369" y="17637"/>
                    <a:pt x="706472" y="141297"/>
                    <a:pt x="272562" y="451724"/>
                  </a:cubicBezTo>
                  <a:cubicBezTo>
                    <a:pt x="182620" y="516069"/>
                    <a:pt x="102299" y="591271"/>
                    <a:pt x="31511" y="676359"/>
                  </a:cubicBezTo>
                  <a:cubicBezTo>
                    <a:pt x="23479" y="685979"/>
                    <a:pt x="15623" y="695777"/>
                    <a:pt x="7767" y="705574"/>
                  </a:cubicBezTo>
                  <a:cubicBezTo>
                    <a:pt x="5119" y="703015"/>
                    <a:pt x="2560" y="700455"/>
                    <a:pt x="0" y="697895"/>
                  </a:cubicBezTo>
                  <a:close/>
                </a:path>
              </a:pathLst>
            </a:custGeom>
            <a:solidFill>
              <a:srgbClr val="792B89"/>
            </a:solidFill>
            <a:ln w="8814"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0A60B0BB-9D38-43E6-A660-488E9447BB1D}"/>
                </a:ext>
              </a:extLst>
            </p:cNvPr>
            <p:cNvSpPr/>
            <p:nvPr/>
          </p:nvSpPr>
          <p:spPr>
            <a:xfrm flipH="1">
              <a:off x="1006374" y="3869042"/>
              <a:ext cx="453286" cy="2362057"/>
            </a:xfrm>
            <a:custGeom>
              <a:avLst/>
              <a:gdLst>
                <a:gd name="connsiteX0" fmla="*/ 448256 w 453286"/>
                <a:gd name="connsiteY0" fmla="*/ 0 h 2362057"/>
                <a:gd name="connsiteX1" fmla="*/ 306414 w 453286"/>
                <a:gd name="connsiteY1" fmla="*/ 442031 h 2362057"/>
                <a:gd name="connsiteX2" fmla="*/ 175782 w 453286"/>
                <a:gd name="connsiteY2" fmla="*/ 735424 h 2362057"/>
                <a:gd name="connsiteX3" fmla="*/ 109230 w 453286"/>
                <a:gd name="connsiteY3" fmla="*/ 1498032 h 2362057"/>
                <a:gd name="connsiteX4" fmla="*/ 435193 w 453286"/>
                <a:gd name="connsiteY4" fmla="*/ 2315631 h 2362057"/>
                <a:gd name="connsiteX5" fmla="*/ 453287 w 453286"/>
                <a:gd name="connsiteY5" fmla="*/ 2362058 h 2362057"/>
                <a:gd name="connsiteX6" fmla="*/ 278699 w 453286"/>
                <a:gd name="connsiteY6" fmla="*/ 2114298 h 2362057"/>
                <a:gd name="connsiteX7" fmla="*/ 11698 w 453286"/>
                <a:gd name="connsiteY7" fmla="*/ 1374726 h 2362057"/>
                <a:gd name="connsiteX8" fmla="*/ 120881 w 453286"/>
                <a:gd name="connsiteY8" fmla="*/ 694557 h 2362057"/>
                <a:gd name="connsiteX9" fmla="*/ 339249 w 453286"/>
                <a:gd name="connsiteY9" fmla="*/ 262500 h 2362057"/>
                <a:gd name="connsiteX10" fmla="*/ 423189 w 453286"/>
                <a:gd name="connsiteY10" fmla="*/ 45368 h 2362057"/>
                <a:gd name="connsiteX11" fmla="*/ 448256 w 453286"/>
                <a:gd name="connsiteY11" fmla="*/ 0 h 2362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3286" h="2362057">
                  <a:moveTo>
                    <a:pt x="448256" y="0"/>
                  </a:moveTo>
                  <a:cubicBezTo>
                    <a:pt x="411096" y="154199"/>
                    <a:pt x="370671" y="301690"/>
                    <a:pt x="306414" y="442031"/>
                  </a:cubicBezTo>
                  <a:cubicBezTo>
                    <a:pt x="261840" y="539387"/>
                    <a:pt x="220091" y="637979"/>
                    <a:pt x="175782" y="735424"/>
                  </a:cubicBezTo>
                  <a:cubicBezTo>
                    <a:pt x="63685" y="981947"/>
                    <a:pt x="59096" y="1237298"/>
                    <a:pt x="109230" y="1498032"/>
                  </a:cubicBezTo>
                  <a:cubicBezTo>
                    <a:pt x="165632" y="1791513"/>
                    <a:pt x="287614" y="2058603"/>
                    <a:pt x="435193" y="2315631"/>
                  </a:cubicBezTo>
                  <a:cubicBezTo>
                    <a:pt x="442077" y="2327723"/>
                    <a:pt x="453110" y="2338226"/>
                    <a:pt x="453287" y="2362058"/>
                  </a:cubicBezTo>
                  <a:cubicBezTo>
                    <a:pt x="387265" y="2279177"/>
                    <a:pt x="329804" y="2198945"/>
                    <a:pt x="278699" y="2114298"/>
                  </a:cubicBezTo>
                  <a:cubicBezTo>
                    <a:pt x="140564" y="1885604"/>
                    <a:pt x="47974" y="1640139"/>
                    <a:pt x="11698" y="1374726"/>
                  </a:cubicBezTo>
                  <a:cubicBezTo>
                    <a:pt x="-20784" y="1137117"/>
                    <a:pt x="13992" y="909747"/>
                    <a:pt x="120881" y="694557"/>
                  </a:cubicBezTo>
                  <a:cubicBezTo>
                    <a:pt x="192641" y="550067"/>
                    <a:pt x="265371" y="405931"/>
                    <a:pt x="339249" y="262500"/>
                  </a:cubicBezTo>
                  <a:cubicBezTo>
                    <a:pt x="375084" y="192947"/>
                    <a:pt x="398474" y="118981"/>
                    <a:pt x="423189" y="45368"/>
                  </a:cubicBezTo>
                  <a:cubicBezTo>
                    <a:pt x="428043" y="30716"/>
                    <a:pt x="428661" y="13593"/>
                    <a:pt x="448256" y="0"/>
                  </a:cubicBezTo>
                  <a:close/>
                </a:path>
              </a:pathLst>
            </a:custGeom>
            <a:solidFill>
              <a:srgbClr val="792B89"/>
            </a:solidFill>
            <a:ln w="8814"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CD0455DC-C327-4E40-BAAC-C499D19A70C5}"/>
                </a:ext>
              </a:extLst>
            </p:cNvPr>
            <p:cNvSpPr/>
            <p:nvPr/>
          </p:nvSpPr>
          <p:spPr>
            <a:xfrm flipH="1">
              <a:off x="1404330" y="2612550"/>
              <a:ext cx="438479" cy="254005"/>
            </a:xfrm>
            <a:custGeom>
              <a:avLst/>
              <a:gdLst>
                <a:gd name="connsiteX0" fmla="*/ 52821 w 438479"/>
                <a:gd name="connsiteY0" fmla="*/ 253979 h 254005"/>
                <a:gd name="connsiteX1" fmla="*/ 11160 w 438479"/>
                <a:gd name="connsiteY1" fmla="*/ 217614 h 254005"/>
                <a:gd name="connsiteX2" fmla="*/ 127 w 438479"/>
                <a:gd name="connsiteY2" fmla="*/ 24402 h 254005"/>
                <a:gd name="connsiteX3" fmla="*/ 26782 w 438479"/>
                <a:gd name="connsiteY3" fmla="*/ 482 h 254005"/>
                <a:gd name="connsiteX4" fmla="*/ 300139 w 438479"/>
                <a:gd name="connsiteY4" fmla="*/ 43644 h 254005"/>
                <a:gd name="connsiteX5" fmla="*/ 438274 w 438479"/>
                <a:gd name="connsiteY5" fmla="*/ 236414 h 254005"/>
                <a:gd name="connsiteX6" fmla="*/ 409587 w 438479"/>
                <a:gd name="connsiteY6" fmla="*/ 253273 h 254005"/>
                <a:gd name="connsiteX7" fmla="*/ 52821 w 438479"/>
                <a:gd name="connsiteY7" fmla="*/ 253979 h 254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8479" h="254005">
                  <a:moveTo>
                    <a:pt x="52821" y="253979"/>
                  </a:moveTo>
                  <a:cubicBezTo>
                    <a:pt x="26165" y="254509"/>
                    <a:pt x="12219" y="247095"/>
                    <a:pt x="11160" y="217614"/>
                  </a:cubicBezTo>
                  <a:cubicBezTo>
                    <a:pt x="8865" y="153181"/>
                    <a:pt x="4363" y="88747"/>
                    <a:pt x="127" y="24402"/>
                  </a:cubicBezTo>
                  <a:cubicBezTo>
                    <a:pt x="-1286" y="3748"/>
                    <a:pt x="9218" y="-1813"/>
                    <a:pt x="26782" y="482"/>
                  </a:cubicBezTo>
                  <a:cubicBezTo>
                    <a:pt x="118313" y="12398"/>
                    <a:pt x="210903" y="19283"/>
                    <a:pt x="300139" y="43644"/>
                  </a:cubicBezTo>
                  <a:cubicBezTo>
                    <a:pt x="372781" y="63415"/>
                    <a:pt x="442775" y="165891"/>
                    <a:pt x="438274" y="236414"/>
                  </a:cubicBezTo>
                  <a:cubicBezTo>
                    <a:pt x="436861" y="258304"/>
                    <a:pt x="421238" y="253096"/>
                    <a:pt x="409587" y="253273"/>
                  </a:cubicBezTo>
                  <a:cubicBezTo>
                    <a:pt x="349391" y="253891"/>
                    <a:pt x="111517" y="252743"/>
                    <a:pt x="52821" y="253979"/>
                  </a:cubicBezTo>
                  <a:close/>
                </a:path>
              </a:pathLst>
            </a:custGeom>
            <a:solidFill>
              <a:srgbClr val="792B89"/>
            </a:solidFill>
            <a:ln w="8814"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3758C9DD-9F11-4D34-B317-3AB5CA8AEFF2}"/>
                </a:ext>
              </a:extLst>
            </p:cNvPr>
            <p:cNvSpPr/>
            <p:nvPr/>
          </p:nvSpPr>
          <p:spPr>
            <a:xfrm flipH="1">
              <a:off x="1407463" y="3705557"/>
              <a:ext cx="431200" cy="247300"/>
            </a:xfrm>
            <a:custGeom>
              <a:avLst/>
              <a:gdLst>
                <a:gd name="connsiteX0" fmla="*/ 386553 w 431200"/>
                <a:gd name="connsiteY0" fmla="*/ 636 h 247300"/>
                <a:gd name="connsiteX1" fmla="*/ 425301 w 431200"/>
                <a:gd name="connsiteY1" fmla="*/ 52889 h 247300"/>
                <a:gd name="connsiteX2" fmla="*/ 291315 w 431200"/>
                <a:gd name="connsiteY2" fmla="*/ 196584 h 247300"/>
                <a:gd name="connsiteX3" fmla="*/ 36759 w 431200"/>
                <a:gd name="connsiteY3" fmla="*/ 246101 h 247300"/>
                <a:gd name="connsiteX4" fmla="*/ 40 w 431200"/>
                <a:gd name="connsiteY4" fmla="*/ 215120 h 247300"/>
                <a:gd name="connsiteX5" fmla="*/ 129 w 431200"/>
                <a:gd name="connsiteY5" fmla="*/ 38943 h 247300"/>
                <a:gd name="connsiteX6" fmla="*/ 38524 w 431200"/>
                <a:gd name="connsiteY6" fmla="*/ 18 h 247300"/>
                <a:gd name="connsiteX7" fmla="*/ 386553 w 431200"/>
                <a:gd name="connsiteY7" fmla="*/ 636 h 247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200" h="247300">
                  <a:moveTo>
                    <a:pt x="386553" y="636"/>
                  </a:moveTo>
                  <a:cubicBezTo>
                    <a:pt x="433421" y="989"/>
                    <a:pt x="437570" y="6550"/>
                    <a:pt x="425301" y="52889"/>
                  </a:cubicBezTo>
                  <a:cubicBezTo>
                    <a:pt x="406236" y="124384"/>
                    <a:pt x="365634" y="175577"/>
                    <a:pt x="291315" y="196584"/>
                  </a:cubicBezTo>
                  <a:cubicBezTo>
                    <a:pt x="207728" y="220239"/>
                    <a:pt x="122199" y="232420"/>
                    <a:pt x="36759" y="246101"/>
                  </a:cubicBezTo>
                  <a:cubicBezTo>
                    <a:pt x="10103" y="250426"/>
                    <a:pt x="-754" y="243718"/>
                    <a:pt x="40" y="215120"/>
                  </a:cubicBezTo>
                  <a:cubicBezTo>
                    <a:pt x="1629" y="156424"/>
                    <a:pt x="1541" y="97639"/>
                    <a:pt x="129" y="38943"/>
                  </a:cubicBezTo>
                  <a:cubicBezTo>
                    <a:pt x="-577" y="10433"/>
                    <a:pt x="10014" y="-511"/>
                    <a:pt x="38524" y="18"/>
                  </a:cubicBezTo>
                  <a:cubicBezTo>
                    <a:pt x="98633" y="1342"/>
                    <a:pt x="330769" y="195"/>
                    <a:pt x="386553" y="636"/>
                  </a:cubicBezTo>
                  <a:close/>
                </a:path>
              </a:pathLst>
            </a:custGeom>
            <a:solidFill>
              <a:srgbClr val="792B89"/>
            </a:solidFill>
            <a:ln w="8814"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F221AEDA-3196-4AFA-9D8C-2075C95029A6}"/>
                </a:ext>
              </a:extLst>
            </p:cNvPr>
            <p:cNvSpPr/>
            <p:nvPr/>
          </p:nvSpPr>
          <p:spPr>
            <a:xfrm flipH="1">
              <a:off x="1379078" y="3106217"/>
              <a:ext cx="162567" cy="365229"/>
            </a:xfrm>
            <a:custGeom>
              <a:avLst/>
              <a:gdLst>
                <a:gd name="connsiteX0" fmla="*/ 162529 w 162567"/>
                <a:gd name="connsiteY0" fmla="*/ 184778 h 365229"/>
                <a:gd name="connsiteX1" fmla="*/ 132784 w 162567"/>
                <a:gd name="connsiteY1" fmla="*/ 320442 h 365229"/>
                <a:gd name="connsiteX2" fmla="*/ 82738 w 162567"/>
                <a:gd name="connsiteY2" fmla="*/ 365104 h 365229"/>
                <a:gd name="connsiteX3" fmla="*/ 30132 w 162567"/>
                <a:gd name="connsiteY3" fmla="*/ 324414 h 365229"/>
                <a:gd name="connsiteX4" fmla="*/ 9831 w 162567"/>
                <a:gd name="connsiteY4" fmla="*/ 271720 h 365229"/>
                <a:gd name="connsiteX5" fmla="*/ 9390 w 162567"/>
                <a:gd name="connsiteY5" fmla="*/ 89276 h 365229"/>
                <a:gd name="connsiteX6" fmla="*/ 37370 w 162567"/>
                <a:gd name="connsiteY6" fmla="*/ 30315 h 365229"/>
                <a:gd name="connsiteX7" fmla="*/ 128459 w 162567"/>
                <a:gd name="connsiteY7" fmla="*/ 37641 h 365229"/>
                <a:gd name="connsiteX8" fmla="*/ 162529 w 162567"/>
                <a:gd name="connsiteY8" fmla="*/ 184778 h 365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567" h="365229">
                  <a:moveTo>
                    <a:pt x="162529" y="184778"/>
                  </a:moveTo>
                  <a:cubicBezTo>
                    <a:pt x="163235" y="243122"/>
                    <a:pt x="152555" y="277545"/>
                    <a:pt x="132784" y="320442"/>
                  </a:cubicBezTo>
                  <a:cubicBezTo>
                    <a:pt x="122722" y="342243"/>
                    <a:pt x="108070" y="363162"/>
                    <a:pt x="82738" y="365104"/>
                  </a:cubicBezTo>
                  <a:cubicBezTo>
                    <a:pt x="56082" y="367134"/>
                    <a:pt x="41871" y="344273"/>
                    <a:pt x="30132" y="324414"/>
                  </a:cubicBezTo>
                  <a:cubicBezTo>
                    <a:pt x="20687" y="308349"/>
                    <a:pt x="13538" y="289990"/>
                    <a:pt x="9831" y="271720"/>
                  </a:cubicBezTo>
                  <a:cubicBezTo>
                    <a:pt x="-2526" y="211170"/>
                    <a:pt x="-3850" y="150002"/>
                    <a:pt x="9390" y="89276"/>
                  </a:cubicBezTo>
                  <a:cubicBezTo>
                    <a:pt x="14068" y="67827"/>
                    <a:pt x="23336" y="47791"/>
                    <a:pt x="37370" y="30315"/>
                  </a:cubicBezTo>
                  <a:cubicBezTo>
                    <a:pt x="71175" y="-12052"/>
                    <a:pt x="101273" y="-10375"/>
                    <a:pt x="128459" y="37641"/>
                  </a:cubicBezTo>
                  <a:cubicBezTo>
                    <a:pt x="154232" y="83097"/>
                    <a:pt x="163235" y="128112"/>
                    <a:pt x="162529" y="184778"/>
                  </a:cubicBezTo>
                  <a:close/>
                </a:path>
              </a:pathLst>
            </a:custGeom>
            <a:solidFill>
              <a:srgbClr val="792B89"/>
            </a:solidFill>
            <a:ln w="8814" cap="flat">
              <a:noFill/>
              <a:prstDash val="solid"/>
              <a:miter/>
            </a:ln>
          </p:spPr>
          <p:txBody>
            <a:bodyPr rtlCol="0" anchor="ctr"/>
            <a:lstStyle/>
            <a:p>
              <a:endParaRPr lang="en-US"/>
            </a:p>
          </p:txBody>
        </p:sp>
      </p:grpSp>
      <p:grpSp>
        <p:nvGrpSpPr>
          <p:cNvPr id="18" name="Group 17">
            <a:extLst>
              <a:ext uri="{FF2B5EF4-FFF2-40B4-BE49-F238E27FC236}">
                <a16:creationId xmlns:a16="http://schemas.microsoft.com/office/drawing/2014/main" id="{393730F4-C431-4717-8D62-16A5E010B790}"/>
              </a:ext>
            </a:extLst>
          </p:cNvPr>
          <p:cNvGrpSpPr/>
          <p:nvPr/>
        </p:nvGrpSpPr>
        <p:grpSpPr>
          <a:xfrm rot="5400000">
            <a:off x="8435052" y="1810918"/>
            <a:ext cx="497609" cy="5175712"/>
            <a:chOff x="2627784" y="1655809"/>
            <a:chExt cx="360040" cy="4046437"/>
          </a:xfrm>
          <a:solidFill>
            <a:schemeClr val="bg1">
              <a:lumMod val="75000"/>
            </a:schemeClr>
          </a:solidFill>
        </p:grpSpPr>
        <p:sp>
          <p:nvSpPr>
            <p:cNvPr id="19" name="Oval 21">
              <a:extLst>
                <a:ext uri="{FF2B5EF4-FFF2-40B4-BE49-F238E27FC236}">
                  <a16:creationId xmlns:a16="http://schemas.microsoft.com/office/drawing/2014/main" id="{809A2498-D458-493B-988E-53CE4DFE732E}"/>
                </a:ext>
              </a:extLst>
            </p:cNvPr>
            <p:cNvSpPr/>
            <p:nvPr/>
          </p:nvSpPr>
          <p:spPr>
            <a:xfrm rot="10800000">
              <a:off x="2627784" y="5190075"/>
              <a:ext cx="360040" cy="512171"/>
            </a:xfrm>
            <a:custGeom>
              <a:avLst/>
              <a:gdLst/>
              <a:ahLst/>
              <a:cxnLst/>
              <a:rect l="l" t="t" r="r" b="b"/>
              <a:pathLst>
                <a:path w="1449042" h="2061319">
                  <a:moveTo>
                    <a:pt x="890329" y="8109"/>
                  </a:moveTo>
                  <a:lnTo>
                    <a:pt x="875391" y="0"/>
                  </a:lnTo>
                  <a:lnTo>
                    <a:pt x="899553" y="0"/>
                  </a:lnTo>
                  <a:close/>
                  <a:moveTo>
                    <a:pt x="567074" y="15457"/>
                  </a:moveTo>
                  <a:cubicBezTo>
                    <a:pt x="559970" y="11620"/>
                    <a:pt x="554539" y="5980"/>
                    <a:pt x="549490" y="0"/>
                  </a:cubicBezTo>
                  <a:lnTo>
                    <a:pt x="591073" y="0"/>
                  </a:lnTo>
                  <a:lnTo>
                    <a:pt x="591073" y="779"/>
                  </a:lnTo>
                  <a:cubicBezTo>
                    <a:pt x="582272" y="4393"/>
                    <a:pt x="574352" y="9488"/>
                    <a:pt x="567074" y="15457"/>
                  </a:cubicBezTo>
                  <a:close/>
                  <a:moveTo>
                    <a:pt x="724521" y="2061319"/>
                  </a:moveTo>
                  <a:cubicBezTo>
                    <a:pt x="598174" y="2061319"/>
                    <a:pt x="495751" y="1958898"/>
                    <a:pt x="495751" y="1832553"/>
                  </a:cubicBezTo>
                  <a:cubicBezTo>
                    <a:pt x="495751" y="1757073"/>
                    <a:pt x="532306" y="1690130"/>
                    <a:pt x="591072" y="1651701"/>
                  </a:cubicBezTo>
                  <a:lnTo>
                    <a:pt x="591072" y="1552929"/>
                  </a:lnTo>
                  <a:lnTo>
                    <a:pt x="0" y="1552929"/>
                  </a:lnTo>
                  <a:lnTo>
                    <a:pt x="0" y="1076774"/>
                  </a:lnTo>
                  <a:cubicBezTo>
                    <a:pt x="41555" y="1100843"/>
                    <a:pt x="89880" y="1114460"/>
                    <a:pt x="141384" y="1114460"/>
                  </a:cubicBezTo>
                  <a:cubicBezTo>
                    <a:pt x="299317" y="1114460"/>
                    <a:pt x="427347" y="986432"/>
                    <a:pt x="427347" y="828502"/>
                  </a:cubicBezTo>
                  <a:cubicBezTo>
                    <a:pt x="427347" y="670572"/>
                    <a:pt x="299317" y="542545"/>
                    <a:pt x="141384" y="542545"/>
                  </a:cubicBezTo>
                  <a:cubicBezTo>
                    <a:pt x="89880" y="542545"/>
                    <a:pt x="41555" y="556161"/>
                    <a:pt x="0" y="580230"/>
                  </a:cubicBezTo>
                  <a:lnTo>
                    <a:pt x="0" y="104078"/>
                  </a:lnTo>
                  <a:lnTo>
                    <a:pt x="486636" y="104078"/>
                  </a:lnTo>
                  <a:cubicBezTo>
                    <a:pt x="460411" y="146283"/>
                    <a:pt x="445949" y="196174"/>
                    <a:pt x="445949" y="249443"/>
                  </a:cubicBezTo>
                  <a:cubicBezTo>
                    <a:pt x="445949" y="408501"/>
                    <a:pt x="574891" y="537443"/>
                    <a:pt x="733949" y="537443"/>
                  </a:cubicBezTo>
                  <a:cubicBezTo>
                    <a:pt x="893007" y="537443"/>
                    <a:pt x="1021949" y="408501"/>
                    <a:pt x="1021949" y="249443"/>
                  </a:cubicBezTo>
                  <a:cubicBezTo>
                    <a:pt x="1021949" y="196174"/>
                    <a:pt x="1007487" y="146283"/>
                    <a:pt x="981263" y="104078"/>
                  </a:cubicBezTo>
                  <a:lnTo>
                    <a:pt x="1449042" y="104078"/>
                  </a:lnTo>
                  <a:lnTo>
                    <a:pt x="1449042" y="575618"/>
                  </a:lnTo>
                  <a:cubicBezTo>
                    <a:pt x="1410135" y="554144"/>
                    <a:pt x="1365306" y="542545"/>
                    <a:pt x="1317768" y="542545"/>
                  </a:cubicBezTo>
                  <a:cubicBezTo>
                    <a:pt x="1159835" y="542545"/>
                    <a:pt x="1031805" y="670572"/>
                    <a:pt x="1031805" y="828502"/>
                  </a:cubicBezTo>
                  <a:cubicBezTo>
                    <a:pt x="1031805" y="986432"/>
                    <a:pt x="1159835" y="1114460"/>
                    <a:pt x="1317768" y="1114460"/>
                  </a:cubicBezTo>
                  <a:cubicBezTo>
                    <a:pt x="1365306" y="1114460"/>
                    <a:pt x="1410135" y="1102859"/>
                    <a:pt x="1449042" y="1081386"/>
                  </a:cubicBezTo>
                  <a:lnTo>
                    <a:pt x="1449042" y="1552929"/>
                  </a:lnTo>
                  <a:lnTo>
                    <a:pt x="857971" y="1552929"/>
                  </a:lnTo>
                  <a:lnTo>
                    <a:pt x="857971" y="1651701"/>
                  </a:lnTo>
                  <a:cubicBezTo>
                    <a:pt x="916736" y="1690130"/>
                    <a:pt x="953292" y="1757073"/>
                    <a:pt x="953292" y="1832553"/>
                  </a:cubicBezTo>
                  <a:cubicBezTo>
                    <a:pt x="953292" y="1958898"/>
                    <a:pt x="850868" y="2061319"/>
                    <a:pt x="724521" y="206131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0" name="Oval 21">
              <a:extLst>
                <a:ext uri="{FF2B5EF4-FFF2-40B4-BE49-F238E27FC236}">
                  <a16:creationId xmlns:a16="http://schemas.microsoft.com/office/drawing/2014/main" id="{07301D71-E92B-41B1-97EB-39C0D0C2BD08}"/>
                </a:ext>
              </a:extLst>
            </p:cNvPr>
            <p:cNvSpPr/>
            <p:nvPr/>
          </p:nvSpPr>
          <p:spPr>
            <a:xfrm rot="10800000">
              <a:off x="2627784" y="4796169"/>
              <a:ext cx="360040" cy="512171"/>
            </a:xfrm>
            <a:custGeom>
              <a:avLst/>
              <a:gdLst/>
              <a:ahLst/>
              <a:cxnLst/>
              <a:rect l="l" t="t" r="r" b="b"/>
              <a:pathLst>
                <a:path w="1449042" h="2061319">
                  <a:moveTo>
                    <a:pt x="890329" y="8109"/>
                  </a:moveTo>
                  <a:lnTo>
                    <a:pt x="875391" y="0"/>
                  </a:lnTo>
                  <a:lnTo>
                    <a:pt x="899553" y="0"/>
                  </a:lnTo>
                  <a:close/>
                  <a:moveTo>
                    <a:pt x="567074" y="15457"/>
                  </a:moveTo>
                  <a:cubicBezTo>
                    <a:pt x="559970" y="11620"/>
                    <a:pt x="554539" y="5980"/>
                    <a:pt x="549490" y="0"/>
                  </a:cubicBezTo>
                  <a:lnTo>
                    <a:pt x="591073" y="0"/>
                  </a:lnTo>
                  <a:lnTo>
                    <a:pt x="591073" y="779"/>
                  </a:lnTo>
                  <a:cubicBezTo>
                    <a:pt x="582272" y="4393"/>
                    <a:pt x="574352" y="9488"/>
                    <a:pt x="567074" y="15457"/>
                  </a:cubicBezTo>
                  <a:close/>
                  <a:moveTo>
                    <a:pt x="724521" y="2061319"/>
                  </a:moveTo>
                  <a:cubicBezTo>
                    <a:pt x="598174" y="2061319"/>
                    <a:pt x="495751" y="1958898"/>
                    <a:pt x="495751" y="1832553"/>
                  </a:cubicBezTo>
                  <a:cubicBezTo>
                    <a:pt x="495751" y="1757073"/>
                    <a:pt x="532306" y="1690130"/>
                    <a:pt x="591072" y="1651701"/>
                  </a:cubicBezTo>
                  <a:lnTo>
                    <a:pt x="591072" y="1552929"/>
                  </a:lnTo>
                  <a:lnTo>
                    <a:pt x="0" y="1552929"/>
                  </a:lnTo>
                  <a:lnTo>
                    <a:pt x="0" y="1076774"/>
                  </a:lnTo>
                  <a:cubicBezTo>
                    <a:pt x="41555" y="1100843"/>
                    <a:pt x="89880" y="1114460"/>
                    <a:pt x="141384" y="1114460"/>
                  </a:cubicBezTo>
                  <a:cubicBezTo>
                    <a:pt x="299317" y="1114460"/>
                    <a:pt x="427347" y="986432"/>
                    <a:pt x="427347" y="828502"/>
                  </a:cubicBezTo>
                  <a:cubicBezTo>
                    <a:pt x="427347" y="670572"/>
                    <a:pt x="299317" y="542545"/>
                    <a:pt x="141384" y="542545"/>
                  </a:cubicBezTo>
                  <a:cubicBezTo>
                    <a:pt x="89880" y="542545"/>
                    <a:pt x="41555" y="556161"/>
                    <a:pt x="0" y="580230"/>
                  </a:cubicBezTo>
                  <a:lnTo>
                    <a:pt x="0" y="104078"/>
                  </a:lnTo>
                  <a:lnTo>
                    <a:pt x="486636" y="104078"/>
                  </a:lnTo>
                  <a:cubicBezTo>
                    <a:pt x="460411" y="146283"/>
                    <a:pt x="445949" y="196174"/>
                    <a:pt x="445949" y="249443"/>
                  </a:cubicBezTo>
                  <a:cubicBezTo>
                    <a:pt x="445949" y="408501"/>
                    <a:pt x="574891" y="537443"/>
                    <a:pt x="733949" y="537443"/>
                  </a:cubicBezTo>
                  <a:cubicBezTo>
                    <a:pt x="893007" y="537443"/>
                    <a:pt x="1021949" y="408501"/>
                    <a:pt x="1021949" y="249443"/>
                  </a:cubicBezTo>
                  <a:cubicBezTo>
                    <a:pt x="1021949" y="196174"/>
                    <a:pt x="1007487" y="146283"/>
                    <a:pt x="981263" y="104078"/>
                  </a:cubicBezTo>
                  <a:lnTo>
                    <a:pt x="1449042" y="104078"/>
                  </a:lnTo>
                  <a:lnTo>
                    <a:pt x="1449042" y="575618"/>
                  </a:lnTo>
                  <a:cubicBezTo>
                    <a:pt x="1410135" y="554144"/>
                    <a:pt x="1365306" y="542545"/>
                    <a:pt x="1317768" y="542545"/>
                  </a:cubicBezTo>
                  <a:cubicBezTo>
                    <a:pt x="1159835" y="542545"/>
                    <a:pt x="1031805" y="670572"/>
                    <a:pt x="1031805" y="828502"/>
                  </a:cubicBezTo>
                  <a:cubicBezTo>
                    <a:pt x="1031805" y="986432"/>
                    <a:pt x="1159835" y="1114460"/>
                    <a:pt x="1317768" y="1114460"/>
                  </a:cubicBezTo>
                  <a:cubicBezTo>
                    <a:pt x="1365306" y="1114460"/>
                    <a:pt x="1410135" y="1102859"/>
                    <a:pt x="1449042" y="1081386"/>
                  </a:cubicBezTo>
                  <a:lnTo>
                    <a:pt x="1449042" y="1552929"/>
                  </a:lnTo>
                  <a:lnTo>
                    <a:pt x="857971" y="1552929"/>
                  </a:lnTo>
                  <a:lnTo>
                    <a:pt x="857971" y="1651701"/>
                  </a:lnTo>
                  <a:cubicBezTo>
                    <a:pt x="916736" y="1690130"/>
                    <a:pt x="953292" y="1757073"/>
                    <a:pt x="953292" y="1832553"/>
                  </a:cubicBezTo>
                  <a:cubicBezTo>
                    <a:pt x="953292" y="1958898"/>
                    <a:pt x="850868" y="2061319"/>
                    <a:pt x="724521" y="206131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1" name="Oval 21">
              <a:extLst>
                <a:ext uri="{FF2B5EF4-FFF2-40B4-BE49-F238E27FC236}">
                  <a16:creationId xmlns:a16="http://schemas.microsoft.com/office/drawing/2014/main" id="{DBB97E54-9ACA-429C-A8E1-92BDAAB7BF7A}"/>
                </a:ext>
              </a:extLst>
            </p:cNvPr>
            <p:cNvSpPr/>
            <p:nvPr/>
          </p:nvSpPr>
          <p:spPr>
            <a:xfrm rot="10800000">
              <a:off x="2627784" y="4403624"/>
              <a:ext cx="360040" cy="512171"/>
            </a:xfrm>
            <a:custGeom>
              <a:avLst/>
              <a:gdLst/>
              <a:ahLst/>
              <a:cxnLst/>
              <a:rect l="l" t="t" r="r" b="b"/>
              <a:pathLst>
                <a:path w="1449042" h="2061319">
                  <a:moveTo>
                    <a:pt x="890329" y="8109"/>
                  </a:moveTo>
                  <a:lnTo>
                    <a:pt x="875391" y="0"/>
                  </a:lnTo>
                  <a:lnTo>
                    <a:pt x="899553" y="0"/>
                  </a:lnTo>
                  <a:close/>
                  <a:moveTo>
                    <a:pt x="567074" y="15457"/>
                  </a:moveTo>
                  <a:cubicBezTo>
                    <a:pt x="559970" y="11620"/>
                    <a:pt x="554539" y="5980"/>
                    <a:pt x="549490" y="0"/>
                  </a:cubicBezTo>
                  <a:lnTo>
                    <a:pt x="591073" y="0"/>
                  </a:lnTo>
                  <a:lnTo>
                    <a:pt x="591073" y="779"/>
                  </a:lnTo>
                  <a:cubicBezTo>
                    <a:pt x="582272" y="4393"/>
                    <a:pt x="574352" y="9488"/>
                    <a:pt x="567074" y="15457"/>
                  </a:cubicBezTo>
                  <a:close/>
                  <a:moveTo>
                    <a:pt x="724521" y="2061319"/>
                  </a:moveTo>
                  <a:cubicBezTo>
                    <a:pt x="598174" y="2061319"/>
                    <a:pt x="495751" y="1958898"/>
                    <a:pt x="495751" y="1832553"/>
                  </a:cubicBezTo>
                  <a:cubicBezTo>
                    <a:pt x="495751" y="1757073"/>
                    <a:pt x="532306" y="1690130"/>
                    <a:pt x="591072" y="1651701"/>
                  </a:cubicBezTo>
                  <a:lnTo>
                    <a:pt x="591072" y="1552929"/>
                  </a:lnTo>
                  <a:lnTo>
                    <a:pt x="0" y="1552929"/>
                  </a:lnTo>
                  <a:lnTo>
                    <a:pt x="0" y="1076774"/>
                  </a:lnTo>
                  <a:cubicBezTo>
                    <a:pt x="41555" y="1100843"/>
                    <a:pt x="89880" y="1114460"/>
                    <a:pt x="141384" y="1114460"/>
                  </a:cubicBezTo>
                  <a:cubicBezTo>
                    <a:pt x="299317" y="1114460"/>
                    <a:pt x="427347" y="986432"/>
                    <a:pt x="427347" y="828502"/>
                  </a:cubicBezTo>
                  <a:cubicBezTo>
                    <a:pt x="427347" y="670572"/>
                    <a:pt x="299317" y="542545"/>
                    <a:pt x="141384" y="542545"/>
                  </a:cubicBezTo>
                  <a:cubicBezTo>
                    <a:pt x="89880" y="542545"/>
                    <a:pt x="41555" y="556161"/>
                    <a:pt x="0" y="580230"/>
                  </a:cubicBezTo>
                  <a:lnTo>
                    <a:pt x="0" y="104078"/>
                  </a:lnTo>
                  <a:lnTo>
                    <a:pt x="486636" y="104078"/>
                  </a:lnTo>
                  <a:cubicBezTo>
                    <a:pt x="460411" y="146283"/>
                    <a:pt x="445949" y="196174"/>
                    <a:pt x="445949" y="249443"/>
                  </a:cubicBezTo>
                  <a:cubicBezTo>
                    <a:pt x="445949" y="408501"/>
                    <a:pt x="574891" y="537443"/>
                    <a:pt x="733949" y="537443"/>
                  </a:cubicBezTo>
                  <a:cubicBezTo>
                    <a:pt x="893007" y="537443"/>
                    <a:pt x="1021949" y="408501"/>
                    <a:pt x="1021949" y="249443"/>
                  </a:cubicBezTo>
                  <a:cubicBezTo>
                    <a:pt x="1021949" y="196174"/>
                    <a:pt x="1007487" y="146283"/>
                    <a:pt x="981263" y="104078"/>
                  </a:cubicBezTo>
                  <a:lnTo>
                    <a:pt x="1449042" y="104078"/>
                  </a:lnTo>
                  <a:lnTo>
                    <a:pt x="1449042" y="575618"/>
                  </a:lnTo>
                  <a:cubicBezTo>
                    <a:pt x="1410135" y="554144"/>
                    <a:pt x="1365306" y="542545"/>
                    <a:pt x="1317768" y="542545"/>
                  </a:cubicBezTo>
                  <a:cubicBezTo>
                    <a:pt x="1159835" y="542545"/>
                    <a:pt x="1031805" y="670572"/>
                    <a:pt x="1031805" y="828502"/>
                  </a:cubicBezTo>
                  <a:cubicBezTo>
                    <a:pt x="1031805" y="986432"/>
                    <a:pt x="1159835" y="1114460"/>
                    <a:pt x="1317768" y="1114460"/>
                  </a:cubicBezTo>
                  <a:cubicBezTo>
                    <a:pt x="1365306" y="1114460"/>
                    <a:pt x="1410135" y="1102859"/>
                    <a:pt x="1449042" y="1081386"/>
                  </a:cubicBezTo>
                  <a:lnTo>
                    <a:pt x="1449042" y="1552929"/>
                  </a:lnTo>
                  <a:lnTo>
                    <a:pt x="857971" y="1552929"/>
                  </a:lnTo>
                  <a:lnTo>
                    <a:pt x="857971" y="1651701"/>
                  </a:lnTo>
                  <a:cubicBezTo>
                    <a:pt x="916736" y="1690130"/>
                    <a:pt x="953292" y="1757073"/>
                    <a:pt x="953292" y="1832553"/>
                  </a:cubicBezTo>
                  <a:cubicBezTo>
                    <a:pt x="953292" y="1958898"/>
                    <a:pt x="850868" y="2061319"/>
                    <a:pt x="724521" y="206131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2" name="Oval 21">
              <a:extLst>
                <a:ext uri="{FF2B5EF4-FFF2-40B4-BE49-F238E27FC236}">
                  <a16:creationId xmlns:a16="http://schemas.microsoft.com/office/drawing/2014/main" id="{50D7D4DF-B3B3-4864-A4C2-D3D0D3E26CBB}"/>
                </a:ext>
              </a:extLst>
            </p:cNvPr>
            <p:cNvSpPr/>
            <p:nvPr/>
          </p:nvSpPr>
          <p:spPr>
            <a:xfrm rot="10800000">
              <a:off x="2627784" y="4011079"/>
              <a:ext cx="360040" cy="512171"/>
            </a:xfrm>
            <a:custGeom>
              <a:avLst/>
              <a:gdLst/>
              <a:ahLst/>
              <a:cxnLst/>
              <a:rect l="l" t="t" r="r" b="b"/>
              <a:pathLst>
                <a:path w="1449042" h="2061319">
                  <a:moveTo>
                    <a:pt x="890329" y="8109"/>
                  </a:moveTo>
                  <a:lnTo>
                    <a:pt x="875391" y="0"/>
                  </a:lnTo>
                  <a:lnTo>
                    <a:pt x="899553" y="0"/>
                  </a:lnTo>
                  <a:close/>
                  <a:moveTo>
                    <a:pt x="567074" y="15457"/>
                  </a:moveTo>
                  <a:cubicBezTo>
                    <a:pt x="559970" y="11620"/>
                    <a:pt x="554539" y="5980"/>
                    <a:pt x="549490" y="0"/>
                  </a:cubicBezTo>
                  <a:lnTo>
                    <a:pt x="591073" y="0"/>
                  </a:lnTo>
                  <a:lnTo>
                    <a:pt x="591073" y="779"/>
                  </a:lnTo>
                  <a:cubicBezTo>
                    <a:pt x="582272" y="4393"/>
                    <a:pt x="574352" y="9488"/>
                    <a:pt x="567074" y="15457"/>
                  </a:cubicBezTo>
                  <a:close/>
                  <a:moveTo>
                    <a:pt x="724521" y="2061319"/>
                  </a:moveTo>
                  <a:cubicBezTo>
                    <a:pt x="598174" y="2061319"/>
                    <a:pt x="495751" y="1958898"/>
                    <a:pt x="495751" y="1832553"/>
                  </a:cubicBezTo>
                  <a:cubicBezTo>
                    <a:pt x="495751" y="1757073"/>
                    <a:pt x="532306" y="1690130"/>
                    <a:pt x="591072" y="1651701"/>
                  </a:cubicBezTo>
                  <a:lnTo>
                    <a:pt x="591072" y="1552929"/>
                  </a:lnTo>
                  <a:lnTo>
                    <a:pt x="0" y="1552929"/>
                  </a:lnTo>
                  <a:lnTo>
                    <a:pt x="0" y="1076774"/>
                  </a:lnTo>
                  <a:cubicBezTo>
                    <a:pt x="41555" y="1100843"/>
                    <a:pt x="89880" y="1114460"/>
                    <a:pt x="141384" y="1114460"/>
                  </a:cubicBezTo>
                  <a:cubicBezTo>
                    <a:pt x="299317" y="1114460"/>
                    <a:pt x="427347" y="986432"/>
                    <a:pt x="427347" y="828502"/>
                  </a:cubicBezTo>
                  <a:cubicBezTo>
                    <a:pt x="427347" y="670572"/>
                    <a:pt x="299317" y="542545"/>
                    <a:pt x="141384" y="542545"/>
                  </a:cubicBezTo>
                  <a:cubicBezTo>
                    <a:pt x="89880" y="542545"/>
                    <a:pt x="41555" y="556161"/>
                    <a:pt x="0" y="580230"/>
                  </a:cubicBezTo>
                  <a:lnTo>
                    <a:pt x="0" y="104078"/>
                  </a:lnTo>
                  <a:lnTo>
                    <a:pt x="486636" y="104078"/>
                  </a:lnTo>
                  <a:cubicBezTo>
                    <a:pt x="460411" y="146283"/>
                    <a:pt x="445949" y="196174"/>
                    <a:pt x="445949" y="249443"/>
                  </a:cubicBezTo>
                  <a:cubicBezTo>
                    <a:pt x="445949" y="408501"/>
                    <a:pt x="574891" y="537443"/>
                    <a:pt x="733949" y="537443"/>
                  </a:cubicBezTo>
                  <a:cubicBezTo>
                    <a:pt x="893007" y="537443"/>
                    <a:pt x="1021949" y="408501"/>
                    <a:pt x="1021949" y="249443"/>
                  </a:cubicBezTo>
                  <a:cubicBezTo>
                    <a:pt x="1021949" y="196174"/>
                    <a:pt x="1007487" y="146283"/>
                    <a:pt x="981263" y="104078"/>
                  </a:cubicBezTo>
                  <a:lnTo>
                    <a:pt x="1449042" y="104078"/>
                  </a:lnTo>
                  <a:lnTo>
                    <a:pt x="1449042" y="575618"/>
                  </a:lnTo>
                  <a:cubicBezTo>
                    <a:pt x="1410135" y="554144"/>
                    <a:pt x="1365306" y="542545"/>
                    <a:pt x="1317768" y="542545"/>
                  </a:cubicBezTo>
                  <a:cubicBezTo>
                    <a:pt x="1159835" y="542545"/>
                    <a:pt x="1031805" y="670572"/>
                    <a:pt x="1031805" y="828502"/>
                  </a:cubicBezTo>
                  <a:cubicBezTo>
                    <a:pt x="1031805" y="986432"/>
                    <a:pt x="1159835" y="1114460"/>
                    <a:pt x="1317768" y="1114460"/>
                  </a:cubicBezTo>
                  <a:cubicBezTo>
                    <a:pt x="1365306" y="1114460"/>
                    <a:pt x="1410135" y="1102859"/>
                    <a:pt x="1449042" y="1081386"/>
                  </a:cubicBezTo>
                  <a:lnTo>
                    <a:pt x="1449042" y="1552929"/>
                  </a:lnTo>
                  <a:lnTo>
                    <a:pt x="857971" y="1552929"/>
                  </a:lnTo>
                  <a:lnTo>
                    <a:pt x="857971" y="1651701"/>
                  </a:lnTo>
                  <a:cubicBezTo>
                    <a:pt x="916736" y="1690130"/>
                    <a:pt x="953292" y="1757073"/>
                    <a:pt x="953292" y="1832553"/>
                  </a:cubicBezTo>
                  <a:cubicBezTo>
                    <a:pt x="953292" y="1958898"/>
                    <a:pt x="850868" y="2061319"/>
                    <a:pt x="724521" y="206131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3" name="Oval 21">
              <a:extLst>
                <a:ext uri="{FF2B5EF4-FFF2-40B4-BE49-F238E27FC236}">
                  <a16:creationId xmlns:a16="http://schemas.microsoft.com/office/drawing/2014/main" id="{2BE46F1F-BA55-4E5A-A2D9-ECA6BBC9F620}"/>
                </a:ext>
              </a:extLst>
            </p:cNvPr>
            <p:cNvSpPr/>
            <p:nvPr/>
          </p:nvSpPr>
          <p:spPr>
            <a:xfrm rot="10800000">
              <a:off x="2627784" y="3618534"/>
              <a:ext cx="360040" cy="512171"/>
            </a:xfrm>
            <a:custGeom>
              <a:avLst/>
              <a:gdLst/>
              <a:ahLst/>
              <a:cxnLst/>
              <a:rect l="l" t="t" r="r" b="b"/>
              <a:pathLst>
                <a:path w="1449042" h="2061319">
                  <a:moveTo>
                    <a:pt x="890329" y="8109"/>
                  </a:moveTo>
                  <a:lnTo>
                    <a:pt x="875391" y="0"/>
                  </a:lnTo>
                  <a:lnTo>
                    <a:pt x="899553" y="0"/>
                  </a:lnTo>
                  <a:close/>
                  <a:moveTo>
                    <a:pt x="567074" y="15457"/>
                  </a:moveTo>
                  <a:cubicBezTo>
                    <a:pt x="559970" y="11620"/>
                    <a:pt x="554539" y="5980"/>
                    <a:pt x="549490" y="0"/>
                  </a:cubicBezTo>
                  <a:lnTo>
                    <a:pt x="591073" y="0"/>
                  </a:lnTo>
                  <a:lnTo>
                    <a:pt x="591073" y="779"/>
                  </a:lnTo>
                  <a:cubicBezTo>
                    <a:pt x="582272" y="4393"/>
                    <a:pt x="574352" y="9488"/>
                    <a:pt x="567074" y="15457"/>
                  </a:cubicBezTo>
                  <a:close/>
                  <a:moveTo>
                    <a:pt x="724521" y="2061319"/>
                  </a:moveTo>
                  <a:cubicBezTo>
                    <a:pt x="598174" y="2061319"/>
                    <a:pt x="495751" y="1958898"/>
                    <a:pt x="495751" y="1832553"/>
                  </a:cubicBezTo>
                  <a:cubicBezTo>
                    <a:pt x="495751" y="1757073"/>
                    <a:pt x="532306" y="1690130"/>
                    <a:pt x="591072" y="1651701"/>
                  </a:cubicBezTo>
                  <a:lnTo>
                    <a:pt x="591072" y="1552929"/>
                  </a:lnTo>
                  <a:lnTo>
                    <a:pt x="0" y="1552929"/>
                  </a:lnTo>
                  <a:lnTo>
                    <a:pt x="0" y="1076774"/>
                  </a:lnTo>
                  <a:cubicBezTo>
                    <a:pt x="41555" y="1100843"/>
                    <a:pt x="89880" y="1114460"/>
                    <a:pt x="141384" y="1114460"/>
                  </a:cubicBezTo>
                  <a:cubicBezTo>
                    <a:pt x="299317" y="1114460"/>
                    <a:pt x="427347" y="986432"/>
                    <a:pt x="427347" y="828502"/>
                  </a:cubicBezTo>
                  <a:cubicBezTo>
                    <a:pt x="427347" y="670572"/>
                    <a:pt x="299317" y="542545"/>
                    <a:pt x="141384" y="542545"/>
                  </a:cubicBezTo>
                  <a:cubicBezTo>
                    <a:pt x="89880" y="542545"/>
                    <a:pt x="41555" y="556161"/>
                    <a:pt x="0" y="580230"/>
                  </a:cubicBezTo>
                  <a:lnTo>
                    <a:pt x="0" y="104078"/>
                  </a:lnTo>
                  <a:lnTo>
                    <a:pt x="486636" y="104078"/>
                  </a:lnTo>
                  <a:cubicBezTo>
                    <a:pt x="460411" y="146283"/>
                    <a:pt x="445949" y="196174"/>
                    <a:pt x="445949" y="249443"/>
                  </a:cubicBezTo>
                  <a:cubicBezTo>
                    <a:pt x="445949" y="408501"/>
                    <a:pt x="574891" y="537443"/>
                    <a:pt x="733949" y="537443"/>
                  </a:cubicBezTo>
                  <a:cubicBezTo>
                    <a:pt x="893007" y="537443"/>
                    <a:pt x="1021949" y="408501"/>
                    <a:pt x="1021949" y="249443"/>
                  </a:cubicBezTo>
                  <a:cubicBezTo>
                    <a:pt x="1021949" y="196174"/>
                    <a:pt x="1007487" y="146283"/>
                    <a:pt x="981263" y="104078"/>
                  </a:cubicBezTo>
                  <a:lnTo>
                    <a:pt x="1449042" y="104078"/>
                  </a:lnTo>
                  <a:lnTo>
                    <a:pt x="1449042" y="575618"/>
                  </a:lnTo>
                  <a:cubicBezTo>
                    <a:pt x="1410135" y="554144"/>
                    <a:pt x="1365306" y="542545"/>
                    <a:pt x="1317768" y="542545"/>
                  </a:cubicBezTo>
                  <a:cubicBezTo>
                    <a:pt x="1159835" y="542545"/>
                    <a:pt x="1031805" y="670572"/>
                    <a:pt x="1031805" y="828502"/>
                  </a:cubicBezTo>
                  <a:cubicBezTo>
                    <a:pt x="1031805" y="986432"/>
                    <a:pt x="1159835" y="1114460"/>
                    <a:pt x="1317768" y="1114460"/>
                  </a:cubicBezTo>
                  <a:cubicBezTo>
                    <a:pt x="1365306" y="1114460"/>
                    <a:pt x="1410135" y="1102859"/>
                    <a:pt x="1449042" y="1081386"/>
                  </a:cubicBezTo>
                  <a:lnTo>
                    <a:pt x="1449042" y="1552929"/>
                  </a:lnTo>
                  <a:lnTo>
                    <a:pt x="857971" y="1552929"/>
                  </a:lnTo>
                  <a:lnTo>
                    <a:pt x="857971" y="1651701"/>
                  </a:lnTo>
                  <a:cubicBezTo>
                    <a:pt x="916736" y="1690130"/>
                    <a:pt x="953292" y="1757073"/>
                    <a:pt x="953292" y="1832553"/>
                  </a:cubicBezTo>
                  <a:cubicBezTo>
                    <a:pt x="953292" y="1958898"/>
                    <a:pt x="850868" y="2061319"/>
                    <a:pt x="724521" y="2061319"/>
                  </a:cubicBez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4" name="Oval 21">
              <a:extLst>
                <a:ext uri="{FF2B5EF4-FFF2-40B4-BE49-F238E27FC236}">
                  <a16:creationId xmlns:a16="http://schemas.microsoft.com/office/drawing/2014/main" id="{745C02D2-C5EA-4BC4-B534-88994B3B0268}"/>
                </a:ext>
              </a:extLst>
            </p:cNvPr>
            <p:cNvSpPr/>
            <p:nvPr/>
          </p:nvSpPr>
          <p:spPr>
            <a:xfrm rot="10800000">
              <a:off x="2627784" y="3225989"/>
              <a:ext cx="360040" cy="512171"/>
            </a:xfrm>
            <a:custGeom>
              <a:avLst/>
              <a:gdLst/>
              <a:ahLst/>
              <a:cxnLst/>
              <a:rect l="l" t="t" r="r" b="b"/>
              <a:pathLst>
                <a:path w="1449042" h="2061319">
                  <a:moveTo>
                    <a:pt x="890329" y="8109"/>
                  </a:moveTo>
                  <a:lnTo>
                    <a:pt x="875391" y="0"/>
                  </a:lnTo>
                  <a:lnTo>
                    <a:pt x="899553" y="0"/>
                  </a:lnTo>
                  <a:close/>
                  <a:moveTo>
                    <a:pt x="567074" y="15457"/>
                  </a:moveTo>
                  <a:cubicBezTo>
                    <a:pt x="559970" y="11620"/>
                    <a:pt x="554539" y="5980"/>
                    <a:pt x="549490" y="0"/>
                  </a:cubicBezTo>
                  <a:lnTo>
                    <a:pt x="591073" y="0"/>
                  </a:lnTo>
                  <a:lnTo>
                    <a:pt x="591073" y="779"/>
                  </a:lnTo>
                  <a:cubicBezTo>
                    <a:pt x="582272" y="4393"/>
                    <a:pt x="574352" y="9488"/>
                    <a:pt x="567074" y="15457"/>
                  </a:cubicBezTo>
                  <a:close/>
                  <a:moveTo>
                    <a:pt x="724521" y="2061319"/>
                  </a:moveTo>
                  <a:cubicBezTo>
                    <a:pt x="598174" y="2061319"/>
                    <a:pt x="495751" y="1958898"/>
                    <a:pt x="495751" y="1832553"/>
                  </a:cubicBezTo>
                  <a:cubicBezTo>
                    <a:pt x="495751" y="1757073"/>
                    <a:pt x="532306" y="1690130"/>
                    <a:pt x="591072" y="1651701"/>
                  </a:cubicBezTo>
                  <a:lnTo>
                    <a:pt x="591072" y="1552929"/>
                  </a:lnTo>
                  <a:lnTo>
                    <a:pt x="0" y="1552929"/>
                  </a:lnTo>
                  <a:lnTo>
                    <a:pt x="0" y="1076774"/>
                  </a:lnTo>
                  <a:cubicBezTo>
                    <a:pt x="41555" y="1100843"/>
                    <a:pt x="89880" y="1114460"/>
                    <a:pt x="141384" y="1114460"/>
                  </a:cubicBezTo>
                  <a:cubicBezTo>
                    <a:pt x="299317" y="1114460"/>
                    <a:pt x="427347" y="986432"/>
                    <a:pt x="427347" y="828502"/>
                  </a:cubicBezTo>
                  <a:cubicBezTo>
                    <a:pt x="427347" y="670572"/>
                    <a:pt x="299317" y="542545"/>
                    <a:pt x="141384" y="542545"/>
                  </a:cubicBezTo>
                  <a:cubicBezTo>
                    <a:pt x="89880" y="542545"/>
                    <a:pt x="41555" y="556161"/>
                    <a:pt x="0" y="580230"/>
                  </a:cubicBezTo>
                  <a:lnTo>
                    <a:pt x="0" y="104078"/>
                  </a:lnTo>
                  <a:lnTo>
                    <a:pt x="486636" y="104078"/>
                  </a:lnTo>
                  <a:cubicBezTo>
                    <a:pt x="460411" y="146283"/>
                    <a:pt x="445949" y="196174"/>
                    <a:pt x="445949" y="249443"/>
                  </a:cubicBezTo>
                  <a:cubicBezTo>
                    <a:pt x="445949" y="408501"/>
                    <a:pt x="574891" y="537443"/>
                    <a:pt x="733949" y="537443"/>
                  </a:cubicBezTo>
                  <a:cubicBezTo>
                    <a:pt x="893007" y="537443"/>
                    <a:pt x="1021949" y="408501"/>
                    <a:pt x="1021949" y="249443"/>
                  </a:cubicBezTo>
                  <a:cubicBezTo>
                    <a:pt x="1021949" y="196174"/>
                    <a:pt x="1007487" y="146283"/>
                    <a:pt x="981263" y="104078"/>
                  </a:cubicBezTo>
                  <a:lnTo>
                    <a:pt x="1449042" y="104078"/>
                  </a:lnTo>
                  <a:lnTo>
                    <a:pt x="1449042" y="575618"/>
                  </a:lnTo>
                  <a:cubicBezTo>
                    <a:pt x="1410135" y="554144"/>
                    <a:pt x="1365306" y="542545"/>
                    <a:pt x="1317768" y="542545"/>
                  </a:cubicBezTo>
                  <a:cubicBezTo>
                    <a:pt x="1159835" y="542545"/>
                    <a:pt x="1031805" y="670572"/>
                    <a:pt x="1031805" y="828502"/>
                  </a:cubicBezTo>
                  <a:cubicBezTo>
                    <a:pt x="1031805" y="986432"/>
                    <a:pt x="1159835" y="1114460"/>
                    <a:pt x="1317768" y="1114460"/>
                  </a:cubicBezTo>
                  <a:cubicBezTo>
                    <a:pt x="1365306" y="1114460"/>
                    <a:pt x="1410135" y="1102859"/>
                    <a:pt x="1449042" y="1081386"/>
                  </a:cubicBezTo>
                  <a:lnTo>
                    <a:pt x="1449042" y="1552929"/>
                  </a:lnTo>
                  <a:lnTo>
                    <a:pt x="857971" y="1552929"/>
                  </a:lnTo>
                  <a:lnTo>
                    <a:pt x="857971" y="1651701"/>
                  </a:lnTo>
                  <a:cubicBezTo>
                    <a:pt x="916736" y="1690130"/>
                    <a:pt x="953292" y="1757073"/>
                    <a:pt x="953292" y="1832553"/>
                  </a:cubicBezTo>
                  <a:cubicBezTo>
                    <a:pt x="953292" y="1958898"/>
                    <a:pt x="850868" y="2061319"/>
                    <a:pt x="724521" y="2061319"/>
                  </a:cubicBez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5" name="Oval 21">
              <a:extLst>
                <a:ext uri="{FF2B5EF4-FFF2-40B4-BE49-F238E27FC236}">
                  <a16:creationId xmlns:a16="http://schemas.microsoft.com/office/drawing/2014/main" id="{9642202B-A784-42FF-892A-9C9DD7477901}"/>
                </a:ext>
              </a:extLst>
            </p:cNvPr>
            <p:cNvSpPr/>
            <p:nvPr/>
          </p:nvSpPr>
          <p:spPr>
            <a:xfrm rot="10800000">
              <a:off x="2627784" y="2833444"/>
              <a:ext cx="360040" cy="512171"/>
            </a:xfrm>
            <a:custGeom>
              <a:avLst/>
              <a:gdLst/>
              <a:ahLst/>
              <a:cxnLst/>
              <a:rect l="l" t="t" r="r" b="b"/>
              <a:pathLst>
                <a:path w="1449042" h="2061319">
                  <a:moveTo>
                    <a:pt x="890329" y="8109"/>
                  </a:moveTo>
                  <a:lnTo>
                    <a:pt x="875391" y="0"/>
                  </a:lnTo>
                  <a:lnTo>
                    <a:pt x="899553" y="0"/>
                  </a:lnTo>
                  <a:close/>
                  <a:moveTo>
                    <a:pt x="567074" y="15457"/>
                  </a:moveTo>
                  <a:cubicBezTo>
                    <a:pt x="559970" y="11620"/>
                    <a:pt x="554539" y="5980"/>
                    <a:pt x="549490" y="0"/>
                  </a:cubicBezTo>
                  <a:lnTo>
                    <a:pt x="591073" y="0"/>
                  </a:lnTo>
                  <a:lnTo>
                    <a:pt x="591073" y="779"/>
                  </a:lnTo>
                  <a:cubicBezTo>
                    <a:pt x="582272" y="4393"/>
                    <a:pt x="574352" y="9488"/>
                    <a:pt x="567074" y="15457"/>
                  </a:cubicBezTo>
                  <a:close/>
                  <a:moveTo>
                    <a:pt x="724521" y="2061319"/>
                  </a:moveTo>
                  <a:cubicBezTo>
                    <a:pt x="598174" y="2061319"/>
                    <a:pt x="495751" y="1958898"/>
                    <a:pt x="495751" y="1832553"/>
                  </a:cubicBezTo>
                  <a:cubicBezTo>
                    <a:pt x="495751" y="1757073"/>
                    <a:pt x="532306" y="1690130"/>
                    <a:pt x="591072" y="1651701"/>
                  </a:cubicBezTo>
                  <a:lnTo>
                    <a:pt x="591072" y="1552929"/>
                  </a:lnTo>
                  <a:lnTo>
                    <a:pt x="0" y="1552929"/>
                  </a:lnTo>
                  <a:lnTo>
                    <a:pt x="0" y="1076774"/>
                  </a:lnTo>
                  <a:cubicBezTo>
                    <a:pt x="41555" y="1100843"/>
                    <a:pt x="89880" y="1114460"/>
                    <a:pt x="141384" y="1114460"/>
                  </a:cubicBezTo>
                  <a:cubicBezTo>
                    <a:pt x="299317" y="1114460"/>
                    <a:pt x="427347" y="986432"/>
                    <a:pt x="427347" y="828502"/>
                  </a:cubicBezTo>
                  <a:cubicBezTo>
                    <a:pt x="427347" y="670572"/>
                    <a:pt x="299317" y="542545"/>
                    <a:pt x="141384" y="542545"/>
                  </a:cubicBezTo>
                  <a:cubicBezTo>
                    <a:pt x="89880" y="542545"/>
                    <a:pt x="41555" y="556161"/>
                    <a:pt x="0" y="580230"/>
                  </a:cubicBezTo>
                  <a:lnTo>
                    <a:pt x="0" y="104078"/>
                  </a:lnTo>
                  <a:lnTo>
                    <a:pt x="486636" y="104078"/>
                  </a:lnTo>
                  <a:cubicBezTo>
                    <a:pt x="460411" y="146283"/>
                    <a:pt x="445949" y="196174"/>
                    <a:pt x="445949" y="249443"/>
                  </a:cubicBezTo>
                  <a:cubicBezTo>
                    <a:pt x="445949" y="408501"/>
                    <a:pt x="574891" y="537443"/>
                    <a:pt x="733949" y="537443"/>
                  </a:cubicBezTo>
                  <a:cubicBezTo>
                    <a:pt x="893007" y="537443"/>
                    <a:pt x="1021949" y="408501"/>
                    <a:pt x="1021949" y="249443"/>
                  </a:cubicBezTo>
                  <a:cubicBezTo>
                    <a:pt x="1021949" y="196174"/>
                    <a:pt x="1007487" y="146283"/>
                    <a:pt x="981263" y="104078"/>
                  </a:cubicBezTo>
                  <a:lnTo>
                    <a:pt x="1449042" y="104078"/>
                  </a:lnTo>
                  <a:lnTo>
                    <a:pt x="1449042" y="575618"/>
                  </a:lnTo>
                  <a:cubicBezTo>
                    <a:pt x="1410135" y="554144"/>
                    <a:pt x="1365306" y="542545"/>
                    <a:pt x="1317768" y="542545"/>
                  </a:cubicBezTo>
                  <a:cubicBezTo>
                    <a:pt x="1159835" y="542545"/>
                    <a:pt x="1031805" y="670572"/>
                    <a:pt x="1031805" y="828502"/>
                  </a:cubicBezTo>
                  <a:cubicBezTo>
                    <a:pt x="1031805" y="986432"/>
                    <a:pt x="1159835" y="1114460"/>
                    <a:pt x="1317768" y="1114460"/>
                  </a:cubicBezTo>
                  <a:cubicBezTo>
                    <a:pt x="1365306" y="1114460"/>
                    <a:pt x="1410135" y="1102859"/>
                    <a:pt x="1449042" y="1081386"/>
                  </a:cubicBezTo>
                  <a:lnTo>
                    <a:pt x="1449042" y="1552929"/>
                  </a:lnTo>
                  <a:lnTo>
                    <a:pt x="857971" y="1552929"/>
                  </a:lnTo>
                  <a:lnTo>
                    <a:pt x="857971" y="1651701"/>
                  </a:lnTo>
                  <a:cubicBezTo>
                    <a:pt x="916736" y="1690130"/>
                    <a:pt x="953292" y="1757073"/>
                    <a:pt x="953292" y="1832553"/>
                  </a:cubicBezTo>
                  <a:cubicBezTo>
                    <a:pt x="953292" y="1958898"/>
                    <a:pt x="850868" y="2061319"/>
                    <a:pt x="724521" y="2061319"/>
                  </a:cubicBez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6" name="Oval 21">
              <a:extLst>
                <a:ext uri="{FF2B5EF4-FFF2-40B4-BE49-F238E27FC236}">
                  <a16:creationId xmlns:a16="http://schemas.microsoft.com/office/drawing/2014/main" id="{6D1DA5E8-C7E2-43D7-8B3F-32A51097D685}"/>
                </a:ext>
              </a:extLst>
            </p:cNvPr>
            <p:cNvSpPr/>
            <p:nvPr/>
          </p:nvSpPr>
          <p:spPr>
            <a:xfrm rot="10800000">
              <a:off x="2627784" y="2440899"/>
              <a:ext cx="360040" cy="512171"/>
            </a:xfrm>
            <a:custGeom>
              <a:avLst/>
              <a:gdLst/>
              <a:ahLst/>
              <a:cxnLst/>
              <a:rect l="l" t="t" r="r" b="b"/>
              <a:pathLst>
                <a:path w="1449042" h="2061319">
                  <a:moveTo>
                    <a:pt x="890329" y="8109"/>
                  </a:moveTo>
                  <a:lnTo>
                    <a:pt x="875391" y="0"/>
                  </a:lnTo>
                  <a:lnTo>
                    <a:pt x="899553" y="0"/>
                  </a:lnTo>
                  <a:close/>
                  <a:moveTo>
                    <a:pt x="567074" y="15457"/>
                  </a:moveTo>
                  <a:cubicBezTo>
                    <a:pt x="559970" y="11620"/>
                    <a:pt x="554539" y="5980"/>
                    <a:pt x="549490" y="0"/>
                  </a:cubicBezTo>
                  <a:lnTo>
                    <a:pt x="591073" y="0"/>
                  </a:lnTo>
                  <a:lnTo>
                    <a:pt x="591073" y="779"/>
                  </a:lnTo>
                  <a:cubicBezTo>
                    <a:pt x="582272" y="4393"/>
                    <a:pt x="574352" y="9488"/>
                    <a:pt x="567074" y="15457"/>
                  </a:cubicBezTo>
                  <a:close/>
                  <a:moveTo>
                    <a:pt x="724521" y="2061319"/>
                  </a:moveTo>
                  <a:cubicBezTo>
                    <a:pt x="598174" y="2061319"/>
                    <a:pt x="495751" y="1958898"/>
                    <a:pt x="495751" y="1832553"/>
                  </a:cubicBezTo>
                  <a:cubicBezTo>
                    <a:pt x="495751" y="1757073"/>
                    <a:pt x="532306" y="1690130"/>
                    <a:pt x="591072" y="1651701"/>
                  </a:cubicBezTo>
                  <a:lnTo>
                    <a:pt x="591072" y="1552929"/>
                  </a:lnTo>
                  <a:lnTo>
                    <a:pt x="0" y="1552929"/>
                  </a:lnTo>
                  <a:lnTo>
                    <a:pt x="0" y="1076774"/>
                  </a:lnTo>
                  <a:cubicBezTo>
                    <a:pt x="41555" y="1100843"/>
                    <a:pt x="89880" y="1114460"/>
                    <a:pt x="141384" y="1114460"/>
                  </a:cubicBezTo>
                  <a:cubicBezTo>
                    <a:pt x="299317" y="1114460"/>
                    <a:pt x="427347" y="986432"/>
                    <a:pt x="427347" y="828502"/>
                  </a:cubicBezTo>
                  <a:cubicBezTo>
                    <a:pt x="427347" y="670572"/>
                    <a:pt x="299317" y="542545"/>
                    <a:pt x="141384" y="542545"/>
                  </a:cubicBezTo>
                  <a:cubicBezTo>
                    <a:pt x="89880" y="542545"/>
                    <a:pt x="41555" y="556161"/>
                    <a:pt x="0" y="580230"/>
                  </a:cubicBezTo>
                  <a:lnTo>
                    <a:pt x="0" y="104078"/>
                  </a:lnTo>
                  <a:lnTo>
                    <a:pt x="486636" y="104078"/>
                  </a:lnTo>
                  <a:cubicBezTo>
                    <a:pt x="460411" y="146283"/>
                    <a:pt x="445949" y="196174"/>
                    <a:pt x="445949" y="249443"/>
                  </a:cubicBezTo>
                  <a:cubicBezTo>
                    <a:pt x="445949" y="408501"/>
                    <a:pt x="574891" y="537443"/>
                    <a:pt x="733949" y="537443"/>
                  </a:cubicBezTo>
                  <a:cubicBezTo>
                    <a:pt x="893007" y="537443"/>
                    <a:pt x="1021949" y="408501"/>
                    <a:pt x="1021949" y="249443"/>
                  </a:cubicBezTo>
                  <a:cubicBezTo>
                    <a:pt x="1021949" y="196174"/>
                    <a:pt x="1007487" y="146283"/>
                    <a:pt x="981263" y="104078"/>
                  </a:cubicBezTo>
                  <a:lnTo>
                    <a:pt x="1449042" y="104078"/>
                  </a:lnTo>
                  <a:lnTo>
                    <a:pt x="1449042" y="575618"/>
                  </a:lnTo>
                  <a:cubicBezTo>
                    <a:pt x="1410135" y="554144"/>
                    <a:pt x="1365306" y="542545"/>
                    <a:pt x="1317768" y="542545"/>
                  </a:cubicBezTo>
                  <a:cubicBezTo>
                    <a:pt x="1159835" y="542545"/>
                    <a:pt x="1031805" y="670572"/>
                    <a:pt x="1031805" y="828502"/>
                  </a:cubicBezTo>
                  <a:cubicBezTo>
                    <a:pt x="1031805" y="986432"/>
                    <a:pt x="1159835" y="1114460"/>
                    <a:pt x="1317768" y="1114460"/>
                  </a:cubicBezTo>
                  <a:cubicBezTo>
                    <a:pt x="1365306" y="1114460"/>
                    <a:pt x="1410135" y="1102859"/>
                    <a:pt x="1449042" y="1081386"/>
                  </a:cubicBezTo>
                  <a:lnTo>
                    <a:pt x="1449042" y="1552929"/>
                  </a:lnTo>
                  <a:lnTo>
                    <a:pt x="857971" y="1552929"/>
                  </a:lnTo>
                  <a:lnTo>
                    <a:pt x="857971" y="1651701"/>
                  </a:lnTo>
                  <a:cubicBezTo>
                    <a:pt x="916736" y="1690130"/>
                    <a:pt x="953292" y="1757073"/>
                    <a:pt x="953292" y="1832553"/>
                  </a:cubicBezTo>
                  <a:cubicBezTo>
                    <a:pt x="953292" y="1958898"/>
                    <a:pt x="850868" y="2061319"/>
                    <a:pt x="724521" y="2061319"/>
                  </a:cubicBez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7" name="Oval 21">
              <a:extLst>
                <a:ext uri="{FF2B5EF4-FFF2-40B4-BE49-F238E27FC236}">
                  <a16:creationId xmlns:a16="http://schemas.microsoft.com/office/drawing/2014/main" id="{39EFB811-D8D9-477C-A612-654FEA5B5E24}"/>
                </a:ext>
              </a:extLst>
            </p:cNvPr>
            <p:cNvSpPr/>
            <p:nvPr/>
          </p:nvSpPr>
          <p:spPr>
            <a:xfrm rot="10800000">
              <a:off x="2627784" y="2048354"/>
              <a:ext cx="360040" cy="512171"/>
            </a:xfrm>
            <a:custGeom>
              <a:avLst/>
              <a:gdLst/>
              <a:ahLst/>
              <a:cxnLst/>
              <a:rect l="l" t="t" r="r" b="b"/>
              <a:pathLst>
                <a:path w="1449042" h="2061319">
                  <a:moveTo>
                    <a:pt x="890329" y="8109"/>
                  </a:moveTo>
                  <a:lnTo>
                    <a:pt x="875391" y="0"/>
                  </a:lnTo>
                  <a:lnTo>
                    <a:pt x="899553" y="0"/>
                  </a:lnTo>
                  <a:close/>
                  <a:moveTo>
                    <a:pt x="567074" y="15457"/>
                  </a:moveTo>
                  <a:cubicBezTo>
                    <a:pt x="559970" y="11620"/>
                    <a:pt x="554539" y="5980"/>
                    <a:pt x="549490" y="0"/>
                  </a:cubicBezTo>
                  <a:lnTo>
                    <a:pt x="591073" y="0"/>
                  </a:lnTo>
                  <a:lnTo>
                    <a:pt x="591073" y="779"/>
                  </a:lnTo>
                  <a:cubicBezTo>
                    <a:pt x="582272" y="4393"/>
                    <a:pt x="574352" y="9488"/>
                    <a:pt x="567074" y="15457"/>
                  </a:cubicBezTo>
                  <a:close/>
                  <a:moveTo>
                    <a:pt x="724521" y="2061319"/>
                  </a:moveTo>
                  <a:cubicBezTo>
                    <a:pt x="598174" y="2061319"/>
                    <a:pt x="495751" y="1958898"/>
                    <a:pt x="495751" y="1832553"/>
                  </a:cubicBezTo>
                  <a:cubicBezTo>
                    <a:pt x="495751" y="1757073"/>
                    <a:pt x="532306" y="1690130"/>
                    <a:pt x="591072" y="1651701"/>
                  </a:cubicBezTo>
                  <a:lnTo>
                    <a:pt x="591072" y="1552929"/>
                  </a:lnTo>
                  <a:lnTo>
                    <a:pt x="0" y="1552929"/>
                  </a:lnTo>
                  <a:lnTo>
                    <a:pt x="0" y="1076774"/>
                  </a:lnTo>
                  <a:cubicBezTo>
                    <a:pt x="41555" y="1100843"/>
                    <a:pt x="89880" y="1114460"/>
                    <a:pt x="141384" y="1114460"/>
                  </a:cubicBezTo>
                  <a:cubicBezTo>
                    <a:pt x="299317" y="1114460"/>
                    <a:pt x="427347" y="986432"/>
                    <a:pt x="427347" y="828502"/>
                  </a:cubicBezTo>
                  <a:cubicBezTo>
                    <a:pt x="427347" y="670572"/>
                    <a:pt x="299317" y="542545"/>
                    <a:pt x="141384" y="542545"/>
                  </a:cubicBezTo>
                  <a:cubicBezTo>
                    <a:pt x="89880" y="542545"/>
                    <a:pt x="41555" y="556161"/>
                    <a:pt x="0" y="580230"/>
                  </a:cubicBezTo>
                  <a:lnTo>
                    <a:pt x="0" y="104078"/>
                  </a:lnTo>
                  <a:lnTo>
                    <a:pt x="486636" y="104078"/>
                  </a:lnTo>
                  <a:cubicBezTo>
                    <a:pt x="460411" y="146283"/>
                    <a:pt x="445949" y="196174"/>
                    <a:pt x="445949" y="249443"/>
                  </a:cubicBezTo>
                  <a:cubicBezTo>
                    <a:pt x="445949" y="408501"/>
                    <a:pt x="574891" y="537443"/>
                    <a:pt x="733949" y="537443"/>
                  </a:cubicBezTo>
                  <a:cubicBezTo>
                    <a:pt x="893007" y="537443"/>
                    <a:pt x="1021949" y="408501"/>
                    <a:pt x="1021949" y="249443"/>
                  </a:cubicBezTo>
                  <a:cubicBezTo>
                    <a:pt x="1021949" y="196174"/>
                    <a:pt x="1007487" y="146283"/>
                    <a:pt x="981263" y="104078"/>
                  </a:cubicBezTo>
                  <a:lnTo>
                    <a:pt x="1449042" y="104078"/>
                  </a:lnTo>
                  <a:lnTo>
                    <a:pt x="1449042" y="575618"/>
                  </a:lnTo>
                  <a:cubicBezTo>
                    <a:pt x="1410135" y="554144"/>
                    <a:pt x="1365306" y="542545"/>
                    <a:pt x="1317768" y="542545"/>
                  </a:cubicBezTo>
                  <a:cubicBezTo>
                    <a:pt x="1159835" y="542545"/>
                    <a:pt x="1031805" y="670572"/>
                    <a:pt x="1031805" y="828502"/>
                  </a:cubicBezTo>
                  <a:cubicBezTo>
                    <a:pt x="1031805" y="986432"/>
                    <a:pt x="1159835" y="1114460"/>
                    <a:pt x="1317768" y="1114460"/>
                  </a:cubicBezTo>
                  <a:cubicBezTo>
                    <a:pt x="1365306" y="1114460"/>
                    <a:pt x="1410135" y="1102859"/>
                    <a:pt x="1449042" y="1081386"/>
                  </a:cubicBezTo>
                  <a:lnTo>
                    <a:pt x="1449042" y="1552929"/>
                  </a:lnTo>
                  <a:lnTo>
                    <a:pt x="857971" y="1552929"/>
                  </a:lnTo>
                  <a:lnTo>
                    <a:pt x="857971" y="1651701"/>
                  </a:lnTo>
                  <a:cubicBezTo>
                    <a:pt x="916736" y="1690130"/>
                    <a:pt x="953292" y="1757073"/>
                    <a:pt x="953292" y="1832553"/>
                  </a:cubicBezTo>
                  <a:cubicBezTo>
                    <a:pt x="953292" y="1958898"/>
                    <a:pt x="850868" y="2061319"/>
                    <a:pt x="724521" y="2061319"/>
                  </a:cubicBez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8" name="Oval 21">
              <a:extLst>
                <a:ext uri="{FF2B5EF4-FFF2-40B4-BE49-F238E27FC236}">
                  <a16:creationId xmlns:a16="http://schemas.microsoft.com/office/drawing/2014/main" id="{19815989-C264-421B-9A89-CD1DFF65D8F0}"/>
                </a:ext>
              </a:extLst>
            </p:cNvPr>
            <p:cNvSpPr/>
            <p:nvPr/>
          </p:nvSpPr>
          <p:spPr>
            <a:xfrm rot="10800000">
              <a:off x="2627784" y="1655809"/>
              <a:ext cx="360040" cy="512171"/>
            </a:xfrm>
            <a:custGeom>
              <a:avLst/>
              <a:gdLst/>
              <a:ahLst/>
              <a:cxnLst/>
              <a:rect l="l" t="t" r="r" b="b"/>
              <a:pathLst>
                <a:path w="1449042" h="2061319">
                  <a:moveTo>
                    <a:pt x="890329" y="8109"/>
                  </a:moveTo>
                  <a:lnTo>
                    <a:pt x="875391" y="0"/>
                  </a:lnTo>
                  <a:lnTo>
                    <a:pt x="899553" y="0"/>
                  </a:lnTo>
                  <a:close/>
                  <a:moveTo>
                    <a:pt x="567074" y="15457"/>
                  </a:moveTo>
                  <a:cubicBezTo>
                    <a:pt x="559970" y="11620"/>
                    <a:pt x="554539" y="5980"/>
                    <a:pt x="549490" y="0"/>
                  </a:cubicBezTo>
                  <a:lnTo>
                    <a:pt x="591073" y="0"/>
                  </a:lnTo>
                  <a:lnTo>
                    <a:pt x="591073" y="779"/>
                  </a:lnTo>
                  <a:cubicBezTo>
                    <a:pt x="582272" y="4393"/>
                    <a:pt x="574352" y="9488"/>
                    <a:pt x="567074" y="15457"/>
                  </a:cubicBezTo>
                  <a:close/>
                  <a:moveTo>
                    <a:pt x="724521" y="2061319"/>
                  </a:moveTo>
                  <a:cubicBezTo>
                    <a:pt x="598174" y="2061319"/>
                    <a:pt x="495751" y="1958898"/>
                    <a:pt x="495751" y="1832553"/>
                  </a:cubicBezTo>
                  <a:cubicBezTo>
                    <a:pt x="495751" y="1757073"/>
                    <a:pt x="532306" y="1690130"/>
                    <a:pt x="591072" y="1651701"/>
                  </a:cubicBezTo>
                  <a:lnTo>
                    <a:pt x="591072" y="1552929"/>
                  </a:lnTo>
                  <a:lnTo>
                    <a:pt x="0" y="1552929"/>
                  </a:lnTo>
                  <a:lnTo>
                    <a:pt x="0" y="1076774"/>
                  </a:lnTo>
                  <a:cubicBezTo>
                    <a:pt x="41555" y="1100843"/>
                    <a:pt x="89880" y="1114460"/>
                    <a:pt x="141384" y="1114460"/>
                  </a:cubicBezTo>
                  <a:cubicBezTo>
                    <a:pt x="299317" y="1114460"/>
                    <a:pt x="427347" y="986432"/>
                    <a:pt x="427347" y="828502"/>
                  </a:cubicBezTo>
                  <a:cubicBezTo>
                    <a:pt x="427347" y="670572"/>
                    <a:pt x="299317" y="542545"/>
                    <a:pt x="141384" y="542545"/>
                  </a:cubicBezTo>
                  <a:cubicBezTo>
                    <a:pt x="89880" y="542545"/>
                    <a:pt x="41555" y="556161"/>
                    <a:pt x="0" y="580230"/>
                  </a:cubicBezTo>
                  <a:lnTo>
                    <a:pt x="0" y="104078"/>
                  </a:lnTo>
                  <a:lnTo>
                    <a:pt x="486636" y="104078"/>
                  </a:lnTo>
                  <a:cubicBezTo>
                    <a:pt x="460411" y="146283"/>
                    <a:pt x="445949" y="196174"/>
                    <a:pt x="445949" y="249443"/>
                  </a:cubicBezTo>
                  <a:cubicBezTo>
                    <a:pt x="445949" y="408501"/>
                    <a:pt x="574891" y="537443"/>
                    <a:pt x="733949" y="537443"/>
                  </a:cubicBezTo>
                  <a:cubicBezTo>
                    <a:pt x="893007" y="537443"/>
                    <a:pt x="1021949" y="408501"/>
                    <a:pt x="1021949" y="249443"/>
                  </a:cubicBezTo>
                  <a:cubicBezTo>
                    <a:pt x="1021949" y="196174"/>
                    <a:pt x="1007487" y="146283"/>
                    <a:pt x="981263" y="104078"/>
                  </a:cubicBezTo>
                  <a:lnTo>
                    <a:pt x="1449042" y="104078"/>
                  </a:lnTo>
                  <a:lnTo>
                    <a:pt x="1449042" y="575618"/>
                  </a:lnTo>
                  <a:cubicBezTo>
                    <a:pt x="1410135" y="554144"/>
                    <a:pt x="1365306" y="542545"/>
                    <a:pt x="1317768" y="542545"/>
                  </a:cubicBezTo>
                  <a:cubicBezTo>
                    <a:pt x="1159835" y="542545"/>
                    <a:pt x="1031805" y="670572"/>
                    <a:pt x="1031805" y="828502"/>
                  </a:cubicBezTo>
                  <a:cubicBezTo>
                    <a:pt x="1031805" y="986432"/>
                    <a:pt x="1159835" y="1114460"/>
                    <a:pt x="1317768" y="1114460"/>
                  </a:cubicBezTo>
                  <a:cubicBezTo>
                    <a:pt x="1365306" y="1114460"/>
                    <a:pt x="1410135" y="1102859"/>
                    <a:pt x="1449042" y="1081386"/>
                  </a:cubicBezTo>
                  <a:lnTo>
                    <a:pt x="1449042" y="1552929"/>
                  </a:lnTo>
                  <a:lnTo>
                    <a:pt x="857971" y="1552929"/>
                  </a:lnTo>
                  <a:lnTo>
                    <a:pt x="857971" y="1651701"/>
                  </a:lnTo>
                  <a:cubicBezTo>
                    <a:pt x="916736" y="1690130"/>
                    <a:pt x="953292" y="1757073"/>
                    <a:pt x="953292" y="1832553"/>
                  </a:cubicBezTo>
                  <a:cubicBezTo>
                    <a:pt x="953292" y="1958898"/>
                    <a:pt x="850868" y="2061319"/>
                    <a:pt x="724521" y="2061319"/>
                  </a:cubicBez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sp>
        <p:nvSpPr>
          <p:cNvPr id="29" name="TextBox 28">
            <a:extLst>
              <a:ext uri="{FF2B5EF4-FFF2-40B4-BE49-F238E27FC236}">
                <a16:creationId xmlns:a16="http://schemas.microsoft.com/office/drawing/2014/main" id="{118BDC2D-9AAC-4290-BBEA-0F88C697BBE0}"/>
              </a:ext>
            </a:extLst>
          </p:cNvPr>
          <p:cNvSpPr txBox="1"/>
          <p:nvPr/>
        </p:nvSpPr>
        <p:spPr>
          <a:xfrm>
            <a:off x="6095999" y="4708278"/>
            <a:ext cx="2010204"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30" name="TextBox 29">
            <a:extLst>
              <a:ext uri="{FF2B5EF4-FFF2-40B4-BE49-F238E27FC236}">
                <a16:creationId xmlns:a16="http://schemas.microsoft.com/office/drawing/2014/main" id="{C3C871F2-A989-4F97-9CD6-1E99226D24AE}"/>
              </a:ext>
            </a:extLst>
          </p:cNvPr>
          <p:cNvSpPr txBox="1"/>
          <p:nvPr/>
        </p:nvSpPr>
        <p:spPr>
          <a:xfrm>
            <a:off x="10489483" y="4646722"/>
            <a:ext cx="726572" cy="400110"/>
          </a:xfrm>
          <a:prstGeom prst="rect">
            <a:avLst/>
          </a:prstGeom>
          <a:noFill/>
        </p:spPr>
        <p:txBody>
          <a:bodyPr wrap="square" rtlCol="0" anchor="ctr">
            <a:spAutoFit/>
          </a:bodyPr>
          <a:lstStyle/>
          <a:p>
            <a:pPr algn="r"/>
            <a:r>
              <a:rPr lang="en-US" altLang="ko-KR" sz="2000" b="1" dirty="0">
                <a:solidFill>
                  <a:schemeClr val="accent1"/>
                </a:solidFill>
                <a:cs typeface="Arial" pitchFamily="34" charset="0"/>
              </a:rPr>
              <a:t>40%</a:t>
            </a:r>
            <a:endParaRPr lang="ko-KR" altLang="en-US" sz="2000" b="1" dirty="0">
              <a:solidFill>
                <a:schemeClr val="accent1"/>
              </a:solidFill>
              <a:cs typeface="Arial" pitchFamily="34" charset="0"/>
            </a:endParaRPr>
          </a:p>
        </p:txBody>
      </p:sp>
      <p:grpSp>
        <p:nvGrpSpPr>
          <p:cNvPr id="31" name="Group 30">
            <a:extLst>
              <a:ext uri="{FF2B5EF4-FFF2-40B4-BE49-F238E27FC236}">
                <a16:creationId xmlns:a16="http://schemas.microsoft.com/office/drawing/2014/main" id="{CFE2A613-9401-40CE-95BC-1DAA45454891}"/>
              </a:ext>
            </a:extLst>
          </p:cNvPr>
          <p:cNvGrpSpPr/>
          <p:nvPr/>
        </p:nvGrpSpPr>
        <p:grpSpPr>
          <a:xfrm rot="5400000">
            <a:off x="8435052" y="2909872"/>
            <a:ext cx="497609" cy="5175712"/>
            <a:chOff x="2627784" y="1655809"/>
            <a:chExt cx="360040" cy="4046437"/>
          </a:xfrm>
          <a:solidFill>
            <a:schemeClr val="accent2"/>
          </a:solidFill>
        </p:grpSpPr>
        <p:sp>
          <p:nvSpPr>
            <p:cNvPr id="32" name="Oval 21">
              <a:extLst>
                <a:ext uri="{FF2B5EF4-FFF2-40B4-BE49-F238E27FC236}">
                  <a16:creationId xmlns:a16="http://schemas.microsoft.com/office/drawing/2014/main" id="{2EC71FD9-6AEE-4E0F-BA91-6F6362EE47E0}"/>
                </a:ext>
              </a:extLst>
            </p:cNvPr>
            <p:cNvSpPr/>
            <p:nvPr/>
          </p:nvSpPr>
          <p:spPr>
            <a:xfrm rot="10800000">
              <a:off x="2627784" y="5190075"/>
              <a:ext cx="360040" cy="512171"/>
            </a:xfrm>
            <a:custGeom>
              <a:avLst/>
              <a:gdLst/>
              <a:ahLst/>
              <a:cxnLst/>
              <a:rect l="l" t="t" r="r" b="b"/>
              <a:pathLst>
                <a:path w="1449042" h="2061319">
                  <a:moveTo>
                    <a:pt x="890329" y="8109"/>
                  </a:moveTo>
                  <a:lnTo>
                    <a:pt x="875391" y="0"/>
                  </a:lnTo>
                  <a:lnTo>
                    <a:pt x="899553" y="0"/>
                  </a:lnTo>
                  <a:close/>
                  <a:moveTo>
                    <a:pt x="567074" y="15457"/>
                  </a:moveTo>
                  <a:cubicBezTo>
                    <a:pt x="559970" y="11620"/>
                    <a:pt x="554539" y="5980"/>
                    <a:pt x="549490" y="0"/>
                  </a:cubicBezTo>
                  <a:lnTo>
                    <a:pt x="591073" y="0"/>
                  </a:lnTo>
                  <a:lnTo>
                    <a:pt x="591073" y="779"/>
                  </a:lnTo>
                  <a:cubicBezTo>
                    <a:pt x="582272" y="4393"/>
                    <a:pt x="574352" y="9488"/>
                    <a:pt x="567074" y="15457"/>
                  </a:cubicBezTo>
                  <a:close/>
                  <a:moveTo>
                    <a:pt x="724521" y="2061319"/>
                  </a:moveTo>
                  <a:cubicBezTo>
                    <a:pt x="598174" y="2061319"/>
                    <a:pt x="495751" y="1958898"/>
                    <a:pt x="495751" y="1832553"/>
                  </a:cubicBezTo>
                  <a:cubicBezTo>
                    <a:pt x="495751" y="1757073"/>
                    <a:pt x="532306" y="1690130"/>
                    <a:pt x="591072" y="1651701"/>
                  </a:cubicBezTo>
                  <a:lnTo>
                    <a:pt x="591072" y="1552929"/>
                  </a:lnTo>
                  <a:lnTo>
                    <a:pt x="0" y="1552929"/>
                  </a:lnTo>
                  <a:lnTo>
                    <a:pt x="0" y="1076774"/>
                  </a:lnTo>
                  <a:cubicBezTo>
                    <a:pt x="41555" y="1100843"/>
                    <a:pt x="89880" y="1114460"/>
                    <a:pt x="141384" y="1114460"/>
                  </a:cubicBezTo>
                  <a:cubicBezTo>
                    <a:pt x="299317" y="1114460"/>
                    <a:pt x="427347" y="986432"/>
                    <a:pt x="427347" y="828502"/>
                  </a:cubicBezTo>
                  <a:cubicBezTo>
                    <a:pt x="427347" y="670572"/>
                    <a:pt x="299317" y="542545"/>
                    <a:pt x="141384" y="542545"/>
                  </a:cubicBezTo>
                  <a:cubicBezTo>
                    <a:pt x="89880" y="542545"/>
                    <a:pt x="41555" y="556161"/>
                    <a:pt x="0" y="580230"/>
                  </a:cubicBezTo>
                  <a:lnTo>
                    <a:pt x="0" y="104078"/>
                  </a:lnTo>
                  <a:lnTo>
                    <a:pt x="486636" y="104078"/>
                  </a:lnTo>
                  <a:cubicBezTo>
                    <a:pt x="460411" y="146283"/>
                    <a:pt x="445949" y="196174"/>
                    <a:pt x="445949" y="249443"/>
                  </a:cubicBezTo>
                  <a:cubicBezTo>
                    <a:pt x="445949" y="408501"/>
                    <a:pt x="574891" y="537443"/>
                    <a:pt x="733949" y="537443"/>
                  </a:cubicBezTo>
                  <a:cubicBezTo>
                    <a:pt x="893007" y="537443"/>
                    <a:pt x="1021949" y="408501"/>
                    <a:pt x="1021949" y="249443"/>
                  </a:cubicBezTo>
                  <a:cubicBezTo>
                    <a:pt x="1021949" y="196174"/>
                    <a:pt x="1007487" y="146283"/>
                    <a:pt x="981263" y="104078"/>
                  </a:cubicBezTo>
                  <a:lnTo>
                    <a:pt x="1449042" y="104078"/>
                  </a:lnTo>
                  <a:lnTo>
                    <a:pt x="1449042" y="575618"/>
                  </a:lnTo>
                  <a:cubicBezTo>
                    <a:pt x="1410135" y="554144"/>
                    <a:pt x="1365306" y="542545"/>
                    <a:pt x="1317768" y="542545"/>
                  </a:cubicBezTo>
                  <a:cubicBezTo>
                    <a:pt x="1159835" y="542545"/>
                    <a:pt x="1031805" y="670572"/>
                    <a:pt x="1031805" y="828502"/>
                  </a:cubicBezTo>
                  <a:cubicBezTo>
                    <a:pt x="1031805" y="986432"/>
                    <a:pt x="1159835" y="1114460"/>
                    <a:pt x="1317768" y="1114460"/>
                  </a:cubicBezTo>
                  <a:cubicBezTo>
                    <a:pt x="1365306" y="1114460"/>
                    <a:pt x="1410135" y="1102859"/>
                    <a:pt x="1449042" y="1081386"/>
                  </a:cubicBezTo>
                  <a:lnTo>
                    <a:pt x="1449042" y="1552929"/>
                  </a:lnTo>
                  <a:lnTo>
                    <a:pt x="857971" y="1552929"/>
                  </a:lnTo>
                  <a:lnTo>
                    <a:pt x="857971" y="1651701"/>
                  </a:lnTo>
                  <a:cubicBezTo>
                    <a:pt x="916736" y="1690130"/>
                    <a:pt x="953292" y="1757073"/>
                    <a:pt x="953292" y="1832553"/>
                  </a:cubicBezTo>
                  <a:cubicBezTo>
                    <a:pt x="953292" y="1958898"/>
                    <a:pt x="850868" y="2061319"/>
                    <a:pt x="724521" y="206131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3" name="Oval 21">
              <a:extLst>
                <a:ext uri="{FF2B5EF4-FFF2-40B4-BE49-F238E27FC236}">
                  <a16:creationId xmlns:a16="http://schemas.microsoft.com/office/drawing/2014/main" id="{4A0D152B-7D84-43B3-8C82-DA7B57A59892}"/>
                </a:ext>
              </a:extLst>
            </p:cNvPr>
            <p:cNvSpPr/>
            <p:nvPr/>
          </p:nvSpPr>
          <p:spPr>
            <a:xfrm rot="10800000">
              <a:off x="2627784" y="4796169"/>
              <a:ext cx="360040" cy="512171"/>
            </a:xfrm>
            <a:custGeom>
              <a:avLst/>
              <a:gdLst/>
              <a:ahLst/>
              <a:cxnLst/>
              <a:rect l="l" t="t" r="r" b="b"/>
              <a:pathLst>
                <a:path w="1449042" h="2061319">
                  <a:moveTo>
                    <a:pt x="890329" y="8109"/>
                  </a:moveTo>
                  <a:lnTo>
                    <a:pt x="875391" y="0"/>
                  </a:lnTo>
                  <a:lnTo>
                    <a:pt x="899553" y="0"/>
                  </a:lnTo>
                  <a:close/>
                  <a:moveTo>
                    <a:pt x="567074" y="15457"/>
                  </a:moveTo>
                  <a:cubicBezTo>
                    <a:pt x="559970" y="11620"/>
                    <a:pt x="554539" y="5980"/>
                    <a:pt x="549490" y="0"/>
                  </a:cubicBezTo>
                  <a:lnTo>
                    <a:pt x="591073" y="0"/>
                  </a:lnTo>
                  <a:lnTo>
                    <a:pt x="591073" y="779"/>
                  </a:lnTo>
                  <a:cubicBezTo>
                    <a:pt x="582272" y="4393"/>
                    <a:pt x="574352" y="9488"/>
                    <a:pt x="567074" y="15457"/>
                  </a:cubicBezTo>
                  <a:close/>
                  <a:moveTo>
                    <a:pt x="724521" y="2061319"/>
                  </a:moveTo>
                  <a:cubicBezTo>
                    <a:pt x="598174" y="2061319"/>
                    <a:pt x="495751" y="1958898"/>
                    <a:pt x="495751" y="1832553"/>
                  </a:cubicBezTo>
                  <a:cubicBezTo>
                    <a:pt x="495751" y="1757073"/>
                    <a:pt x="532306" y="1690130"/>
                    <a:pt x="591072" y="1651701"/>
                  </a:cubicBezTo>
                  <a:lnTo>
                    <a:pt x="591072" y="1552929"/>
                  </a:lnTo>
                  <a:lnTo>
                    <a:pt x="0" y="1552929"/>
                  </a:lnTo>
                  <a:lnTo>
                    <a:pt x="0" y="1076774"/>
                  </a:lnTo>
                  <a:cubicBezTo>
                    <a:pt x="41555" y="1100843"/>
                    <a:pt x="89880" y="1114460"/>
                    <a:pt x="141384" y="1114460"/>
                  </a:cubicBezTo>
                  <a:cubicBezTo>
                    <a:pt x="299317" y="1114460"/>
                    <a:pt x="427347" y="986432"/>
                    <a:pt x="427347" y="828502"/>
                  </a:cubicBezTo>
                  <a:cubicBezTo>
                    <a:pt x="427347" y="670572"/>
                    <a:pt x="299317" y="542545"/>
                    <a:pt x="141384" y="542545"/>
                  </a:cubicBezTo>
                  <a:cubicBezTo>
                    <a:pt x="89880" y="542545"/>
                    <a:pt x="41555" y="556161"/>
                    <a:pt x="0" y="580230"/>
                  </a:cubicBezTo>
                  <a:lnTo>
                    <a:pt x="0" y="104078"/>
                  </a:lnTo>
                  <a:lnTo>
                    <a:pt x="486636" y="104078"/>
                  </a:lnTo>
                  <a:cubicBezTo>
                    <a:pt x="460411" y="146283"/>
                    <a:pt x="445949" y="196174"/>
                    <a:pt x="445949" y="249443"/>
                  </a:cubicBezTo>
                  <a:cubicBezTo>
                    <a:pt x="445949" y="408501"/>
                    <a:pt x="574891" y="537443"/>
                    <a:pt x="733949" y="537443"/>
                  </a:cubicBezTo>
                  <a:cubicBezTo>
                    <a:pt x="893007" y="537443"/>
                    <a:pt x="1021949" y="408501"/>
                    <a:pt x="1021949" y="249443"/>
                  </a:cubicBezTo>
                  <a:cubicBezTo>
                    <a:pt x="1021949" y="196174"/>
                    <a:pt x="1007487" y="146283"/>
                    <a:pt x="981263" y="104078"/>
                  </a:cubicBezTo>
                  <a:lnTo>
                    <a:pt x="1449042" y="104078"/>
                  </a:lnTo>
                  <a:lnTo>
                    <a:pt x="1449042" y="575618"/>
                  </a:lnTo>
                  <a:cubicBezTo>
                    <a:pt x="1410135" y="554144"/>
                    <a:pt x="1365306" y="542545"/>
                    <a:pt x="1317768" y="542545"/>
                  </a:cubicBezTo>
                  <a:cubicBezTo>
                    <a:pt x="1159835" y="542545"/>
                    <a:pt x="1031805" y="670572"/>
                    <a:pt x="1031805" y="828502"/>
                  </a:cubicBezTo>
                  <a:cubicBezTo>
                    <a:pt x="1031805" y="986432"/>
                    <a:pt x="1159835" y="1114460"/>
                    <a:pt x="1317768" y="1114460"/>
                  </a:cubicBezTo>
                  <a:cubicBezTo>
                    <a:pt x="1365306" y="1114460"/>
                    <a:pt x="1410135" y="1102859"/>
                    <a:pt x="1449042" y="1081386"/>
                  </a:cubicBezTo>
                  <a:lnTo>
                    <a:pt x="1449042" y="1552929"/>
                  </a:lnTo>
                  <a:lnTo>
                    <a:pt x="857971" y="1552929"/>
                  </a:lnTo>
                  <a:lnTo>
                    <a:pt x="857971" y="1651701"/>
                  </a:lnTo>
                  <a:cubicBezTo>
                    <a:pt x="916736" y="1690130"/>
                    <a:pt x="953292" y="1757073"/>
                    <a:pt x="953292" y="1832553"/>
                  </a:cubicBezTo>
                  <a:cubicBezTo>
                    <a:pt x="953292" y="1958898"/>
                    <a:pt x="850868" y="2061319"/>
                    <a:pt x="724521" y="206131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4" name="Oval 21">
              <a:extLst>
                <a:ext uri="{FF2B5EF4-FFF2-40B4-BE49-F238E27FC236}">
                  <a16:creationId xmlns:a16="http://schemas.microsoft.com/office/drawing/2014/main" id="{894767DD-94E9-4BBA-8180-48FCF410D831}"/>
                </a:ext>
              </a:extLst>
            </p:cNvPr>
            <p:cNvSpPr/>
            <p:nvPr/>
          </p:nvSpPr>
          <p:spPr>
            <a:xfrm rot="10800000">
              <a:off x="2627784" y="4403624"/>
              <a:ext cx="360040" cy="512171"/>
            </a:xfrm>
            <a:custGeom>
              <a:avLst/>
              <a:gdLst/>
              <a:ahLst/>
              <a:cxnLst/>
              <a:rect l="l" t="t" r="r" b="b"/>
              <a:pathLst>
                <a:path w="1449042" h="2061319">
                  <a:moveTo>
                    <a:pt x="890329" y="8109"/>
                  </a:moveTo>
                  <a:lnTo>
                    <a:pt x="875391" y="0"/>
                  </a:lnTo>
                  <a:lnTo>
                    <a:pt x="899553" y="0"/>
                  </a:lnTo>
                  <a:close/>
                  <a:moveTo>
                    <a:pt x="567074" y="15457"/>
                  </a:moveTo>
                  <a:cubicBezTo>
                    <a:pt x="559970" y="11620"/>
                    <a:pt x="554539" y="5980"/>
                    <a:pt x="549490" y="0"/>
                  </a:cubicBezTo>
                  <a:lnTo>
                    <a:pt x="591073" y="0"/>
                  </a:lnTo>
                  <a:lnTo>
                    <a:pt x="591073" y="779"/>
                  </a:lnTo>
                  <a:cubicBezTo>
                    <a:pt x="582272" y="4393"/>
                    <a:pt x="574352" y="9488"/>
                    <a:pt x="567074" y="15457"/>
                  </a:cubicBezTo>
                  <a:close/>
                  <a:moveTo>
                    <a:pt x="724521" y="2061319"/>
                  </a:moveTo>
                  <a:cubicBezTo>
                    <a:pt x="598174" y="2061319"/>
                    <a:pt x="495751" y="1958898"/>
                    <a:pt x="495751" y="1832553"/>
                  </a:cubicBezTo>
                  <a:cubicBezTo>
                    <a:pt x="495751" y="1757073"/>
                    <a:pt x="532306" y="1690130"/>
                    <a:pt x="591072" y="1651701"/>
                  </a:cubicBezTo>
                  <a:lnTo>
                    <a:pt x="591072" y="1552929"/>
                  </a:lnTo>
                  <a:lnTo>
                    <a:pt x="0" y="1552929"/>
                  </a:lnTo>
                  <a:lnTo>
                    <a:pt x="0" y="1076774"/>
                  </a:lnTo>
                  <a:cubicBezTo>
                    <a:pt x="41555" y="1100843"/>
                    <a:pt x="89880" y="1114460"/>
                    <a:pt x="141384" y="1114460"/>
                  </a:cubicBezTo>
                  <a:cubicBezTo>
                    <a:pt x="299317" y="1114460"/>
                    <a:pt x="427347" y="986432"/>
                    <a:pt x="427347" y="828502"/>
                  </a:cubicBezTo>
                  <a:cubicBezTo>
                    <a:pt x="427347" y="670572"/>
                    <a:pt x="299317" y="542545"/>
                    <a:pt x="141384" y="542545"/>
                  </a:cubicBezTo>
                  <a:cubicBezTo>
                    <a:pt x="89880" y="542545"/>
                    <a:pt x="41555" y="556161"/>
                    <a:pt x="0" y="580230"/>
                  </a:cubicBezTo>
                  <a:lnTo>
                    <a:pt x="0" y="104078"/>
                  </a:lnTo>
                  <a:lnTo>
                    <a:pt x="486636" y="104078"/>
                  </a:lnTo>
                  <a:cubicBezTo>
                    <a:pt x="460411" y="146283"/>
                    <a:pt x="445949" y="196174"/>
                    <a:pt x="445949" y="249443"/>
                  </a:cubicBezTo>
                  <a:cubicBezTo>
                    <a:pt x="445949" y="408501"/>
                    <a:pt x="574891" y="537443"/>
                    <a:pt x="733949" y="537443"/>
                  </a:cubicBezTo>
                  <a:cubicBezTo>
                    <a:pt x="893007" y="537443"/>
                    <a:pt x="1021949" y="408501"/>
                    <a:pt x="1021949" y="249443"/>
                  </a:cubicBezTo>
                  <a:cubicBezTo>
                    <a:pt x="1021949" y="196174"/>
                    <a:pt x="1007487" y="146283"/>
                    <a:pt x="981263" y="104078"/>
                  </a:cubicBezTo>
                  <a:lnTo>
                    <a:pt x="1449042" y="104078"/>
                  </a:lnTo>
                  <a:lnTo>
                    <a:pt x="1449042" y="575618"/>
                  </a:lnTo>
                  <a:cubicBezTo>
                    <a:pt x="1410135" y="554144"/>
                    <a:pt x="1365306" y="542545"/>
                    <a:pt x="1317768" y="542545"/>
                  </a:cubicBezTo>
                  <a:cubicBezTo>
                    <a:pt x="1159835" y="542545"/>
                    <a:pt x="1031805" y="670572"/>
                    <a:pt x="1031805" y="828502"/>
                  </a:cubicBezTo>
                  <a:cubicBezTo>
                    <a:pt x="1031805" y="986432"/>
                    <a:pt x="1159835" y="1114460"/>
                    <a:pt x="1317768" y="1114460"/>
                  </a:cubicBezTo>
                  <a:cubicBezTo>
                    <a:pt x="1365306" y="1114460"/>
                    <a:pt x="1410135" y="1102859"/>
                    <a:pt x="1449042" y="1081386"/>
                  </a:cubicBezTo>
                  <a:lnTo>
                    <a:pt x="1449042" y="1552929"/>
                  </a:lnTo>
                  <a:lnTo>
                    <a:pt x="857971" y="1552929"/>
                  </a:lnTo>
                  <a:lnTo>
                    <a:pt x="857971" y="1651701"/>
                  </a:lnTo>
                  <a:cubicBezTo>
                    <a:pt x="916736" y="1690130"/>
                    <a:pt x="953292" y="1757073"/>
                    <a:pt x="953292" y="1832553"/>
                  </a:cubicBezTo>
                  <a:cubicBezTo>
                    <a:pt x="953292" y="1958898"/>
                    <a:pt x="850868" y="2061319"/>
                    <a:pt x="724521" y="206131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5" name="Oval 21">
              <a:extLst>
                <a:ext uri="{FF2B5EF4-FFF2-40B4-BE49-F238E27FC236}">
                  <a16:creationId xmlns:a16="http://schemas.microsoft.com/office/drawing/2014/main" id="{9C074A2A-675A-4656-B316-029F98B639A4}"/>
                </a:ext>
              </a:extLst>
            </p:cNvPr>
            <p:cNvSpPr/>
            <p:nvPr/>
          </p:nvSpPr>
          <p:spPr>
            <a:xfrm rot="10800000">
              <a:off x="2627784" y="4011079"/>
              <a:ext cx="360040" cy="512171"/>
            </a:xfrm>
            <a:custGeom>
              <a:avLst/>
              <a:gdLst/>
              <a:ahLst/>
              <a:cxnLst/>
              <a:rect l="l" t="t" r="r" b="b"/>
              <a:pathLst>
                <a:path w="1449042" h="2061319">
                  <a:moveTo>
                    <a:pt x="890329" y="8109"/>
                  </a:moveTo>
                  <a:lnTo>
                    <a:pt x="875391" y="0"/>
                  </a:lnTo>
                  <a:lnTo>
                    <a:pt x="899553" y="0"/>
                  </a:lnTo>
                  <a:close/>
                  <a:moveTo>
                    <a:pt x="567074" y="15457"/>
                  </a:moveTo>
                  <a:cubicBezTo>
                    <a:pt x="559970" y="11620"/>
                    <a:pt x="554539" y="5980"/>
                    <a:pt x="549490" y="0"/>
                  </a:cubicBezTo>
                  <a:lnTo>
                    <a:pt x="591073" y="0"/>
                  </a:lnTo>
                  <a:lnTo>
                    <a:pt x="591073" y="779"/>
                  </a:lnTo>
                  <a:cubicBezTo>
                    <a:pt x="582272" y="4393"/>
                    <a:pt x="574352" y="9488"/>
                    <a:pt x="567074" y="15457"/>
                  </a:cubicBezTo>
                  <a:close/>
                  <a:moveTo>
                    <a:pt x="724521" y="2061319"/>
                  </a:moveTo>
                  <a:cubicBezTo>
                    <a:pt x="598174" y="2061319"/>
                    <a:pt x="495751" y="1958898"/>
                    <a:pt x="495751" y="1832553"/>
                  </a:cubicBezTo>
                  <a:cubicBezTo>
                    <a:pt x="495751" y="1757073"/>
                    <a:pt x="532306" y="1690130"/>
                    <a:pt x="591072" y="1651701"/>
                  </a:cubicBezTo>
                  <a:lnTo>
                    <a:pt x="591072" y="1552929"/>
                  </a:lnTo>
                  <a:lnTo>
                    <a:pt x="0" y="1552929"/>
                  </a:lnTo>
                  <a:lnTo>
                    <a:pt x="0" y="1076774"/>
                  </a:lnTo>
                  <a:cubicBezTo>
                    <a:pt x="41555" y="1100843"/>
                    <a:pt x="89880" y="1114460"/>
                    <a:pt x="141384" y="1114460"/>
                  </a:cubicBezTo>
                  <a:cubicBezTo>
                    <a:pt x="299317" y="1114460"/>
                    <a:pt x="427347" y="986432"/>
                    <a:pt x="427347" y="828502"/>
                  </a:cubicBezTo>
                  <a:cubicBezTo>
                    <a:pt x="427347" y="670572"/>
                    <a:pt x="299317" y="542545"/>
                    <a:pt x="141384" y="542545"/>
                  </a:cubicBezTo>
                  <a:cubicBezTo>
                    <a:pt x="89880" y="542545"/>
                    <a:pt x="41555" y="556161"/>
                    <a:pt x="0" y="580230"/>
                  </a:cubicBezTo>
                  <a:lnTo>
                    <a:pt x="0" y="104078"/>
                  </a:lnTo>
                  <a:lnTo>
                    <a:pt x="486636" y="104078"/>
                  </a:lnTo>
                  <a:cubicBezTo>
                    <a:pt x="460411" y="146283"/>
                    <a:pt x="445949" y="196174"/>
                    <a:pt x="445949" y="249443"/>
                  </a:cubicBezTo>
                  <a:cubicBezTo>
                    <a:pt x="445949" y="408501"/>
                    <a:pt x="574891" y="537443"/>
                    <a:pt x="733949" y="537443"/>
                  </a:cubicBezTo>
                  <a:cubicBezTo>
                    <a:pt x="893007" y="537443"/>
                    <a:pt x="1021949" y="408501"/>
                    <a:pt x="1021949" y="249443"/>
                  </a:cubicBezTo>
                  <a:cubicBezTo>
                    <a:pt x="1021949" y="196174"/>
                    <a:pt x="1007487" y="146283"/>
                    <a:pt x="981263" y="104078"/>
                  </a:cubicBezTo>
                  <a:lnTo>
                    <a:pt x="1449042" y="104078"/>
                  </a:lnTo>
                  <a:lnTo>
                    <a:pt x="1449042" y="575618"/>
                  </a:lnTo>
                  <a:cubicBezTo>
                    <a:pt x="1410135" y="554144"/>
                    <a:pt x="1365306" y="542545"/>
                    <a:pt x="1317768" y="542545"/>
                  </a:cubicBezTo>
                  <a:cubicBezTo>
                    <a:pt x="1159835" y="542545"/>
                    <a:pt x="1031805" y="670572"/>
                    <a:pt x="1031805" y="828502"/>
                  </a:cubicBezTo>
                  <a:cubicBezTo>
                    <a:pt x="1031805" y="986432"/>
                    <a:pt x="1159835" y="1114460"/>
                    <a:pt x="1317768" y="1114460"/>
                  </a:cubicBezTo>
                  <a:cubicBezTo>
                    <a:pt x="1365306" y="1114460"/>
                    <a:pt x="1410135" y="1102859"/>
                    <a:pt x="1449042" y="1081386"/>
                  </a:cubicBezTo>
                  <a:lnTo>
                    <a:pt x="1449042" y="1552929"/>
                  </a:lnTo>
                  <a:lnTo>
                    <a:pt x="857971" y="1552929"/>
                  </a:lnTo>
                  <a:lnTo>
                    <a:pt x="857971" y="1651701"/>
                  </a:lnTo>
                  <a:cubicBezTo>
                    <a:pt x="916736" y="1690130"/>
                    <a:pt x="953292" y="1757073"/>
                    <a:pt x="953292" y="1832553"/>
                  </a:cubicBezTo>
                  <a:cubicBezTo>
                    <a:pt x="953292" y="1958898"/>
                    <a:pt x="850868" y="2061319"/>
                    <a:pt x="724521" y="206131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6" name="Oval 21">
              <a:extLst>
                <a:ext uri="{FF2B5EF4-FFF2-40B4-BE49-F238E27FC236}">
                  <a16:creationId xmlns:a16="http://schemas.microsoft.com/office/drawing/2014/main" id="{B45EF1D7-1016-47BE-A07D-91B1716AFC88}"/>
                </a:ext>
              </a:extLst>
            </p:cNvPr>
            <p:cNvSpPr/>
            <p:nvPr/>
          </p:nvSpPr>
          <p:spPr>
            <a:xfrm rot="10800000">
              <a:off x="2627784" y="3618534"/>
              <a:ext cx="360040" cy="512171"/>
            </a:xfrm>
            <a:custGeom>
              <a:avLst/>
              <a:gdLst/>
              <a:ahLst/>
              <a:cxnLst/>
              <a:rect l="l" t="t" r="r" b="b"/>
              <a:pathLst>
                <a:path w="1449042" h="2061319">
                  <a:moveTo>
                    <a:pt x="890329" y="8109"/>
                  </a:moveTo>
                  <a:lnTo>
                    <a:pt x="875391" y="0"/>
                  </a:lnTo>
                  <a:lnTo>
                    <a:pt x="899553" y="0"/>
                  </a:lnTo>
                  <a:close/>
                  <a:moveTo>
                    <a:pt x="567074" y="15457"/>
                  </a:moveTo>
                  <a:cubicBezTo>
                    <a:pt x="559970" y="11620"/>
                    <a:pt x="554539" y="5980"/>
                    <a:pt x="549490" y="0"/>
                  </a:cubicBezTo>
                  <a:lnTo>
                    <a:pt x="591073" y="0"/>
                  </a:lnTo>
                  <a:lnTo>
                    <a:pt x="591073" y="779"/>
                  </a:lnTo>
                  <a:cubicBezTo>
                    <a:pt x="582272" y="4393"/>
                    <a:pt x="574352" y="9488"/>
                    <a:pt x="567074" y="15457"/>
                  </a:cubicBezTo>
                  <a:close/>
                  <a:moveTo>
                    <a:pt x="724521" y="2061319"/>
                  </a:moveTo>
                  <a:cubicBezTo>
                    <a:pt x="598174" y="2061319"/>
                    <a:pt x="495751" y="1958898"/>
                    <a:pt x="495751" y="1832553"/>
                  </a:cubicBezTo>
                  <a:cubicBezTo>
                    <a:pt x="495751" y="1757073"/>
                    <a:pt x="532306" y="1690130"/>
                    <a:pt x="591072" y="1651701"/>
                  </a:cubicBezTo>
                  <a:lnTo>
                    <a:pt x="591072" y="1552929"/>
                  </a:lnTo>
                  <a:lnTo>
                    <a:pt x="0" y="1552929"/>
                  </a:lnTo>
                  <a:lnTo>
                    <a:pt x="0" y="1076774"/>
                  </a:lnTo>
                  <a:cubicBezTo>
                    <a:pt x="41555" y="1100843"/>
                    <a:pt x="89880" y="1114460"/>
                    <a:pt x="141384" y="1114460"/>
                  </a:cubicBezTo>
                  <a:cubicBezTo>
                    <a:pt x="299317" y="1114460"/>
                    <a:pt x="427347" y="986432"/>
                    <a:pt x="427347" y="828502"/>
                  </a:cubicBezTo>
                  <a:cubicBezTo>
                    <a:pt x="427347" y="670572"/>
                    <a:pt x="299317" y="542545"/>
                    <a:pt x="141384" y="542545"/>
                  </a:cubicBezTo>
                  <a:cubicBezTo>
                    <a:pt x="89880" y="542545"/>
                    <a:pt x="41555" y="556161"/>
                    <a:pt x="0" y="580230"/>
                  </a:cubicBezTo>
                  <a:lnTo>
                    <a:pt x="0" y="104078"/>
                  </a:lnTo>
                  <a:lnTo>
                    <a:pt x="486636" y="104078"/>
                  </a:lnTo>
                  <a:cubicBezTo>
                    <a:pt x="460411" y="146283"/>
                    <a:pt x="445949" y="196174"/>
                    <a:pt x="445949" y="249443"/>
                  </a:cubicBezTo>
                  <a:cubicBezTo>
                    <a:pt x="445949" y="408501"/>
                    <a:pt x="574891" y="537443"/>
                    <a:pt x="733949" y="537443"/>
                  </a:cubicBezTo>
                  <a:cubicBezTo>
                    <a:pt x="893007" y="537443"/>
                    <a:pt x="1021949" y="408501"/>
                    <a:pt x="1021949" y="249443"/>
                  </a:cubicBezTo>
                  <a:cubicBezTo>
                    <a:pt x="1021949" y="196174"/>
                    <a:pt x="1007487" y="146283"/>
                    <a:pt x="981263" y="104078"/>
                  </a:cubicBezTo>
                  <a:lnTo>
                    <a:pt x="1449042" y="104078"/>
                  </a:lnTo>
                  <a:lnTo>
                    <a:pt x="1449042" y="575618"/>
                  </a:lnTo>
                  <a:cubicBezTo>
                    <a:pt x="1410135" y="554144"/>
                    <a:pt x="1365306" y="542545"/>
                    <a:pt x="1317768" y="542545"/>
                  </a:cubicBezTo>
                  <a:cubicBezTo>
                    <a:pt x="1159835" y="542545"/>
                    <a:pt x="1031805" y="670572"/>
                    <a:pt x="1031805" y="828502"/>
                  </a:cubicBezTo>
                  <a:cubicBezTo>
                    <a:pt x="1031805" y="986432"/>
                    <a:pt x="1159835" y="1114460"/>
                    <a:pt x="1317768" y="1114460"/>
                  </a:cubicBezTo>
                  <a:cubicBezTo>
                    <a:pt x="1365306" y="1114460"/>
                    <a:pt x="1410135" y="1102859"/>
                    <a:pt x="1449042" y="1081386"/>
                  </a:cubicBezTo>
                  <a:lnTo>
                    <a:pt x="1449042" y="1552929"/>
                  </a:lnTo>
                  <a:lnTo>
                    <a:pt x="857971" y="1552929"/>
                  </a:lnTo>
                  <a:lnTo>
                    <a:pt x="857971" y="1651701"/>
                  </a:lnTo>
                  <a:cubicBezTo>
                    <a:pt x="916736" y="1690130"/>
                    <a:pt x="953292" y="1757073"/>
                    <a:pt x="953292" y="1832553"/>
                  </a:cubicBezTo>
                  <a:cubicBezTo>
                    <a:pt x="953292" y="1958898"/>
                    <a:pt x="850868" y="2061319"/>
                    <a:pt x="724521" y="206131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7" name="Oval 21">
              <a:extLst>
                <a:ext uri="{FF2B5EF4-FFF2-40B4-BE49-F238E27FC236}">
                  <a16:creationId xmlns:a16="http://schemas.microsoft.com/office/drawing/2014/main" id="{45B0A4F0-6E03-419A-82ED-8C62D4FE16B6}"/>
                </a:ext>
              </a:extLst>
            </p:cNvPr>
            <p:cNvSpPr/>
            <p:nvPr/>
          </p:nvSpPr>
          <p:spPr>
            <a:xfrm rot="10800000">
              <a:off x="2627784" y="3225989"/>
              <a:ext cx="360040" cy="512171"/>
            </a:xfrm>
            <a:custGeom>
              <a:avLst/>
              <a:gdLst/>
              <a:ahLst/>
              <a:cxnLst/>
              <a:rect l="l" t="t" r="r" b="b"/>
              <a:pathLst>
                <a:path w="1449042" h="2061319">
                  <a:moveTo>
                    <a:pt x="890329" y="8109"/>
                  </a:moveTo>
                  <a:lnTo>
                    <a:pt x="875391" y="0"/>
                  </a:lnTo>
                  <a:lnTo>
                    <a:pt x="899553" y="0"/>
                  </a:lnTo>
                  <a:close/>
                  <a:moveTo>
                    <a:pt x="567074" y="15457"/>
                  </a:moveTo>
                  <a:cubicBezTo>
                    <a:pt x="559970" y="11620"/>
                    <a:pt x="554539" y="5980"/>
                    <a:pt x="549490" y="0"/>
                  </a:cubicBezTo>
                  <a:lnTo>
                    <a:pt x="591073" y="0"/>
                  </a:lnTo>
                  <a:lnTo>
                    <a:pt x="591073" y="779"/>
                  </a:lnTo>
                  <a:cubicBezTo>
                    <a:pt x="582272" y="4393"/>
                    <a:pt x="574352" y="9488"/>
                    <a:pt x="567074" y="15457"/>
                  </a:cubicBezTo>
                  <a:close/>
                  <a:moveTo>
                    <a:pt x="724521" y="2061319"/>
                  </a:moveTo>
                  <a:cubicBezTo>
                    <a:pt x="598174" y="2061319"/>
                    <a:pt x="495751" y="1958898"/>
                    <a:pt x="495751" y="1832553"/>
                  </a:cubicBezTo>
                  <a:cubicBezTo>
                    <a:pt x="495751" y="1757073"/>
                    <a:pt x="532306" y="1690130"/>
                    <a:pt x="591072" y="1651701"/>
                  </a:cubicBezTo>
                  <a:lnTo>
                    <a:pt x="591072" y="1552929"/>
                  </a:lnTo>
                  <a:lnTo>
                    <a:pt x="0" y="1552929"/>
                  </a:lnTo>
                  <a:lnTo>
                    <a:pt x="0" y="1076774"/>
                  </a:lnTo>
                  <a:cubicBezTo>
                    <a:pt x="41555" y="1100843"/>
                    <a:pt x="89880" y="1114460"/>
                    <a:pt x="141384" y="1114460"/>
                  </a:cubicBezTo>
                  <a:cubicBezTo>
                    <a:pt x="299317" y="1114460"/>
                    <a:pt x="427347" y="986432"/>
                    <a:pt x="427347" y="828502"/>
                  </a:cubicBezTo>
                  <a:cubicBezTo>
                    <a:pt x="427347" y="670572"/>
                    <a:pt x="299317" y="542545"/>
                    <a:pt x="141384" y="542545"/>
                  </a:cubicBezTo>
                  <a:cubicBezTo>
                    <a:pt x="89880" y="542545"/>
                    <a:pt x="41555" y="556161"/>
                    <a:pt x="0" y="580230"/>
                  </a:cubicBezTo>
                  <a:lnTo>
                    <a:pt x="0" y="104078"/>
                  </a:lnTo>
                  <a:lnTo>
                    <a:pt x="486636" y="104078"/>
                  </a:lnTo>
                  <a:cubicBezTo>
                    <a:pt x="460411" y="146283"/>
                    <a:pt x="445949" y="196174"/>
                    <a:pt x="445949" y="249443"/>
                  </a:cubicBezTo>
                  <a:cubicBezTo>
                    <a:pt x="445949" y="408501"/>
                    <a:pt x="574891" y="537443"/>
                    <a:pt x="733949" y="537443"/>
                  </a:cubicBezTo>
                  <a:cubicBezTo>
                    <a:pt x="893007" y="537443"/>
                    <a:pt x="1021949" y="408501"/>
                    <a:pt x="1021949" y="249443"/>
                  </a:cubicBezTo>
                  <a:cubicBezTo>
                    <a:pt x="1021949" y="196174"/>
                    <a:pt x="1007487" y="146283"/>
                    <a:pt x="981263" y="104078"/>
                  </a:cubicBezTo>
                  <a:lnTo>
                    <a:pt x="1449042" y="104078"/>
                  </a:lnTo>
                  <a:lnTo>
                    <a:pt x="1449042" y="575618"/>
                  </a:lnTo>
                  <a:cubicBezTo>
                    <a:pt x="1410135" y="554144"/>
                    <a:pt x="1365306" y="542545"/>
                    <a:pt x="1317768" y="542545"/>
                  </a:cubicBezTo>
                  <a:cubicBezTo>
                    <a:pt x="1159835" y="542545"/>
                    <a:pt x="1031805" y="670572"/>
                    <a:pt x="1031805" y="828502"/>
                  </a:cubicBezTo>
                  <a:cubicBezTo>
                    <a:pt x="1031805" y="986432"/>
                    <a:pt x="1159835" y="1114460"/>
                    <a:pt x="1317768" y="1114460"/>
                  </a:cubicBezTo>
                  <a:cubicBezTo>
                    <a:pt x="1365306" y="1114460"/>
                    <a:pt x="1410135" y="1102859"/>
                    <a:pt x="1449042" y="1081386"/>
                  </a:cubicBezTo>
                  <a:lnTo>
                    <a:pt x="1449042" y="1552929"/>
                  </a:lnTo>
                  <a:lnTo>
                    <a:pt x="857971" y="1552929"/>
                  </a:lnTo>
                  <a:lnTo>
                    <a:pt x="857971" y="1651701"/>
                  </a:lnTo>
                  <a:cubicBezTo>
                    <a:pt x="916736" y="1690130"/>
                    <a:pt x="953292" y="1757073"/>
                    <a:pt x="953292" y="1832553"/>
                  </a:cubicBezTo>
                  <a:cubicBezTo>
                    <a:pt x="953292" y="1958898"/>
                    <a:pt x="850868" y="2061319"/>
                    <a:pt x="724521" y="206131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8" name="Oval 21">
              <a:extLst>
                <a:ext uri="{FF2B5EF4-FFF2-40B4-BE49-F238E27FC236}">
                  <a16:creationId xmlns:a16="http://schemas.microsoft.com/office/drawing/2014/main" id="{7B2FB332-59C0-4331-AB14-D6C0830DD6D0}"/>
                </a:ext>
              </a:extLst>
            </p:cNvPr>
            <p:cNvSpPr/>
            <p:nvPr/>
          </p:nvSpPr>
          <p:spPr>
            <a:xfrm rot="10800000">
              <a:off x="2627784" y="2833444"/>
              <a:ext cx="360040" cy="512171"/>
            </a:xfrm>
            <a:custGeom>
              <a:avLst/>
              <a:gdLst/>
              <a:ahLst/>
              <a:cxnLst/>
              <a:rect l="l" t="t" r="r" b="b"/>
              <a:pathLst>
                <a:path w="1449042" h="2061319">
                  <a:moveTo>
                    <a:pt x="890329" y="8109"/>
                  </a:moveTo>
                  <a:lnTo>
                    <a:pt x="875391" y="0"/>
                  </a:lnTo>
                  <a:lnTo>
                    <a:pt x="899553" y="0"/>
                  </a:lnTo>
                  <a:close/>
                  <a:moveTo>
                    <a:pt x="567074" y="15457"/>
                  </a:moveTo>
                  <a:cubicBezTo>
                    <a:pt x="559970" y="11620"/>
                    <a:pt x="554539" y="5980"/>
                    <a:pt x="549490" y="0"/>
                  </a:cubicBezTo>
                  <a:lnTo>
                    <a:pt x="591073" y="0"/>
                  </a:lnTo>
                  <a:lnTo>
                    <a:pt x="591073" y="779"/>
                  </a:lnTo>
                  <a:cubicBezTo>
                    <a:pt x="582272" y="4393"/>
                    <a:pt x="574352" y="9488"/>
                    <a:pt x="567074" y="15457"/>
                  </a:cubicBezTo>
                  <a:close/>
                  <a:moveTo>
                    <a:pt x="724521" y="2061319"/>
                  </a:moveTo>
                  <a:cubicBezTo>
                    <a:pt x="598174" y="2061319"/>
                    <a:pt x="495751" y="1958898"/>
                    <a:pt x="495751" y="1832553"/>
                  </a:cubicBezTo>
                  <a:cubicBezTo>
                    <a:pt x="495751" y="1757073"/>
                    <a:pt x="532306" y="1690130"/>
                    <a:pt x="591072" y="1651701"/>
                  </a:cubicBezTo>
                  <a:lnTo>
                    <a:pt x="591072" y="1552929"/>
                  </a:lnTo>
                  <a:lnTo>
                    <a:pt x="0" y="1552929"/>
                  </a:lnTo>
                  <a:lnTo>
                    <a:pt x="0" y="1076774"/>
                  </a:lnTo>
                  <a:cubicBezTo>
                    <a:pt x="41555" y="1100843"/>
                    <a:pt x="89880" y="1114460"/>
                    <a:pt x="141384" y="1114460"/>
                  </a:cubicBezTo>
                  <a:cubicBezTo>
                    <a:pt x="299317" y="1114460"/>
                    <a:pt x="427347" y="986432"/>
                    <a:pt x="427347" y="828502"/>
                  </a:cubicBezTo>
                  <a:cubicBezTo>
                    <a:pt x="427347" y="670572"/>
                    <a:pt x="299317" y="542545"/>
                    <a:pt x="141384" y="542545"/>
                  </a:cubicBezTo>
                  <a:cubicBezTo>
                    <a:pt x="89880" y="542545"/>
                    <a:pt x="41555" y="556161"/>
                    <a:pt x="0" y="580230"/>
                  </a:cubicBezTo>
                  <a:lnTo>
                    <a:pt x="0" y="104078"/>
                  </a:lnTo>
                  <a:lnTo>
                    <a:pt x="486636" y="104078"/>
                  </a:lnTo>
                  <a:cubicBezTo>
                    <a:pt x="460411" y="146283"/>
                    <a:pt x="445949" y="196174"/>
                    <a:pt x="445949" y="249443"/>
                  </a:cubicBezTo>
                  <a:cubicBezTo>
                    <a:pt x="445949" y="408501"/>
                    <a:pt x="574891" y="537443"/>
                    <a:pt x="733949" y="537443"/>
                  </a:cubicBezTo>
                  <a:cubicBezTo>
                    <a:pt x="893007" y="537443"/>
                    <a:pt x="1021949" y="408501"/>
                    <a:pt x="1021949" y="249443"/>
                  </a:cubicBezTo>
                  <a:cubicBezTo>
                    <a:pt x="1021949" y="196174"/>
                    <a:pt x="1007487" y="146283"/>
                    <a:pt x="981263" y="104078"/>
                  </a:cubicBezTo>
                  <a:lnTo>
                    <a:pt x="1449042" y="104078"/>
                  </a:lnTo>
                  <a:lnTo>
                    <a:pt x="1449042" y="575618"/>
                  </a:lnTo>
                  <a:cubicBezTo>
                    <a:pt x="1410135" y="554144"/>
                    <a:pt x="1365306" y="542545"/>
                    <a:pt x="1317768" y="542545"/>
                  </a:cubicBezTo>
                  <a:cubicBezTo>
                    <a:pt x="1159835" y="542545"/>
                    <a:pt x="1031805" y="670572"/>
                    <a:pt x="1031805" y="828502"/>
                  </a:cubicBezTo>
                  <a:cubicBezTo>
                    <a:pt x="1031805" y="986432"/>
                    <a:pt x="1159835" y="1114460"/>
                    <a:pt x="1317768" y="1114460"/>
                  </a:cubicBezTo>
                  <a:cubicBezTo>
                    <a:pt x="1365306" y="1114460"/>
                    <a:pt x="1410135" y="1102859"/>
                    <a:pt x="1449042" y="1081386"/>
                  </a:cubicBezTo>
                  <a:lnTo>
                    <a:pt x="1449042" y="1552929"/>
                  </a:lnTo>
                  <a:lnTo>
                    <a:pt x="857971" y="1552929"/>
                  </a:lnTo>
                  <a:lnTo>
                    <a:pt x="857971" y="1651701"/>
                  </a:lnTo>
                  <a:cubicBezTo>
                    <a:pt x="916736" y="1690130"/>
                    <a:pt x="953292" y="1757073"/>
                    <a:pt x="953292" y="1832553"/>
                  </a:cubicBezTo>
                  <a:cubicBezTo>
                    <a:pt x="953292" y="1958898"/>
                    <a:pt x="850868" y="2061319"/>
                    <a:pt x="724521" y="206131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9" name="Oval 21">
              <a:extLst>
                <a:ext uri="{FF2B5EF4-FFF2-40B4-BE49-F238E27FC236}">
                  <a16:creationId xmlns:a16="http://schemas.microsoft.com/office/drawing/2014/main" id="{F06131B4-0F97-4ECE-A54E-52804DDFE89C}"/>
                </a:ext>
              </a:extLst>
            </p:cNvPr>
            <p:cNvSpPr/>
            <p:nvPr/>
          </p:nvSpPr>
          <p:spPr>
            <a:xfrm rot="10800000">
              <a:off x="2627784" y="2440899"/>
              <a:ext cx="360040" cy="512171"/>
            </a:xfrm>
            <a:custGeom>
              <a:avLst/>
              <a:gdLst/>
              <a:ahLst/>
              <a:cxnLst/>
              <a:rect l="l" t="t" r="r" b="b"/>
              <a:pathLst>
                <a:path w="1449042" h="2061319">
                  <a:moveTo>
                    <a:pt x="890329" y="8109"/>
                  </a:moveTo>
                  <a:lnTo>
                    <a:pt x="875391" y="0"/>
                  </a:lnTo>
                  <a:lnTo>
                    <a:pt x="899553" y="0"/>
                  </a:lnTo>
                  <a:close/>
                  <a:moveTo>
                    <a:pt x="567074" y="15457"/>
                  </a:moveTo>
                  <a:cubicBezTo>
                    <a:pt x="559970" y="11620"/>
                    <a:pt x="554539" y="5980"/>
                    <a:pt x="549490" y="0"/>
                  </a:cubicBezTo>
                  <a:lnTo>
                    <a:pt x="591073" y="0"/>
                  </a:lnTo>
                  <a:lnTo>
                    <a:pt x="591073" y="779"/>
                  </a:lnTo>
                  <a:cubicBezTo>
                    <a:pt x="582272" y="4393"/>
                    <a:pt x="574352" y="9488"/>
                    <a:pt x="567074" y="15457"/>
                  </a:cubicBezTo>
                  <a:close/>
                  <a:moveTo>
                    <a:pt x="724521" y="2061319"/>
                  </a:moveTo>
                  <a:cubicBezTo>
                    <a:pt x="598174" y="2061319"/>
                    <a:pt x="495751" y="1958898"/>
                    <a:pt x="495751" y="1832553"/>
                  </a:cubicBezTo>
                  <a:cubicBezTo>
                    <a:pt x="495751" y="1757073"/>
                    <a:pt x="532306" y="1690130"/>
                    <a:pt x="591072" y="1651701"/>
                  </a:cubicBezTo>
                  <a:lnTo>
                    <a:pt x="591072" y="1552929"/>
                  </a:lnTo>
                  <a:lnTo>
                    <a:pt x="0" y="1552929"/>
                  </a:lnTo>
                  <a:lnTo>
                    <a:pt x="0" y="1076774"/>
                  </a:lnTo>
                  <a:cubicBezTo>
                    <a:pt x="41555" y="1100843"/>
                    <a:pt x="89880" y="1114460"/>
                    <a:pt x="141384" y="1114460"/>
                  </a:cubicBezTo>
                  <a:cubicBezTo>
                    <a:pt x="299317" y="1114460"/>
                    <a:pt x="427347" y="986432"/>
                    <a:pt x="427347" y="828502"/>
                  </a:cubicBezTo>
                  <a:cubicBezTo>
                    <a:pt x="427347" y="670572"/>
                    <a:pt x="299317" y="542545"/>
                    <a:pt x="141384" y="542545"/>
                  </a:cubicBezTo>
                  <a:cubicBezTo>
                    <a:pt x="89880" y="542545"/>
                    <a:pt x="41555" y="556161"/>
                    <a:pt x="0" y="580230"/>
                  </a:cubicBezTo>
                  <a:lnTo>
                    <a:pt x="0" y="104078"/>
                  </a:lnTo>
                  <a:lnTo>
                    <a:pt x="486636" y="104078"/>
                  </a:lnTo>
                  <a:cubicBezTo>
                    <a:pt x="460411" y="146283"/>
                    <a:pt x="445949" y="196174"/>
                    <a:pt x="445949" y="249443"/>
                  </a:cubicBezTo>
                  <a:cubicBezTo>
                    <a:pt x="445949" y="408501"/>
                    <a:pt x="574891" y="537443"/>
                    <a:pt x="733949" y="537443"/>
                  </a:cubicBezTo>
                  <a:cubicBezTo>
                    <a:pt x="893007" y="537443"/>
                    <a:pt x="1021949" y="408501"/>
                    <a:pt x="1021949" y="249443"/>
                  </a:cubicBezTo>
                  <a:cubicBezTo>
                    <a:pt x="1021949" y="196174"/>
                    <a:pt x="1007487" y="146283"/>
                    <a:pt x="981263" y="104078"/>
                  </a:cubicBezTo>
                  <a:lnTo>
                    <a:pt x="1449042" y="104078"/>
                  </a:lnTo>
                  <a:lnTo>
                    <a:pt x="1449042" y="575618"/>
                  </a:lnTo>
                  <a:cubicBezTo>
                    <a:pt x="1410135" y="554144"/>
                    <a:pt x="1365306" y="542545"/>
                    <a:pt x="1317768" y="542545"/>
                  </a:cubicBezTo>
                  <a:cubicBezTo>
                    <a:pt x="1159835" y="542545"/>
                    <a:pt x="1031805" y="670572"/>
                    <a:pt x="1031805" y="828502"/>
                  </a:cubicBezTo>
                  <a:cubicBezTo>
                    <a:pt x="1031805" y="986432"/>
                    <a:pt x="1159835" y="1114460"/>
                    <a:pt x="1317768" y="1114460"/>
                  </a:cubicBezTo>
                  <a:cubicBezTo>
                    <a:pt x="1365306" y="1114460"/>
                    <a:pt x="1410135" y="1102859"/>
                    <a:pt x="1449042" y="1081386"/>
                  </a:cubicBezTo>
                  <a:lnTo>
                    <a:pt x="1449042" y="1552929"/>
                  </a:lnTo>
                  <a:lnTo>
                    <a:pt x="857971" y="1552929"/>
                  </a:lnTo>
                  <a:lnTo>
                    <a:pt x="857971" y="1651701"/>
                  </a:lnTo>
                  <a:cubicBezTo>
                    <a:pt x="916736" y="1690130"/>
                    <a:pt x="953292" y="1757073"/>
                    <a:pt x="953292" y="1832553"/>
                  </a:cubicBezTo>
                  <a:cubicBezTo>
                    <a:pt x="953292" y="1958898"/>
                    <a:pt x="850868" y="2061319"/>
                    <a:pt x="724521" y="2061319"/>
                  </a:cubicBez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40" name="Oval 21">
              <a:extLst>
                <a:ext uri="{FF2B5EF4-FFF2-40B4-BE49-F238E27FC236}">
                  <a16:creationId xmlns:a16="http://schemas.microsoft.com/office/drawing/2014/main" id="{86565B3B-8994-4613-8B7B-2A61078442FB}"/>
                </a:ext>
              </a:extLst>
            </p:cNvPr>
            <p:cNvSpPr/>
            <p:nvPr/>
          </p:nvSpPr>
          <p:spPr>
            <a:xfrm rot="10800000">
              <a:off x="2627784" y="2048354"/>
              <a:ext cx="360040" cy="512171"/>
            </a:xfrm>
            <a:custGeom>
              <a:avLst/>
              <a:gdLst/>
              <a:ahLst/>
              <a:cxnLst/>
              <a:rect l="l" t="t" r="r" b="b"/>
              <a:pathLst>
                <a:path w="1449042" h="2061319">
                  <a:moveTo>
                    <a:pt x="890329" y="8109"/>
                  </a:moveTo>
                  <a:lnTo>
                    <a:pt x="875391" y="0"/>
                  </a:lnTo>
                  <a:lnTo>
                    <a:pt x="899553" y="0"/>
                  </a:lnTo>
                  <a:close/>
                  <a:moveTo>
                    <a:pt x="567074" y="15457"/>
                  </a:moveTo>
                  <a:cubicBezTo>
                    <a:pt x="559970" y="11620"/>
                    <a:pt x="554539" y="5980"/>
                    <a:pt x="549490" y="0"/>
                  </a:cubicBezTo>
                  <a:lnTo>
                    <a:pt x="591073" y="0"/>
                  </a:lnTo>
                  <a:lnTo>
                    <a:pt x="591073" y="779"/>
                  </a:lnTo>
                  <a:cubicBezTo>
                    <a:pt x="582272" y="4393"/>
                    <a:pt x="574352" y="9488"/>
                    <a:pt x="567074" y="15457"/>
                  </a:cubicBezTo>
                  <a:close/>
                  <a:moveTo>
                    <a:pt x="724521" y="2061319"/>
                  </a:moveTo>
                  <a:cubicBezTo>
                    <a:pt x="598174" y="2061319"/>
                    <a:pt x="495751" y="1958898"/>
                    <a:pt x="495751" y="1832553"/>
                  </a:cubicBezTo>
                  <a:cubicBezTo>
                    <a:pt x="495751" y="1757073"/>
                    <a:pt x="532306" y="1690130"/>
                    <a:pt x="591072" y="1651701"/>
                  </a:cubicBezTo>
                  <a:lnTo>
                    <a:pt x="591072" y="1552929"/>
                  </a:lnTo>
                  <a:lnTo>
                    <a:pt x="0" y="1552929"/>
                  </a:lnTo>
                  <a:lnTo>
                    <a:pt x="0" y="1076774"/>
                  </a:lnTo>
                  <a:cubicBezTo>
                    <a:pt x="41555" y="1100843"/>
                    <a:pt x="89880" y="1114460"/>
                    <a:pt x="141384" y="1114460"/>
                  </a:cubicBezTo>
                  <a:cubicBezTo>
                    <a:pt x="299317" y="1114460"/>
                    <a:pt x="427347" y="986432"/>
                    <a:pt x="427347" y="828502"/>
                  </a:cubicBezTo>
                  <a:cubicBezTo>
                    <a:pt x="427347" y="670572"/>
                    <a:pt x="299317" y="542545"/>
                    <a:pt x="141384" y="542545"/>
                  </a:cubicBezTo>
                  <a:cubicBezTo>
                    <a:pt x="89880" y="542545"/>
                    <a:pt x="41555" y="556161"/>
                    <a:pt x="0" y="580230"/>
                  </a:cubicBezTo>
                  <a:lnTo>
                    <a:pt x="0" y="104078"/>
                  </a:lnTo>
                  <a:lnTo>
                    <a:pt x="486636" y="104078"/>
                  </a:lnTo>
                  <a:cubicBezTo>
                    <a:pt x="460411" y="146283"/>
                    <a:pt x="445949" y="196174"/>
                    <a:pt x="445949" y="249443"/>
                  </a:cubicBezTo>
                  <a:cubicBezTo>
                    <a:pt x="445949" y="408501"/>
                    <a:pt x="574891" y="537443"/>
                    <a:pt x="733949" y="537443"/>
                  </a:cubicBezTo>
                  <a:cubicBezTo>
                    <a:pt x="893007" y="537443"/>
                    <a:pt x="1021949" y="408501"/>
                    <a:pt x="1021949" y="249443"/>
                  </a:cubicBezTo>
                  <a:cubicBezTo>
                    <a:pt x="1021949" y="196174"/>
                    <a:pt x="1007487" y="146283"/>
                    <a:pt x="981263" y="104078"/>
                  </a:cubicBezTo>
                  <a:lnTo>
                    <a:pt x="1449042" y="104078"/>
                  </a:lnTo>
                  <a:lnTo>
                    <a:pt x="1449042" y="575618"/>
                  </a:lnTo>
                  <a:cubicBezTo>
                    <a:pt x="1410135" y="554144"/>
                    <a:pt x="1365306" y="542545"/>
                    <a:pt x="1317768" y="542545"/>
                  </a:cubicBezTo>
                  <a:cubicBezTo>
                    <a:pt x="1159835" y="542545"/>
                    <a:pt x="1031805" y="670572"/>
                    <a:pt x="1031805" y="828502"/>
                  </a:cubicBezTo>
                  <a:cubicBezTo>
                    <a:pt x="1031805" y="986432"/>
                    <a:pt x="1159835" y="1114460"/>
                    <a:pt x="1317768" y="1114460"/>
                  </a:cubicBezTo>
                  <a:cubicBezTo>
                    <a:pt x="1365306" y="1114460"/>
                    <a:pt x="1410135" y="1102859"/>
                    <a:pt x="1449042" y="1081386"/>
                  </a:cubicBezTo>
                  <a:lnTo>
                    <a:pt x="1449042" y="1552929"/>
                  </a:lnTo>
                  <a:lnTo>
                    <a:pt x="857971" y="1552929"/>
                  </a:lnTo>
                  <a:lnTo>
                    <a:pt x="857971" y="1651701"/>
                  </a:lnTo>
                  <a:cubicBezTo>
                    <a:pt x="916736" y="1690130"/>
                    <a:pt x="953292" y="1757073"/>
                    <a:pt x="953292" y="1832553"/>
                  </a:cubicBezTo>
                  <a:cubicBezTo>
                    <a:pt x="953292" y="1958898"/>
                    <a:pt x="850868" y="2061319"/>
                    <a:pt x="724521" y="2061319"/>
                  </a:cubicBez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41" name="Oval 21">
              <a:extLst>
                <a:ext uri="{FF2B5EF4-FFF2-40B4-BE49-F238E27FC236}">
                  <a16:creationId xmlns:a16="http://schemas.microsoft.com/office/drawing/2014/main" id="{4EC34B86-E13A-48C3-8785-5FB70BA1BEDB}"/>
                </a:ext>
              </a:extLst>
            </p:cNvPr>
            <p:cNvSpPr/>
            <p:nvPr/>
          </p:nvSpPr>
          <p:spPr>
            <a:xfrm rot="10800000">
              <a:off x="2627784" y="1655809"/>
              <a:ext cx="360040" cy="512171"/>
            </a:xfrm>
            <a:custGeom>
              <a:avLst/>
              <a:gdLst/>
              <a:ahLst/>
              <a:cxnLst/>
              <a:rect l="l" t="t" r="r" b="b"/>
              <a:pathLst>
                <a:path w="1449042" h="2061319">
                  <a:moveTo>
                    <a:pt x="890329" y="8109"/>
                  </a:moveTo>
                  <a:lnTo>
                    <a:pt x="875391" y="0"/>
                  </a:lnTo>
                  <a:lnTo>
                    <a:pt x="899553" y="0"/>
                  </a:lnTo>
                  <a:close/>
                  <a:moveTo>
                    <a:pt x="567074" y="15457"/>
                  </a:moveTo>
                  <a:cubicBezTo>
                    <a:pt x="559970" y="11620"/>
                    <a:pt x="554539" y="5980"/>
                    <a:pt x="549490" y="0"/>
                  </a:cubicBezTo>
                  <a:lnTo>
                    <a:pt x="591073" y="0"/>
                  </a:lnTo>
                  <a:lnTo>
                    <a:pt x="591073" y="779"/>
                  </a:lnTo>
                  <a:cubicBezTo>
                    <a:pt x="582272" y="4393"/>
                    <a:pt x="574352" y="9488"/>
                    <a:pt x="567074" y="15457"/>
                  </a:cubicBezTo>
                  <a:close/>
                  <a:moveTo>
                    <a:pt x="724521" y="2061319"/>
                  </a:moveTo>
                  <a:cubicBezTo>
                    <a:pt x="598174" y="2061319"/>
                    <a:pt x="495751" y="1958898"/>
                    <a:pt x="495751" y="1832553"/>
                  </a:cubicBezTo>
                  <a:cubicBezTo>
                    <a:pt x="495751" y="1757073"/>
                    <a:pt x="532306" y="1690130"/>
                    <a:pt x="591072" y="1651701"/>
                  </a:cubicBezTo>
                  <a:lnTo>
                    <a:pt x="591072" y="1552929"/>
                  </a:lnTo>
                  <a:lnTo>
                    <a:pt x="0" y="1552929"/>
                  </a:lnTo>
                  <a:lnTo>
                    <a:pt x="0" y="1076774"/>
                  </a:lnTo>
                  <a:cubicBezTo>
                    <a:pt x="41555" y="1100843"/>
                    <a:pt x="89880" y="1114460"/>
                    <a:pt x="141384" y="1114460"/>
                  </a:cubicBezTo>
                  <a:cubicBezTo>
                    <a:pt x="299317" y="1114460"/>
                    <a:pt x="427347" y="986432"/>
                    <a:pt x="427347" y="828502"/>
                  </a:cubicBezTo>
                  <a:cubicBezTo>
                    <a:pt x="427347" y="670572"/>
                    <a:pt x="299317" y="542545"/>
                    <a:pt x="141384" y="542545"/>
                  </a:cubicBezTo>
                  <a:cubicBezTo>
                    <a:pt x="89880" y="542545"/>
                    <a:pt x="41555" y="556161"/>
                    <a:pt x="0" y="580230"/>
                  </a:cubicBezTo>
                  <a:lnTo>
                    <a:pt x="0" y="104078"/>
                  </a:lnTo>
                  <a:lnTo>
                    <a:pt x="486636" y="104078"/>
                  </a:lnTo>
                  <a:cubicBezTo>
                    <a:pt x="460411" y="146283"/>
                    <a:pt x="445949" y="196174"/>
                    <a:pt x="445949" y="249443"/>
                  </a:cubicBezTo>
                  <a:cubicBezTo>
                    <a:pt x="445949" y="408501"/>
                    <a:pt x="574891" y="537443"/>
                    <a:pt x="733949" y="537443"/>
                  </a:cubicBezTo>
                  <a:cubicBezTo>
                    <a:pt x="893007" y="537443"/>
                    <a:pt x="1021949" y="408501"/>
                    <a:pt x="1021949" y="249443"/>
                  </a:cubicBezTo>
                  <a:cubicBezTo>
                    <a:pt x="1021949" y="196174"/>
                    <a:pt x="1007487" y="146283"/>
                    <a:pt x="981263" y="104078"/>
                  </a:cubicBezTo>
                  <a:lnTo>
                    <a:pt x="1449042" y="104078"/>
                  </a:lnTo>
                  <a:lnTo>
                    <a:pt x="1449042" y="575618"/>
                  </a:lnTo>
                  <a:cubicBezTo>
                    <a:pt x="1410135" y="554144"/>
                    <a:pt x="1365306" y="542545"/>
                    <a:pt x="1317768" y="542545"/>
                  </a:cubicBezTo>
                  <a:cubicBezTo>
                    <a:pt x="1159835" y="542545"/>
                    <a:pt x="1031805" y="670572"/>
                    <a:pt x="1031805" y="828502"/>
                  </a:cubicBezTo>
                  <a:cubicBezTo>
                    <a:pt x="1031805" y="986432"/>
                    <a:pt x="1159835" y="1114460"/>
                    <a:pt x="1317768" y="1114460"/>
                  </a:cubicBezTo>
                  <a:cubicBezTo>
                    <a:pt x="1365306" y="1114460"/>
                    <a:pt x="1410135" y="1102859"/>
                    <a:pt x="1449042" y="1081386"/>
                  </a:cubicBezTo>
                  <a:lnTo>
                    <a:pt x="1449042" y="1552929"/>
                  </a:lnTo>
                  <a:lnTo>
                    <a:pt x="857971" y="1552929"/>
                  </a:lnTo>
                  <a:lnTo>
                    <a:pt x="857971" y="1651701"/>
                  </a:lnTo>
                  <a:cubicBezTo>
                    <a:pt x="916736" y="1690130"/>
                    <a:pt x="953292" y="1757073"/>
                    <a:pt x="953292" y="1832553"/>
                  </a:cubicBezTo>
                  <a:cubicBezTo>
                    <a:pt x="953292" y="1958898"/>
                    <a:pt x="850868" y="2061319"/>
                    <a:pt x="724521" y="2061319"/>
                  </a:cubicBez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sp>
        <p:nvSpPr>
          <p:cNvPr id="42" name="TextBox 41">
            <a:extLst>
              <a:ext uri="{FF2B5EF4-FFF2-40B4-BE49-F238E27FC236}">
                <a16:creationId xmlns:a16="http://schemas.microsoft.com/office/drawing/2014/main" id="{C22832FC-B713-4F92-843D-CDDF0B7814CE}"/>
              </a:ext>
            </a:extLst>
          </p:cNvPr>
          <p:cNvSpPr txBox="1"/>
          <p:nvPr/>
        </p:nvSpPr>
        <p:spPr>
          <a:xfrm>
            <a:off x="6095999" y="5811516"/>
            <a:ext cx="2010204"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43" name="TextBox 42">
            <a:extLst>
              <a:ext uri="{FF2B5EF4-FFF2-40B4-BE49-F238E27FC236}">
                <a16:creationId xmlns:a16="http://schemas.microsoft.com/office/drawing/2014/main" id="{53F92317-E7A0-4BAA-8692-793C48B061FC}"/>
              </a:ext>
            </a:extLst>
          </p:cNvPr>
          <p:cNvSpPr txBox="1"/>
          <p:nvPr/>
        </p:nvSpPr>
        <p:spPr>
          <a:xfrm>
            <a:off x="10489483" y="5749961"/>
            <a:ext cx="726572" cy="400110"/>
          </a:xfrm>
          <a:prstGeom prst="rect">
            <a:avLst/>
          </a:prstGeom>
          <a:noFill/>
        </p:spPr>
        <p:txBody>
          <a:bodyPr wrap="square" rtlCol="0" anchor="ctr">
            <a:spAutoFit/>
          </a:bodyPr>
          <a:lstStyle/>
          <a:p>
            <a:pPr algn="r"/>
            <a:r>
              <a:rPr lang="en-US" altLang="ko-KR" sz="2000" b="1" dirty="0">
                <a:solidFill>
                  <a:schemeClr val="accent2"/>
                </a:solidFill>
                <a:cs typeface="Arial" pitchFamily="34" charset="0"/>
              </a:rPr>
              <a:t>70%</a:t>
            </a:r>
            <a:endParaRPr lang="ko-KR" altLang="en-US" sz="2000" b="1" dirty="0">
              <a:solidFill>
                <a:schemeClr val="accent2"/>
              </a:solidFill>
              <a:cs typeface="Arial" pitchFamily="34" charset="0"/>
            </a:endParaRPr>
          </a:p>
        </p:txBody>
      </p:sp>
      <p:grpSp>
        <p:nvGrpSpPr>
          <p:cNvPr id="44" name="Group 43">
            <a:extLst>
              <a:ext uri="{FF2B5EF4-FFF2-40B4-BE49-F238E27FC236}">
                <a16:creationId xmlns:a16="http://schemas.microsoft.com/office/drawing/2014/main" id="{D9AC1D53-DBA8-4F32-946D-BAA58BDBF77B}"/>
              </a:ext>
            </a:extLst>
          </p:cNvPr>
          <p:cNvGrpSpPr/>
          <p:nvPr/>
        </p:nvGrpSpPr>
        <p:grpSpPr>
          <a:xfrm>
            <a:off x="6096000" y="1910102"/>
            <a:ext cx="5371602" cy="943300"/>
            <a:chOff x="3501215" y="2000094"/>
            <a:chExt cx="4031191" cy="943300"/>
          </a:xfrm>
        </p:grpSpPr>
        <p:sp>
          <p:nvSpPr>
            <p:cNvPr id="45" name="TextBox 44">
              <a:extLst>
                <a:ext uri="{FF2B5EF4-FFF2-40B4-BE49-F238E27FC236}">
                  <a16:creationId xmlns:a16="http://schemas.microsoft.com/office/drawing/2014/main" id="{602FFA86-FDD7-4F51-999A-308AFF9A9B24}"/>
                </a:ext>
              </a:extLst>
            </p:cNvPr>
            <p:cNvSpPr txBox="1"/>
            <p:nvPr/>
          </p:nvSpPr>
          <p:spPr>
            <a:xfrm>
              <a:off x="3507646" y="2297063"/>
              <a:ext cx="4024760" cy="646331"/>
            </a:xfrm>
            <a:prstGeom prst="rect">
              <a:avLst/>
            </a:prstGeom>
            <a:noFill/>
          </p:spPr>
          <p:txBody>
            <a:bodyPr wrap="square" rtlCol="0">
              <a:spAutoFit/>
            </a:bodyPr>
            <a:lstStyle/>
            <a:p>
              <a:r>
                <a:rPr lang="en-US" altLang="ko-KR" sz="1200" dirty="0">
                  <a:solidFill>
                    <a:schemeClr val="tx1">
                      <a:lumMod val="75000"/>
                      <a:lumOff val="25000"/>
                    </a:schemeClr>
                  </a:solidFill>
                  <a:ea typeface="FZShuTi" pitchFamily="2" charset="-122"/>
                  <a:cs typeface="Arial" pitchFamily="34" charset="0"/>
                </a:rPr>
                <a:t>Example Text : Get a modern PowerPoint  Presentation that is beautifully designed. I hope and I believe that this Template will your Time, Money and Reputation. Easy to change colors, photos.</a:t>
              </a:r>
              <a:r>
                <a:rPr lang="en-US" altLang="ko-KR" sz="1200" dirty="0">
                  <a:solidFill>
                    <a:schemeClr val="tx1">
                      <a:lumMod val="75000"/>
                      <a:lumOff val="25000"/>
                    </a:schemeClr>
                  </a:solidFill>
                  <a:cs typeface="Arial" pitchFamily="34" charset="0"/>
                </a:rPr>
                <a:t> </a:t>
              </a:r>
              <a:endParaRPr lang="ko-KR" altLang="en-US" sz="1200" dirty="0">
                <a:solidFill>
                  <a:schemeClr val="tx1">
                    <a:lumMod val="75000"/>
                    <a:lumOff val="25000"/>
                  </a:schemeClr>
                </a:solidFill>
                <a:cs typeface="Arial" pitchFamily="34" charset="0"/>
              </a:endParaRPr>
            </a:p>
          </p:txBody>
        </p:sp>
        <p:sp>
          <p:nvSpPr>
            <p:cNvPr id="46" name="TextBox 45">
              <a:extLst>
                <a:ext uri="{FF2B5EF4-FFF2-40B4-BE49-F238E27FC236}">
                  <a16:creationId xmlns:a16="http://schemas.microsoft.com/office/drawing/2014/main" id="{1C6B48DB-2535-4BF9-AEB8-879342A83071}"/>
                </a:ext>
              </a:extLst>
            </p:cNvPr>
            <p:cNvSpPr txBox="1"/>
            <p:nvPr/>
          </p:nvSpPr>
          <p:spPr>
            <a:xfrm>
              <a:off x="3501215" y="2000094"/>
              <a:ext cx="4029840" cy="307777"/>
            </a:xfrm>
            <a:prstGeom prst="rect">
              <a:avLst/>
            </a:prstGeom>
            <a:noFill/>
          </p:spPr>
          <p:txBody>
            <a:bodyPr wrap="square" rtlCol="0">
              <a:spAutoFit/>
            </a:bodyPr>
            <a:lstStyle/>
            <a:p>
              <a:r>
                <a:rPr lang="en-US" altLang="ko-KR" sz="1400" b="1" dirty="0">
                  <a:solidFill>
                    <a:schemeClr val="tx1">
                      <a:lumMod val="75000"/>
                      <a:lumOff val="25000"/>
                    </a:schemeClr>
                  </a:solidFill>
                  <a:ea typeface="FZShuTi" pitchFamily="2" charset="-122"/>
                  <a:cs typeface="Arial" pitchFamily="34" charset="0"/>
                </a:rPr>
                <a:t>Contents_Here</a:t>
              </a:r>
              <a:endParaRPr lang="ko-KR" altLang="en-US" sz="1400" b="1" dirty="0">
                <a:solidFill>
                  <a:schemeClr val="tx1">
                    <a:lumMod val="75000"/>
                    <a:lumOff val="25000"/>
                  </a:schemeClr>
                </a:solidFill>
                <a:cs typeface="Arial" pitchFamily="34" charset="0"/>
              </a:endParaRPr>
            </a:p>
          </p:txBody>
        </p:sp>
      </p:grpSp>
      <p:grpSp>
        <p:nvGrpSpPr>
          <p:cNvPr id="47" name="Group 46">
            <a:extLst>
              <a:ext uri="{FF2B5EF4-FFF2-40B4-BE49-F238E27FC236}">
                <a16:creationId xmlns:a16="http://schemas.microsoft.com/office/drawing/2014/main" id="{96E4204E-AAB7-4DBA-8B47-19F666EE175B}"/>
              </a:ext>
            </a:extLst>
          </p:cNvPr>
          <p:cNvGrpSpPr/>
          <p:nvPr/>
        </p:nvGrpSpPr>
        <p:grpSpPr>
          <a:xfrm>
            <a:off x="6641013" y="3005910"/>
            <a:ext cx="1761331" cy="758741"/>
            <a:chOff x="203895" y="3409836"/>
            <a:chExt cx="1761331" cy="758741"/>
          </a:xfrm>
        </p:grpSpPr>
        <p:sp>
          <p:nvSpPr>
            <p:cNvPr id="48" name="TextBox 47">
              <a:extLst>
                <a:ext uri="{FF2B5EF4-FFF2-40B4-BE49-F238E27FC236}">
                  <a16:creationId xmlns:a16="http://schemas.microsoft.com/office/drawing/2014/main" id="{BED9A71C-2898-448B-9527-7AC751274A9F}"/>
                </a:ext>
              </a:extLst>
            </p:cNvPr>
            <p:cNvSpPr txBox="1"/>
            <p:nvPr/>
          </p:nvSpPr>
          <p:spPr>
            <a:xfrm>
              <a:off x="203895" y="3409836"/>
              <a:ext cx="1761331" cy="523220"/>
            </a:xfrm>
            <a:prstGeom prst="rect">
              <a:avLst/>
            </a:prstGeom>
            <a:noFill/>
          </p:spPr>
          <p:txBody>
            <a:bodyPr wrap="square" rtlCol="0">
              <a:spAutoFit/>
            </a:bodyPr>
            <a:lstStyle/>
            <a:p>
              <a:pPr algn="ctr"/>
              <a:r>
                <a:rPr lang="en-US" altLang="ko-KR" sz="2800" b="1" dirty="0">
                  <a:solidFill>
                    <a:schemeClr val="accent1"/>
                  </a:solidFill>
                  <a:ea typeface="FZShuTi" pitchFamily="2" charset="-122"/>
                  <a:cs typeface="Arial" pitchFamily="34" charset="0"/>
                </a:rPr>
                <a:t>$234,090</a:t>
              </a:r>
              <a:endParaRPr lang="ko-KR" altLang="en-US" sz="2800" b="1" dirty="0">
                <a:solidFill>
                  <a:schemeClr val="accent1"/>
                </a:solidFill>
                <a:cs typeface="Arial" pitchFamily="34" charset="0"/>
              </a:endParaRPr>
            </a:p>
          </p:txBody>
        </p:sp>
        <p:sp>
          <p:nvSpPr>
            <p:cNvPr id="49" name="TextBox 48">
              <a:extLst>
                <a:ext uri="{FF2B5EF4-FFF2-40B4-BE49-F238E27FC236}">
                  <a16:creationId xmlns:a16="http://schemas.microsoft.com/office/drawing/2014/main" id="{C391F9A6-C6E6-45B6-A6C3-135CB453989E}"/>
                </a:ext>
              </a:extLst>
            </p:cNvPr>
            <p:cNvSpPr txBox="1"/>
            <p:nvPr/>
          </p:nvSpPr>
          <p:spPr>
            <a:xfrm>
              <a:off x="203895" y="3860800"/>
              <a:ext cx="1761331" cy="307777"/>
            </a:xfrm>
            <a:prstGeom prst="rect">
              <a:avLst/>
            </a:prstGeom>
            <a:noFill/>
          </p:spPr>
          <p:txBody>
            <a:bodyPr wrap="square" rtlCol="0">
              <a:spAutoFit/>
            </a:bodyPr>
            <a:lstStyle/>
            <a:p>
              <a:pPr algn="ctr"/>
              <a:r>
                <a:rPr lang="en-US" altLang="ko-KR" sz="1400" b="1" dirty="0">
                  <a:solidFill>
                    <a:schemeClr val="accent1"/>
                  </a:solidFill>
                  <a:ea typeface="FZShuTi" pitchFamily="2" charset="-122"/>
                  <a:cs typeface="Arial" pitchFamily="34" charset="0"/>
                </a:rPr>
                <a:t>Contents Title</a:t>
              </a:r>
              <a:endParaRPr lang="ko-KR" altLang="en-US" sz="1400" b="1" dirty="0">
                <a:solidFill>
                  <a:schemeClr val="accent1"/>
                </a:solidFill>
                <a:cs typeface="Arial" pitchFamily="34" charset="0"/>
              </a:endParaRPr>
            </a:p>
          </p:txBody>
        </p:sp>
      </p:grpSp>
      <p:grpSp>
        <p:nvGrpSpPr>
          <p:cNvPr id="50" name="Group 49">
            <a:extLst>
              <a:ext uri="{FF2B5EF4-FFF2-40B4-BE49-F238E27FC236}">
                <a16:creationId xmlns:a16="http://schemas.microsoft.com/office/drawing/2014/main" id="{E35A59E5-B26B-49EA-8FC4-B33C6B211D9F}"/>
              </a:ext>
            </a:extLst>
          </p:cNvPr>
          <p:cNvGrpSpPr/>
          <p:nvPr/>
        </p:nvGrpSpPr>
        <p:grpSpPr>
          <a:xfrm>
            <a:off x="8909724" y="3005910"/>
            <a:ext cx="1761331" cy="758741"/>
            <a:chOff x="203895" y="3409836"/>
            <a:chExt cx="1761331" cy="758741"/>
          </a:xfrm>
        </p:grpSpPr>
        <p:sp>
          <p:nvSpPr>
            <p:cNvPr id="51" name="TextBox 50">
              <a:extLst>
                <a:ext uri="{FF2B5EF4-FFF2-40B4-BE49-F238E27FC236}">
                  <a16:creationId xmlns:a16="http://schemas.microsoft.com/office/drawing/2014/main" id="{D246BC57-A523-4809-A970-50B0B385D928}"/>
                </a:ext>
              </a:extLst>
            </p:cNvPr>
            <p:cNvSpPr txBox="1"/>
            <p:nvPr/>
          </p:nvSpPr>
          <p:spPr>
            <a:xfrm>
              <a:off x="203895" y="3409836"/>
              <a:ext cx="1761331" cy="523220"/>
            </a:xfrm>
            <a:prstGeom prst="rect">
              <a:avLst/>
            </a:prstGeom>
            <a:noFill/>
          </p:spPr>
          <p:txBody>
            <a:bodyPr wrap="square" rtlCol="0">
              <a:spAutoFit/>
            </a:bodyPr>
            <a:lstStyle/>
            <a:p>
              <a:pPr algn="ctr"/>
              <a:r>
                <a:rPr lang="en-US" altLang="ko-KR" sz="2800" b="1" dirty="0">
                  <a:solidFill>
                    <a:schemeClr val="accent2"/>
                  </a:solidFill>
                  <a:ea typeface="FZShuTi" pitchFamily="2" charset="-122"/>
                  <a:cs typeface="Arial" pitchFamily="34" charset="0"/>
                </a:rPr>
                <a:t>$434,090</a:t>
              </a:r>
              <a:endParaRPr lang="ko-KR" altLang="en-US" sz="2800" b="1" dirty="0">
                <a:solidFill>
                  <a:schemeClr val="accent2"/>
                </a:solidFill>
                <a:cs typeface="Arial" pitchFamily="34" charset="0"/>
              </a:endParaRPr>
            </a:p>
          </p:txBody>
        </p:sp>
        <p:sp>
          <p:nvSpPr>
            <p:cNvPr id="52" name="TextBox 51">
              <a:extLst>
                <a:ext uri="{FF2B5EF4-FFF2-40B4-BE49-F238E27FC236}">
                  <a16:creationId xmlns:a16="http://schemas.microsoft.com/office/drawing/2014/main" id="{5ADB007B-C780-4E1F-AF15-8242D7A32BD0}"/>
                </a:ext>
              </a:extLst>
            </p:cNvPr>
            <p:cNvSpPr txBox="1"/>
            <p:nvPr/>
          </p:nvSpPr>
          <p:spPr>
            <a:xfrm>
              <a:off x="203895" y="3860800"/>
              <a:ext cx="1761331" cy="307777"/>
            </a:xfrm>
            <a:prstGeom prst="rect">
              <a:avLst/>
            </a:prstGeom>
            <a:noFill/>
          </p:spPr>
          <p:txBody>
            <a:bodyPr wrap="square" rtlCol="0">
              <a:spAutoFit/>
            </a:bodyPr>
            <a:lstStyle/>
            <a:p>
              <a:pPr algn="ctr"/>
              <a:r>
                <a:rPr lang="en-US" altLang="ko-KR" sz="1400" b="1" dirty="0">
                  <a:solidFill>
                    <a:schemeClr val="accent2"/>
                  </a:solidFill>
                  <a:ea typeface="FZShuTi" pitchFamily="2" charset="-122"/>
                  <a:cs typeface="Arial" pitchFamily="34" charset="0"/>
                </a:rPr>
                <a:t>Contents Title</a:t>
              </a:r>
              <a:endParaRPr lang="ko-KR" altLang="en-US" sz="1400" b="1" dirty="0">
                <a:solidFill>
                  <a:schemeClr val="accent2"/>
                </a:solidFill>
                <a:cs typeface="Arial" pitchFamily="34" charset="0"/>
              </a:endParaRPr>
            </a:p>
          </p:txBody>
        </p:sp>
      </p:grpSp>
    </p:spTree>
    <p:extLst>
      <p:ext uri="{BB962C8B-B14F-4D97-AF65-F5344CB8AC3E}">
        <p14:creationId xmlns:p14="http://schemas.microsoft.com/office/powerpoint/2010/main" val="127922492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Infographic Style</a:t>
            </a:r>
          </a:p>
        </p:txBody>
      </p:sp>
      <p:grpSp>
        <p:nvGrpSpPr>
          <p:cNvPr id="18" name="Group 17">
            <a:extLst>
              <a:ext uri="{FF2B5EF4-FFF2-40B4-BE49-F238E27FC236}">
                <a16:creationId xmlns:a16="http://schemas.microsoft.com/office/drawing/2014/main" id="{0EF7384C-355E-4566-BFB0-B6542DB2F746}"/>
              </a:ext>
            </a:extLst>
          </p:cNvPr>
          <p:cNvGrpSpPr/>
          <p:nvPr/>
        </p:nvGrpSpPr>
        <p:grpSpPr>
          <a:xfrm>
            <a:off x="914400" y="1825997"/>
            <a:ext cx="5760720" cy="922730"/>
            <a:chOff x="914400" y="1700737"/>
            <a:chExt cx="5760720" cy="922730"/>
          </a:xfrm>
        </p:grpSpPr>
        <p:sp>
          <p:nvSpPr>
            <p:cNvPr id="19" name="Rectangle: Rounded Corners 18">
              <a:extLst>
                <a:ext uri="{FF2B5EF4-FFF2-40B4-BE49-F238E27FC236}">
                  <a16:creationId xmlns:a16="http://schemas.microsoft.com/office/drawing/2014/main" id="{4751248D-4E49-48D4-A09F-C64D64192B4B}"/>
                </a:ext>
              </a:extLst>
            </p:cNvPr>
            <p:cNvSpPr/>
            <p:nvPr/>
          </p:nvSpPr>
          <p:spPr>
            <a:xfrm>
              <a:off x="914400" y="1700737"/>
              <a:ext cx="5760720" cy="92273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20" name="Oval 19">
              <a:extLst>
                <a:ext uri="{FF2B5EF4-FFF2-40B4-BE49-F238E27FC236}">
                  <a16:creationId xmlns:a16="http://schemas.microsoft.com/office/drawing/2014/main" id="{026F3EB1-E981-4554-A363-D419DA70DD9B}"/>
                </a:ext>
              </a:extLst>
            </p:cNvPr>
            <p:cNvSpPr/>
            <p:nvPr/>
          </p:nvSpPr>
          <p:spPr>
            <a:xfrm>
              <a:off x="979718" y="1755355"/>
              <a:ext cx="813495" cy="813495"/>
            </a:xfrm>
            <a:prstGeom prst="ellipse">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endParaRPr>
            </a:p>
          </p:txBody>
        </p:sp>
      </p:grpSp>
      <p:grpSp>
        <p:nvGrpSpPr>
          <p:cNvPr id="21" name="Group 20">
            <a:extLst>
              <a:ext uri="{FF2B5EF4-FFF2-40B4-BE49-F238E27FC236}">
                <a16:creationId xmlns:a16="http://schemas.microsoft.com/office/drawing/2014/main" id="{0AC69A2D-AC2F-4E80-A28C-406F96816E96}"/>
              </a:ext>
            </a:extLst>
          </p:cNvPr>
          <p:cNvGrpSpPr/>
          <p:nvPr/>
        </p:nvGrpSpPr>
        <p:grpSpPr>
          <a:xfrm>
            <a:off x="4120660" y="2978172"/>
            <a:ext cx="5760720" cy="922730"/>
            <a:chOff x="3387969" y="2723575"/>
            <a:chExt cx="5760720" cy="922730"/>
          </a:xfrm>
        </p:grpSpPr>
        <p:sp>
          <p:nvSpPr>
            <p:cNvPr id="22" name="Rectangle: Rounded Corners 21">
              <a:extLst>
                <a:ext uri="{FF2B5EF4-FFF2-40B4-BE49-F238E27FC236}">
                  <a16:creationId xmlns:a16="http://schemas.microsoft.com/office/drawing/2014/main" id="{DE79B8AF-CBB7-470A-A33F-F91B29E5F40A}"/>
                </a:ext>
              </a:extLst>
            </p:cNvPr>
            <p:cNvSpPr/>
            <p:nvPr/>
          </p:nvSpPr>
          <p:spPr>
            <a:xfrm>
              <a:off x="3387969" y="2723575"/>
              <a:ext cx="5760720" cy="92273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endParaRPr>
            </a:p>
          </p:txBody>
        </p:sp>
        <p:sp>
          <p:nvSpPr>
            <p:cNvPr id="23" name="Oval 22">
              <a:extLst>
                <a:ext uri="{FF2B5EF4-FFF2-40B4-BE49-F238E27FC236}">
                  <a16:creationId xmlns:a16="http://schemas.microsoft.com/office/drawing/2014/main" id="{30A303F2-89C1-48C4-9854-25737F9E1D4C}"/>
                </a:ext>
              </a:extLst>
            </p:cNvPr>
            <p:cNvSpPr/>
            <p:nvPr/>
          </p:nvSpPr>
          <p:spPr>
            <a:xfrm>
              <a:off x="3453287" y="2778193"/>
              <a:ext cx="813495" cy="813495"/>
            </a:xfrm>
            <a:prstGeom prst="ellipse">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grpSp>
      <p:grpSp>
        <p:nvGrpSpPr>
          <p:cNvPr id="24" name="Group 23">
            <a:extLst>
              <a:ext uri="{FF2B5EF4-FFF2-40B4-BE49-F238E27FC236}">
                <a16:creationId xmlns:a16="http://schemas.microsoft.com/office/drawing/2014/main" id="{17306B77-9C9B-4B08-B43C-677293A9D26E}"/>
              </a:ext>
            </a:extLst>
          </p:cNvPr>
          <p:cNvGrpSpPr/>
          <p:nvPr/>
        </p:nvGrpSpPr>
        <p:grpSpPr>
          <a:xfrm>
            <a:off x="2517530" y="4130347"/>
            <a:ext cx="5760720" cy="922730"/>
            <a:chOff x="2159976" y="3821921"/>
            <a:chExt cx="5760720" cy="922730"/>
          </a:xfrm>
        </p:grpSpPr>
        <p:sp>
          <p:nvSpPr>
            <p:cNvPr id="25" name="Rectangle: Rounded Corners 24">
              <a:extLst>
                <a:ext uri="{FF2B5EF4-FFF2-40B4-BE49-F238E27FC236}">
                  <a16:creationId xmlns:a16="http://schemas.microsoft.com/office/drawing/2014/main" id="{CC35867C-6934-491D-88FD-C6FEAF6266C5}"/>
                </a:ext>
              </a:extLst>
            </p:cNvPr>
            <p:cNvSpPr/>
            <p:nvPr/>
          </p:nvSpPr>
          <p:spPr>
            <a:xfrm>
              <a:off x="2159976" y="3821921"/>
              <a:ext cx="5760720" cy="92273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endParaRPr>
            </a:p>
          </p:txBody>
        </p:sp>
        <p:sp>
          <p:nvSpPr>
            <p:cNvPr id="26" name="Oval 25">
              <a:extLst>
                <a:ext uri="{FF2B5EF4-FFF2-40B4-BE49-F238E27FC236}">
                  <a16:creationId xmlns:a16="http://schemas.microsoft.com/office/drawing/2014/main" id="{596F5044-5021-492A-9F3E-CA72E96CF455}"/>
                </a:ext>
              </a:extLst>
            </p:cNvPr>
            <p:cNvSpPr/>
            <p:nvPr/>
          </p:nvSpPr>
          <p:spPr>
            <a:xfrm>
              <a:off x="2225294" y="3876539"/>
              <a:ext cx="813495" cy="813495"/>
            </a:xfrm>
            <a:prstGeom prst="ellipse">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endParaRPr>
            </a:p>
          </p:txBody>
        </p:sp>
      </p:grpSp>
      <p:grpSp>
        <p:nvGrpSpPr>
          <p:cNvPr id="27" name="Group 26">
            <a:extLst>
              <a:ext uri="{FF2B5EF4-FFF2-40B4-BE49-F238E27FC236}">
                <a16:creationId xmlns:a16="http://schemas.microsoft.com/office/drawing/2014/main" id="{7A251FF6-0873-4B84-B7A1-E8EF7F05A960}"/>
              </a:ext>
            </a:extLst>
          </p:cNvPr>
          <p:cNvGrpSpPr/>
          <p:nvPr/>
        </p:nvGrpSpPr>
        <p:grpSpPr>
          <a:xfrm>
            <a:off x="5723790" y="5282523"/>
            <a:ext cx="5760720" cy="922730"/>
            <a:chOff x="5723790" y="5157263"/>
            <a:chExt cx="5760720" cy="922730"/>
          </a:xfrm>
        </p:grpSpPr>
        <p:sp>
          <p:nvSpPr>
            <p:cNvPr id="28" name="Rectangle: Rounded Corners 27">
              <a:extLst>
                <a:ext uri="{FF2B5EF4-FFF2-40B4-BE49-F238E27FC236}">
                  <a16:creationId xmlns:a16="http://schemas.microsoft.com/office/drawing/2014/main" id="{DF8A679A-A331-49BD-9E19-641505ABA2FD}"/>
                </a:ext>
              </a:extLst>
            </p:cNvPr>
            <p:cNvSpPr/>
            <p:nvPr/>
          </p:nvSpPr>
          <p:spPr>
            <a:xfrm>
              <a:off x="5723790" y="5157263"/>
              <a:ext cx="5760720" cy="922730"/>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endParaRPr>
            </a:p>
          </p:txBody>
        </p:sp>
        <p:sp>
          <p:nvSpPr>
            <p:cNvPr id="29" name="Oval 28">
              <a:extLst>
                <a:ext uri="{FF2B5EF4-FFF2-40B4-BE49-F238E27FC236}">
                  <a16:creationId xmlns:a16="http://schemas.microsoft.com/office/drawing/2014/main" id="{3234149F-F3A0-443D-8A4D-DCE2E69F8685}"/>
                </a:ext>
              </a:extLst>
            </p:cNvPr>
            <p:cNvSpPr/>
            <p:nvPr/>
          </p:nvSpPr>
          <p:spPr>
            <a:xfrm>
              <a:off x="5789108" y="5211881"/>
              <a:ext cx="813495" cy="813495"/>
            </a:xfrm>
            <a:prstGeom prst="ellipse">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endParaRPr>
            </a:p>
          </p:txBody>
        </p:sp>
      </p:grpSp>
      <p:sp>
        <p:nvSpPr>
          <p:cNvPr id="30" name="Parallelogram 15">
            <a:extLst>
              <a:ext uri="{FF2B5EF4-FFF2-40B4-BE49-F238E27FC236}">
                <a16:creationId xmlns:a16="http://schemas.microsoft.com/office/drawing/2014/main" id="{19069073-6842-42D9-9B8A-8FA3F022F497}"/>
              </a:ext>
            </a:extLst>
          </p:cNvPr>
          <p:cNvSpPr/>
          <p:nvPr/>
        </p:nvSpPr>
        <p:spPr>
          <a:xfrm flipH="1">
            <a:off x="4374838" y="3259169"/>
            <a:ext cx="400895" cy="400895"/>
          </a:xfrm>
          <a:custGeom>
            <a:avLst/>
            <a:gdLst/>
            <a:ahLst/>
            <a:cxnLst/>
            <a:rect l="l" t="t" r="r" b="b"/>
            <a:pathLst>
              <a:path w="3242753" h="3227814">
                <a:moveTo>
                  <a:pt x="1621376" y="1043635"/>
                </a:moveTo>
                <a:cubicBezTo>
                  <a:pt x="1557188" y="1043635"/>
                  <a:pt x="1505154" y="1095669"/>
                  <a:pt x="1505154" y="1159857"/>
                </a:cubicBezTo>
                <a:lnTo>
                  <a:pt x="1505154" y="1625483"/>
                </a:lnTo>
                <a:lnTo>
                  <a:pt x="1033577" y="1625483"/>
                </a:lnTo>
                <a:cubicBezTo>
                  <a:pt x="969389" y="1625483"/>
                  <a:pt x="917355" y="1677517"/>
                  <a:pt x="917355" y="1741705"/>
                </a:cubicBezTo>
                <a:cubicBezTo>
                  <a:pt x="917355" y="1805893"/>
                  <a:pt x="969389" y="1857927"/>
                  <a:pt x="1033577" y="1857927"/>
                </a:cubicBezTo>
                <a:lnTo>
                  <a:pt x="1614688" y="1857927"/>
                </a:lnTo>
                <a:lnTo>
                  <a:pt x="1619859" y="1856884"/>
                </a:lnTo>
                <a:cubicBezTo>
                  <a:pt x="1620361" y="1857187"/>
                  <a:pt x="1620868" y="1857190"/>
                  <a:pt x="1621376" y="1857190"/>
                </a:cubicBezTo>
                <a:cubicBezTo>
                  <a:pt x="1685564" y="1857190"/>
                  <a:pt x="1737598" y="1805156"/>
                  <a:pt x="1737598" y="1740968"/>
                </a:cubicBezTo>
                <a:lnTo>
                  <a:pt x="1737598" y="1159857"/>
                </a:lnTo>
                <a:cubicBezTo>
                  <a:pt x="1737598" y="1095669"/>
                  <a:pt x="1685564" y="1043635"/>
                  <a:pt x="1621376" y="1043635"/>
                </a:cubicBezTo>
                <a:close/>
                <a:moveTo>
                  <a:pt x="1621376" y="628818"/>
                </a:moveTo>
                <a:cubicBezTo>
                  <a:pt x="2206882" y="628818"/>
                  <a:pt x="2681529" y="1103464"/>
                  <a:pt x="2681529" y="1688970"/>
                </a:cubicBezTo>
                <a:cubicBezTo>
                  <a:pt x="2681529" y="2274476"/>
                  <a:pt x="2206882" y="2749122"/>
                  <a:pt x="1621376" y="2749122"/>
                </a:cubicBezTo>
                <a:cubicBezTo>
                  <a:pt x="1035870" y="2749122"/>
                  <a:pt x="561223" y="2274476"/>
                  <a:pt x="561223" y="1688970"/>
                </a:cubicBezTo>
                <a:cubicBezTo>
                  <a:pt x="561223" y="1103464"/>
                  <a:pt x="1035870" y="628818"/>
                  <a:pt x="1621376" y="628818"/>
                </a:cubicBezTo>
                <a:close/>
                <a:moveTo>
                  <a:pt x="1621376" y="424596"/>
                </a:moveTo>
                <a:cubicBezTo>
                  <a:pt x="923081" y="424596"/>
                  <a:pt x="357001" y="990676"/>
                  <a:pt x="357001" y="1688970"/>
                </a:cubicBezTo>
                <a:cubicBezTo>
                  <a:pt x="357001" y="2128645"/>
                  <a:pt x="581423" y="2515905"/>
                  <a:pt x="922189" y="2742109"/>
                </a:cubicBezTo>
                <a:lnTo>
                  <a:pt x="652992" y="3227814"/>
                </a:lnTo>
                <a:lnTo>
                  <a:pt x="911997" y="3227814"/>
                </a:lnTo>
                <a:lnTo>
                  <a:pt x="1121304" y="2850168"/>
                </a:lnTo>
                <a:cubicBezTo>
                  <a:pt x="1274563" y="2916691"/>
                  <a:pt x="1443689" y="2953344"/>
                  <a:pt x="1621376" y="2953344"/>
                </a:cubicBezTo>
                <a:cubicBezTo>
                  <a:pt x="1799063" y="2953344"/>
                  <a:pt x="1968189" y="2916691"/>
                  <a:pt x="2121449" y="2850168"/>
                </a:cubicBezTo>
                <a:lnTo>
                  <a:pt x="2330755" y="3227814"/>
                </a:lnTo>
                <a:lnTo>
                  <a:pt x="2589760" y="3227814"/>
                </a:lnTo>
                <a:lnTo>
                  <a:pt x="2320563" y="2742109"/>
                </a:lnTo>
                <a:cubicBezTo>
                  <a:pt x="2661329" y="2515905"/>
                  <a:pt x="2885751" y="2128645"/>
                  <a:pt x="2885751" y="1688970"/>
                </a:cubicBezTo>
                <a:cubicBezTo>
                  <a:pt x="2885751" y="990676"/>
                  <a:pt x="2319671" y="424596"/>
                  <a:pt x="1621376" y="424596"/>
                </a:cubicBezTo>
                <a:close/>
                <a:moveTo>
                  <a:pt x="2599800" y="123238"/>
                </a:moveTo>
                <a:cubicBezTo>
                  <a:pt x="2434609" y="120698"/>
                  <a:pt x="2268460" y="180476"/>
                  <a:pt x="2139563" y="303161"/>
                </a:cubicBezTo>
                <a:lnTo>
                  <a:pt x="3057258" y="1232053"/>
                </a:lnTo>
                <a:cubicBezTo>
                  <a:pt x="3305736" y="977255"/>
                  <a:pt x="3304415" y="570405"/>
                  <a:pt x="3054287" y="317226"/>
                </a:cubicBezTo>
                <a:cubicBezTo>
                  <a:pt x="2929224" y="190636"/>
                  <a:pt x="2764991" y="125778"/>
                  <a:pt x="2599800" y="123238"/>
                </a:cubicBezTo>
                <a:close/>
                <a:moveTo>
                  <a:pt x="642953" y="123238"/>
                </a:moveTo>
                <a:cubicBezTo>
                  <a:pt x="477762" y="125778"/>
                  <a:pt x="313529" y="190636"/>
                  <a:pt x="188466" y="317226"/>
                </a:cubicBezTo>
                <a:cubicBezTo>
                  <a:pt x="-61662" y="570405"/>
                  <a:pt x="-62983" y="977255"/>
                  <a:pt x="185495" y="1232053"/>
                </a:cubicBezTo>
                <a:lnTo>
                  <a:pt x="1103190" y="303161"/>
                </a:lnTo>
                <a:cubicBezTo>
                  <a:pt x="974294" y="180476"/>
                  <a:pt x="808144" y="120698"/>
                  <a:pt x="642953" y="123238"/>
                </a:cubicBezTo>
                <a:close/>
                <a:moveTo>
                  <a:pt x="1722692" y="0"/>
                </a:moveTo>
                <a:lnTo>
                  <a:pt x="1520061" y="0"/>
                </a:lnTo>
                <a:cubicBezTo>
                  <a:pt x="1440152" y="0"/>
                  <a:pt x="1375373" y="64779"/>
                  <a:pt x="1375373" y="144688"/>
                </a:cubicBezTo>
                <a:lnTo>
                  <a:pt x="1375373" y="289376"/>
                </a:lnTo>
                <a:lnTo>
                  <a:pt x="1867380" y="289376"/>
                </a:lnTo>
                <a:lnTo>
                  <a:pt x="1867380" y="144688"/>
                </a:lnTo>
                <a:cubicBezTo>
                  <a:pt x="1867380" y="64779"/>
                  <a:pt x="1802601" y="0"/>
                  <a:pt x="172269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1" name="Frame 17">
            <a:extLst>
              <a:ext uri="{FF2B5EF4-FFF2-40B4-BE49-F238E27FC236}">
                <a16:creationId xmlns:a16="http://schemas.microsoft.com/office/drawing/2014/main" id="{A4BC0A90-156D-431C-8BD3-7E792A88C73F}"/>
              </a:ext>
            </a:extLst>
          </p:cNvPr>
          <p:cNvSpPr/>
          <p:nvPr/>
        </p:nvSpPr>
        <p:spPr>
          <a:xfrm>
            <a:off x="1202555" y="2147613"/>
            <a:ext cx="318434" cy="318434"/>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32" name="Round Same Side Corner Rectangle 11">
            <a:extLst>
              <a:ext uri="{FF2B5EF4-FFF2-40B4-BE49-F238E27FC236}">
                <a16:creationId xmlns:a16="http://schemas.microsoft.com/office/drawing/2014/main" id="{AD526EE8-9AAB-4627-927D-1582485344B8}"/>
              </a:ext>
            </a:extLst>
          </p:cNvPr>
          <p:cNvSpPr>
            <a:spLocks noChangeAspect="1"/>
          </p:cNvSpPr>
          <p:nvPr/>
        </p:nvSpPr>
        <p:spPr>
          <a:xfrm rot="9900000">
            <a:off x="6018340" y="5626376"/>
            <a:ext cx="396000" cy="336326"/>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3" name="Rectangle 36">
            <a:extLst>
              <a:ext uri="{FF2B5EF4-FFF2-40B4-BE49-F238E27FC236}">
                <a16:creationId xmlns:a16="http://schemas.microsoft.com/office/drawing/2014/main" id="{E2E4CD45-A4D7-4706-BE11-BCD761D9123E}"/>
              </a:ext>
            </a:extLst>
          </p:cNvPr>
          <p:cNvSpPr/>
          <p:nvPr/>
        </p:nvSpPr>
        <p:spPr>
          <a:xfrm>
            <a:off x="2785197" y="4445575"/>
            <a:ext cx="389370" cy="325482"/>
          </a:xfrm>
          <a:custGeom>
            <a:avLst/>
            <a:gdLst/>
            <a:ahLst/>
            <a:cxnLst/>
            <a:rect l="l" t="t" r="r" b="b"/>
            <a:pathLst>
              <a:path w="3186824" h="2663936">
                <a:moveTo>
                  <a:pt x="2624444" y="2376100"/>
                </a:moveTo>
                <a:lnTo>
                  <a:pt x="2624444" y="2520100"/>
                </a:lnTo>
                <a:lnTo>
                  <a:pt x="2952463" y="2520100"/>
                </a:lnTo>
                <a:lnTo>
                  <a:pt x="2952463" y="2376100"/>
                </a:lnTo>
                <a:close/>
                <a:moveTo>
                  <a:pt x="210911" y="2376100"/>
                </a:moveTo>
                <a:lnTo>
                  <a:pt x="210911" y="2520100"/>
                </a:lnTo>
                <a:lnTo>
                  <a:pt x="538930" y="2520100"/>
                </a:lnTo>
                <a:lnTo>
                  <a:pt x="538930" y="2376100"/>
                </a:lnTo>
                <a:close/>
                <a:moveTo>
                  <a:pt x="2624444" y="2095269"/>
                </a:moveTo>
                <a:lnTo>
                  <a:pt x="2624444" y="2239269"/>
                </a:lnTo>
                <a:lnTo>
                  <a:pt x="2952463" y="2239269"/>
                </a:lnTo>
                <a:lnTo>
                  <a:pt x="2952463" y="2095269"/>
                </a:lnTo>
                <a:close/>
                <a:moveTo>
                  <a:pt x="210911" y="2095269"/>
                </a:moveTo>
                <a:lnTo>
                  <a:pt x="210911" y="2239269"/>
                </a:lnTo>
                <a:lnTo>
                  <a:pt x="538930" y="2239269"/>
                </a:lnTo>
                <a:lnTo>
                  <a:pt x="538930" y="2095269"/>
                </a:lnTo>
                <a:close/>
                <a:moveTo>
                  <a:pt x="2624444" y="1814436"/>
                </a:moveTo>
                <a:lnTo>
                  <a:pt x="2624444" y="1958436"/>
                </a:lnTo>
                <a:lnTo>
                  <a:pt x="2952463" y="1958436"/>
                </a:lnTo>
                <a:lnTo>
                  <a:pt x="2952463" y="1814436"/>
                </a:lnTo>
                <a:close/>
                <a:moveTo>
                  <a:pt x="210911" y="1814436"/>
                </a:moveTo>
                <a:lnTo>
                  <a:pt x="210911" y="1958436"/>
                </a:lnTo>
                <a:lnTo>
                  <a:pt x="538930" y="1958436"/>
                </a:lnTo>
                <a:lnTo>
                  <a:pt x="538930" y="1814436"/>
                </a:lnTo>
                <a:close/>
                <a:moveTo>
                  <a:pt x="2624444" y="1533603"/>
                </a:moveTo>
                <a:lnTo>
                  <a:pt x="2624444" y="1677603"/>
                </a:lnTo>
                <a:lnTo>
                  <a:pt x="2952463" y="1677603"/>
                </a:lnTo>
                <a:lnTo>
                  <a:pt x="2952463" y="1533603"/>
                </a:lnTo>
                <a:close/>
                <a:moveTo>
                  <a:pt x="210911" y="1533603"/>
                </a:moveTo>
                <a:lnTo>
                  <a:pt x="210911" y="1677603"/>
                </a:lnTo>
                <a:lnTo>
                  <a:pt x="538930" y="1677603"/>
                </a:lnTo>
                <a:lnTo>
                  <a:pt x="538930" y="1533603"/>
                </a:lnTo>
                <a:close/>
                <a:moveTo>
                  <a:pt x="2624444" y="1252770"/>
                </a:moveTo>
                <a:lnTo>
                  <a:pt x="2624444" y="1396770"/>
                </a:lnTo>
                <a:lnTo>
                  <a:pt x="2952463" y="1396770"/>
                </a:lnTo>
                <a:lnTo>
                  <a:pt x="2952463" y="1252770"/>
                </a:lnTo>
                <a:close/>
                <a:moveTo>
                  <a:pt x="210911" y="1252770"/>
                </a:moveTo>
                <a:lnTo>
                  <a:pt x="210911" y="1396770"/>
                </a:lnTo>
                <a:lnTo>
                  <a:pt x="538930" y="1396770"/>
                </a:lnTo>
                <a:lnTo>
                  <a:pt x="538930" y="1252770"/>
                </a:lnTo>
                <a:close/>
                <a:moveTo>
                  <a:pt x="2624444" y="971937"/>
                </a:moveTo>
                <a:lnTo>
                  <a:pt x="2624444" y="1115937"/>
                </a:lnTo>
                <a:lnTo>
                  <a:pt x="2952463" y="1115937"/>
                </a:lnTo>
                <a:lnTo>
                  <a:pt x="2952463" y="971937"/>
                </a:lnTo>
                <a:close/>
                <a:moveTo>
                  <a:pt x="210911" y="971937"/>
                </a:moveTo>
                <a:lnTo>
                  <a:pt x="210911" y="1115937"/>
                </a:lnTo>
                <a:lnTo>
                  <a:pt x="538930" y="1115937"/>
                </a:lnTo>
                <a:lnTo>
                  <a:pt x="538930" y="971937"/>
                </a:lnTo>
                <a:close/>
                <a:moveTo>
                  <a:pt x="2624444" y="691104"/>
                </a:moveTo>
                <a:lnTo>
                  <a:pt x="2624444" y="835104"/>
                </a:lnTo>
                <a:lnTo>
                  <a:pt x="2952463" y="835104"/>
                </a:lnTo>
                <a:lnTo>
                  <a:pt x="2952463" y="691104"/>
                </a:lnTo>
                <a:close/>
                <a:moveTo>
                  <a:pt x="210911" y="691104"/>
                </a:moveTo>
                <a:lnTo>
                  <a:pt x="210911" y="835104"/>
                </a:lnTo>
                <a:lnTo>
                  <a:pt x="538930" y="835104"/>
                </a:lnTo>
                <a:lnTo>
                  <a:pt x="538930" y="691104"/>
                </a:lnTo>
                <a:close/>
                <a:moveTo>
                  <a:pt x="988006" y="552354"/>
                </a:moveTo>
                <a:lnTo>
                  <a:pt x="988006" y="2111583"/>
                </a:lnTo>
                <a:lnTo>
                  <a:pt x="2332169" y="1331969"/>
                </a:lnTo>
                <a:close/>
                <a:moveTo>
                  <a:pt x="2624444" y="410271"/>
                </a:moveTo>
                <a:lnTo>
                  <a:pt x="2624444" y="554271"/>
                </a:lnTo>
                <a:lnTo>
                  <a:pt x="2952463" y="554271"/>
                </a:lnTo>
                <a:lnTo>
                  <a:pt x="2952463" y="410271"/>
                </a:lnTo>
                <a:close/>
                <a:moveTo>
                  <a:pt x="210911" y="410271"/>
                </a:moveTo>
                <a:lnTo>
                  <a:pt x="210911" y="554271"/>
                </a:lnTo>
                <a:lnTo>
                  <a:pt x="538930" y="554271"/>
                </a:lnTo>
                <a:lnTo>
                  <a:pt x="538930" y="410271"/>
                </a:lnTo>
                <a:close/>
                <a:moveTo>
                  <a:pt x="2624444" y="129438"/>
                </a:moveTo>
                <a:lnTo>
                  <a:pt x="2624444" y="273438"/>
                </a:lnTo>
                <a:lnTo>
                  <a:pt x="2952463" y="273438"/>
                </a:lnTo>
                <a:lnTo>
                  <a:pt x="2952463" y="129438"/>
                </a:lnTo>
                <a:close/>
                <a:moveTo>
                  <a:pt x="210911" y="129438"/>
                </a:moveTo>
                <a:lnTo>
                  <a:pt x="210911" y="273438"/>
                </a:lnTo>
                <a:lnTo>
                  <a:pt x="538930" y="273438"/>
                </a:lnTo>
                <a:lnTo>
                  <a:pt x="538930" y="129438"/>
                </a:lnTo>
                <a:close/>
                <a:moveTo>
                  <a:pt x="0" y="0"/>
                </a:moveTo>
                <a:lnTo>
                  <a:pt x="3186824" y="0"/>
                </a:lnTo>
                <a:lnTo>
                  <a:pt x="3186824" y="2663936"/>
                </a:lnTo>
                <a:lnTo>
                  <a:pt x="0" y="26639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grpSp>
        <p:nvGrpSpPr>
          <p:cNvPr id="34" name="Group 33">
            <a:extLst>
              <a:ext uri="{FF2B5EF4-FFF2-40B4-BE49-F238E27FC236}">
                <a16:creationId xmlns:a16="http://schemas.microsoft.com/office/drawing/2014/main" id="{4132A7A1-F0E6-4A2A-BD9D-D84B6838A027}"/>
              </a:ext>
            </a:extLst>
          </p:cNvPr>
          <p:cNvGrpSpPr/>
          <p:nvPr/>
        </p:nvGrpSpPr>
        <p:grpSpPr>
          <a:xfrm>
            <a:off x="1916391" y="1941813"/>
            <a:ext cx="4758729" cy="673514"/>
            <a:chOff x="2113657" y="4283314"/>
            <a:chExt cx="3647460" cy="673514"/>
          </a:xfrm>
        </p:grpSpPr>
        <p:sp>
          <p:nvSpPr>
            <p:cNvPr id="35" name="TextBox 34">
              <a:extLst>
                <a:ext uri="{FF2B5EF4-FFF2-40B4-BE49-F238E27FC236}">
                  <a16:creationId xmlns:a16="http://schemas.microsoft.com/office/drawing/2014/main" id="{81F6FD4E-493A-4990-87A4-F6CB14E13371}"/>
                </a:ext>
              </a:extLst>
            </p:cNvPr>
            <p:cNvSpPr txBox="1"/>
            <p:nvPr/>
          </p:nvSpPr>
          <p:spPr>
            <a:xfrm>
              <a:off x="2113657" y="4495163"/>
              <a:ext cx="3647455" cy="461665"/>
            </a:xfrm>
            <a:prstGeom prst="rect">
              <a:avLst/>
            </a:prstGeom>
            <a:noFill/>
          </p:spPr>
          <p:txBody>
            <a:bodyPr wrap="square" rtlCol="0">
              <a:spAutoFit/>
            </a:bodyPr>
            <a:lstStyle/>
            <a:p>
              <a:r>
                <a:rPr lang="en-US" altLang="ko-KR" sz="1200" dirty="0">
                  <a:solidFill>
                    <a:schemeClr val="bg1"/>
                  </a:solidFill>
                  <a:latin typeface="Arial" pitchFamily="34" charset="0"/>
                  <a:cs typeface="Arial" pitchFamily="34" charset="0"/>
                </a:rPr>
                <a:t>You can simply impress your audience and add a unique zing and appeal to your Presentations.  </a:t>
              </a:r>
            </a:p>
          </p:txBody>
        </p:sp>
        <p:sp>
          <p:nvSpPr>
            <p:cNvPr id="36" name="TextBox 35">
              <a:extLst>
                <a:ext uri="{FF2B5EF4-FFF2-40B4-BE49-F238E27FC236}">
                  <a16:creationId xmlns:a16="http://schemas.microsoft.com/office/drawing/2014/main" id="{D2D20AB7-81A1-45DA-AD97-B89EEE3723D5}"/>
                </a:ext>
              </a:extLst>
            </p:cNvPr>
            <p:cNvSpPr txBox="1"/>
            <p:nvPr/>
          </p:nvSpPr>
          <p:spPr>
            <a:xfrm>
              <a:off x="2113658" y="4283314"/>
              <a:ext cx="3647459" cy="276999"/>
            </a:xfrm>
            <a:prstGeom prst="rect">
              <a:avLst/>
            </a:prstGeom>
            <a:noFill/>
          </p:spPr>
          <p:txBody>
            <a:bodyPr wrap="square" rtlCol="0">
              <a:spAutoFit/>
            </a:bodyPr>
            <a:lstStyle/>
            <a:p>
              <a:r>
                <a:rPr lang="en-US" altLang="ko-KR" sz="1200" b="1" dirty="0">
                  <a:solidFill>
                    <a:schemeClr val="bg1"/>
                  </a:solidFill>
                  <a:latin typeface="Arial" pitchFamily="34" charset="0"/>
                  <a:cs typeface="Arial" pitchFamily="34" charset="0"/>
                </a:rPr>
                <a:t>Your Text  Here</a:t>
              </a:r>
              <a:endParaRPr lang="ko-KR" altLang="en-US" sz="1200" b="1" dirty="0">
                <a:solidFill>
                  <a:schemeClr val="bg1"/>
                </a:solidFill>
                <a:latin typeface="Arial" pitchFamily="34" charset="0"/>
                <a:cs typeface="Arial" pitchFamily="34" charset="0"/>
              </a:endParaRPr>
            </a:p>
          </p:txBody>
        </p:sp>
      </p:grpSp>
      <p:grpSp>
        <p:nvGrpSpPr>
          <p:cNvPr id="37" name="Group 36">
            <a:extLst>
              <a:ext uri="{FF2B5EF4-FFF2-40B4-BE49-F238E27FC236}">
                <a16:creationId xmlns:a16="http://schemas.microsoft.com/office/drawing/2014/main" id="{7A4DAF33-BF49-446E-B9B8-58EC6373E2D1}"/>
              </a:ext>
            </a:extLst>
          </p:cNvPr>
          <p:cNvGrpSpPr/>
          <p:nvPr/>
        </p:nvGrpSpPr>
        <p:grpSpPr>
          <a:xfrm>
            <a:off x="5088873" y="3102080"/>
            <a:ext cx="4758729" cy="673514"/>
            <a:chOff x="2113657" y="4283314"/>
            <a:chExt cx="3647460" cy="673514"/>
          </a:xfrm>
        </p:grpSpPr>
        <p:sp>
          <p:nvSpPr>
            <p:cNvPr id="38" name="TextBox 37">
              <a:extLst>
                <a:ext uri="{FF2B5EF4-FFF2-40B4-BE49-F238E27FC236}">
                  <a16:creationId xmlns:a16="http://schemas.microsoft.com/office/drawing/2014/main" id="{2AADBB6D-1394-4F36-BAA4-1347EA4C0A2E}"/>
                </a:ext>
              </a:extLst>
            </p:cNvPr>
            <p:cNvSpPr txBox="1"/>
            <p:nvPr/>
          </p:nvSpPr>
          <p:spPr>
            <a:xfrm>
              <a:off x="2113657" y="4495163"/>
              <a:ext cx="3647455" cy="461665"/>
            </a:xfrm>
            <a:prstGeom prst="rect">
              <a:avLst/>
            </a:prstGeom>
            <a:noFill/>
          </p:spPr>
          <p:txBody>
            <a:bodyPr wrap="square" rtlCol="0">
              <a:spAutoFit/>
            </a:bodyPr>
            <a:lstStyle/>
            <a:p>
              <a:r>
                <a:rPr lang="en-US" altLang="ko-KR" sz="1200" dirty="0">
                  <a:solidFill>
                    <a:schemeClr val="bg1"/>
                  </a:solidFill>
                  <a:latin typeface="Arial" pitchFamily="34" charset="0"/>
                  <a:cs typeface="Arial" pitchFamily="34" charset="0"/>
                </a:rPr>
                <a:t>You can simply impress your audience and add a unique zing and appeal to your Presentations.  </a:t>
              </a:r>
            </a:p>
          </p:txBody>
        </p:sp>
        <p:sp>
          <p:nvSpPr>
            <p:cNvPr id="39" name="TextBox 38">
              <a:extLst>
                <a:ext uri="{FF2B5EF4-FFF2-40B4-BE49-F238E27FC236}">
                  <a16:creationId xmlns:a16="http://schemas.microsoft.com/office/drawing/2014/main" id="{F027EF06-0E90-4C54-B7E1-7ABB4C37C7E2}"/>
                </a:ext>
              </a:extLst>
            </p:cNvPr>
            <p:cNvSpPr txBox="1"/>
            <p:nvPr/>
          </p:nvSpPr>
          <p:spPr>
            <a:xfrm>
              <a:off x="2113658" y="4283314"/>
              <a:ext cx="3647459" cy="276999"/>
            </a:xfrm>
            <a:prstGeom prst="rect">
              <a:avLst/>
            </a:prstGeom>
            <a:noFill/>
          </p:spPr>
          <p:txBody>
            <a:bodyPr wrap="square" rtlCol="0">
              <a:spAutoFit/>
            </a:bodyPr>
            <a:lstStyle/>
            <a:p>
              <a:r>
                <a:rPr lang="en-US" altLang="ko-KR" sz="1200" b="1" dirty="0">
                  <a:solidFill>
                    <a:schemeClr val="bg1"/>
                  </a:solidFill>
                  <a:latin typeface="Arial" pitchFamily="34" charset="0"/>
                  <a:cs typeface="Arial" pitchFamily="34" charset="0"/>
                </a:rPr>
                <a:t>Your Text  Here</a:t>
              </a:r>
              <a:endParaRPr lang="ko-KR" altLang="en-US" sz="1200" b="1" dirty="0">
                <a:solidFill>
                  <a:schemeClr val="bg1"/>
                </a:solidFill>
                <a:latin typeface="Arial" pitchFamily="34" charset="0"/>
                <a:cs typeface="Arial" pitchFamily="34" charset="0"/>
              </a:endParaRPr>
            </a:p>
          </p:txBody>
        </p:sp>
      </p:grpSp>
      <p:grpSp>
        <p:nvGrpSpPr>
          <p:cNvPr id="40" name="Group 39">
            <a:extLst>
              <a:ext uri="{FF2B5EF4-FFF2-40B4-BE49-F238E27FC236}">
                <a16:creationId xmlns:a16="http://schemas.microsoft.com/office/drawing/2014/main" id="{25A19FFD-3076-41F2-9228-21F355D7EC30}"/>
              </a:ext>
            </a:extLst>
          </p:cNvPr>
          <p:cNvGrpSpPr/>
          <p:nvPr/>
        </p:nvGrpSpPr>
        <p:grpSpPr>
          <a:xfrm>
            <a:off x="3502632" y="4262347"/>
            <a:ext cx="4758729" cy="673514"/>
            <a:chOff x="2113657" y="4283314"/>
            <a:chExt cx="3647460" cy="673514"/>
          </a:xfrm>
        </p:grpSpPr>
        <p:sp>
          <p:nvSpPr>
            <p:cNvPr id="41" name="TextBox 40">
              <a:extLst>
                <a:ext uri="{FF2B5EF4-FFF2-40B4-BE49-F238E27FC236}">
                  <a16:creationId xmlns:a16="http://schemas.microsoft.com/office/drawing/2014/main" id="{4EF7FF6B-813E-4C28-94B1-D260618A7C81}"/>
                </a:ext>
              </a:extLst>
            </p:cNvPr>
            <p:cNvSpPr txBox="1"/>
            <p:nvPr/>
          </p:nvSpPr>
          <p:spPr>
            <a:xfrm>
              <a:off x="2113657" y="4495163"/>
              <a:ext cx="3647455" cy="461665"/>
            </a:xfrm>
            <a:prstGeom prst="rect">
              <a:avLst/>
            </a:prstGeom>
            <a:noFill/>
          </p:spPr>
          <p:txBody>
            <a:bodyPr wrap="square" rtlCol="0">
              <a:spAutoFit/>
            </a:bodyPr>
            <a:lstStyle/>
            <a:p>
              <a:r>
                <a:rPr lang="en-US" altLang="ko-KR" sz="1200" dirty="0">
                  <a:solidFill>
                    <a:schemeClr val="bg1"/>
                  </a:solidFill>
                  <a:latin typeface="Arial" pitchFamily="34" charset="0"/>
                  <a:cs typeface="Arial" pitchFamily="34" charset="0"/>
                </a:rPr>
                <a:t>You can simply impress your audience and add a unique zing and appeal to your Presentations.  </a:t>
              </a:r>
            </a:p>
          </p:txBody>
        </p:sp>
        <p:sp>
          <p:nvSpPr>
            <p:cNvPr id="42" name="TextBox 41">
              <a:extLst>
                <a:ext uri="{FF2B5EF4-FFF2-40B4-BE49-F238E27FC236}">
                  <a16:creationId xmlns:a16="http://schemas.microsoft.com/office/drawing/2014/main" id="{500A446C-497C-43FD-A252-7E3B734379A2}"/>
                </a:ext>
              </a:extLst>
            </p:cNvPr>
            <p:cNvSpPr txBox="1"/>
            <p:nvPr/>
          </p:nvSpPr>
          <p:spPr>
            <a:xfrm>
              <a:off x="2113658" y="4283314"/>
              <a:ext cx="3647459" cy="276999"/>
            </a:xfrm>
            <a:prstGeom prst="rect">
              <a:avLst/>
            </a:prstGeom>
            <a:noFill/>
          </p:spPr>
          <p:txBody>
            <a:bodyPr wrap="square" rtlCol="0">
              <a:spAutoFit/>
            </a:bodyPr>
            <a:lstStyle/>
            <a:p>
              <a:r>
                <a:rPr lang="en-US" altLang="ko-KR" sz="1200" b="1" dirty="0">
                  <a:solidFill>
                    <a:schemeClr val="bg1"/>
                  </a:solidFill>
                  <a:latin typeface="Arial" pitchFamily="34" charset="0"/>
                  <a:cs typeface="Arial" pitchFamily="34" charset="0"/>
                </a:rPr>
                <a:t>Your Text  Here</a:t>
              </a:r>
              <a:endParaRPr lang="ko-KR" altLang="en-US" sz="1200" b="1" dirty="0">
                <a:solidFill>
                  <a:schemeClr val="bg1"/>
                </a:solidFill>
                <a:latin typeface="Arial" pitchFamily="34" charset="0"/>
                <a:cs typeface="Arial" pitchFamily="34" charset="0"/>
              </a:endParaRPr>
            </a:p>
          </p:txBody>
        </p:sp>
      </p:grpSp>
      <p:grpSp>
        <p:nvGrpSpPr>
          <p:cNvPr id="43" name="Group 42">
            <a:extLst>
              <a:ext uri="{FF2B5EF4-FFF2-40B4-BE49-F238E27FC236}">
                <a16:creationId xmlns:a16="http://schemas.microsoft.com/office/drawing/2014/main" id="{4318EEF2-84E5-4BCE-AEE8-C0F2ADA3A993}"/>
              </a:ext>
            </a:extLst>
          </p:cNvPr>
          <p:cNvGrpSpPr/>
          <p:nvPr/>
        </p:nvGrpSpPr>
        <p:grpSpPr>
          <a:xfrm>
            <a:off x="6675113" y="5422614"/>
            <a:ext cx="4758729" cy="673514"/>
            <a:chOff x="2113657" y="4283314"/>
            <a:chExt cx="3647460" cy="673514"/>
          </a:xfrm>
        </p:grpSpPr>
        <p:sp>
          <p:nvSpPr>
            <p:cNvPr id="44" name="TextBox 43">
              <a:extLst>
                <a:ext uri="{FF2B5EF4-FFF2-40B4-BE49-F238E27FC236}">
                  <a16:creationId xmlns:a16="http://schemas.microsoft.com/office/drawing/2014/main" id="{33D34097-FF10-41E9-A5B4-B5FF64CB1FA0}"/>
                </a:ext>
              </a:extLst>
            </p:cNvPr>
            <p:cNvSpPr txBox="1"/>
            <p:nvPr/>
          </p:nvSpPr>
          <p:spPr>
            <a:xfrm>
              <a:off x="2113657" y="4495163"/>
              <a:ext cx="3647455" cy="461665"/>
            </a:xfrm>
            <a:prstGeom prst="rect">
              <a:avLst/>
            </a:prstGeom>
            <a:noFill/>
          </p:spPr>
          <p:txBody>
            <a:bodyPr wrap="square" rtlCol="0">
              <a:spAutoFit/>
            </a:bodyPr>
            <a:lstStyle/>
            <a:p>
              <a:r>
                <a:rPr lang="en-US" altLang="ko-KR" sz="1200" dirty="0">
                  <a:solidFill>
                    <a:schemeClr val="bg1"/>
                  </a:solidFill>
                  <a:latin typeface="Arial" pitchFamily="34" charset="0"/>
                  <a:cs typeface="Arial" pitchFamily="34" charset="0"/>
                </a:rPr>
                <a:t>You can simply impress your audience and add a unique zing and appeal to your Presentations.  </a:t>
              </a:r>
            </a:p>
          </p:txBody>
        </p:sp>
        <p:sp>
          <p:nvSpPr>
            <p:cNvPr id="45" name="TextBox 44">
              <a:extLst>
                <a:ext uri="{FF2B5EF4-FFF2-40B4-BE49-F238E27FC236}">
                  <a16:creationId xmlns:a16="http://schemas.microsoft.com/office/drawing/2014/main" id="{D6E5BA6C-9570-4553-AE81-A807FD53DE78}"/>
                </a:ext>
              </a:extLst>
            </p:cNvPr>
            <p:cNvSpPr txBox="1"/>
            <p:nvPr/>
          </p:nvSpPr>
          <p:spPr>
            <a:xfrm>
              <a:off x="2113658" y="4283314"/>
              <a:ext cx="3647459" cy="276999"/>
            </a:xfrm>
            <a:prstGeom prst="rect">
              <a:avLst/>
            </a:prstGeom>
            <a:noFill/>
          </p:spPr>
          <p:txBody>
            <a:bodyPr wrap="square" rtlCol="0">
              <a:spAutoFit/>
            </a:bodyPr>
            <a:lstStyle/>
            <a:p>
              <a:r>
                <a:rPr lang="en-US" altLang="ko-KR" sz="1200" b="1" dirty="0">
                  <a:solidFill>
                    <a:schemeClr val="bg1"/>
                  </a:solidFill>
                  <a:latin typeface="Arial" pitchFamily="34" charset="0"/>
                  <a:cs typeface="Arial" pitchFamily="34" charset="0"/>
                </a:rPr>
                <a:t>Your Text  Here</a:t>
              </a:r>
              <a:endParaRPr lang="ko-KR" altLang="en-US" sz="1200" b="1" dirty="0">
                <a:solidFill>
                  <a:schemeClr val="bg1"/>
                </a:solidFill>
                <a:latin typeface="Arial" pitchFamily="34" charset="0"/>
                <a:cs typeface="Arial" pitchFamily="34" charset="0"/>
              </a:endParaRPr>
            </a:p>
          </p:txBody>
        </p:sp>
      </p:grpSp>
      <p:sp>
        <p:nvSpPr>
          <p:cNvPr id="46" name="TextBox 45">
            <a:extLst>
              <a:ext uri="{FF2B5EF4-FFF2-40B4-BE49-F238E27FC236}">
                <a16:creationId xmlns:a16="http://schemas.microsoft.com/office/drawing/2014/main" id="{01569FA1-9A5B-4B3D-9546-C072CA30182F}"/>
              </a:ext>
            </a:extLst>
          </p:cNvPr>
          <p:cNvSpPr txBox="1"/>
          <p:nvPr/>
        </p:nvSpPr>
        <p:spPr>
          <a:xfrm>
            <a:off x="7001020" y="2047416"/>
            <a:ext cx="2355596" cy="523220"/>
          </a:xfrm>
          <a:prstGeom prst="rect">
            <a:avLst/>
          </a:prstGeom>
          <a:noFill/>
        </p:spPr>
        <p:txBody>
          <a:bodyPr wrap="square" rtlCol="0">
            <a:spAutoFit/>
          </a:bodyPr>
          <a:lstStyle/>
          <a:p>
            <a:r>
              <a:rPr lang="en-US" altLang="ko-KR" sz="1400" dirty="0">
                <a:solidFill>
                  <a:schemeClr val="tx1">
                    <a:lumMod val="75000"/>
                    <a:lumOff val="25000"/>
                  </a:schemeClr>
                </a:solidFill>
                <a:latin typeface="Arial" pitchFamily="34" charset="0"/>
                <a:cs typeface="Arial" pitchFamily="34" charset="0"/>
              </a:rPr>
              <a:t>Easy to change colors, photos and Text.   </a:t>
            </a:r>
            <a:r>
              <a:rPr lang="ko-KR" altLang="en-US" sz="1400" dirty="0">
                <a:solidFill>
                  <a:schemeClr val="tx1">
                    <a:lumMod val="75000"/>
                    <a:lumOff val="25000"/>
                  </a:schemeClr>
                </a:solidFill>
                <a:latin typeface="Arial" pitchFamily="34" charset="0"/>
                <a:cs typeface="Arial" pitchFamily="34" charset="0"/>
              </a:rPr>
              <a:t>  </a:t>
            </a:r>
            <a:r>
              <a:rPr lang="en-US" altLang="ko-KR" sz="1400" dirty="0">
                <a:solidFill>
                  <a:schemeClr val="tx1">
                    <a:lumMod val="75000"/>
                    <a:lumOff val="25000"/>
                  </a:schemeClr>
                </a:solidFill>
                <a:latin typeface="Arial" pitchFamily="34" charset="0"/>
                <a:cs typeface="Arial" pitchFamily="34" charset="0"/>
              </a:rPr>
              <a:t> </a:t>
            </a:r>
            <a:endParaRPr lang="ko-KR" altLang="en-US" sz="1400" dirty="0">
              <a:solidFill>
                <a:schemeClr val="tx1">
                  <a:lumMod val="75000"/>
                  <a:lumOff val="25000"/>
                </a:schemeClr>
              </a:solidFill>
              <a:latin typeface="Arial" pitchFamily="34" charset="0"/>
              <a:cs typeface="Arial" pitchFamily="34" charset="0"/>
            </a:endParaRPr>
          </a:p>
        </p:txBody>
      </p:sp>
      <p:sp>
        <p:nvSpPr>
          <p:cNvPr id="47" name="TextBox 46">
            <a:extLst>
              <a:ext uri="{FF2B5EF4-FFF2-40B4-BE49-F238E27FC236}">
                <a16:creationId xmlns:a16="http://schemas.microsoft.com/office/drawing/2014/main" id="{F8D45E70-F206-45D2-930D-3CA73EF6A1A0}"/>
              </a:ext>
            </a:extLst>
          </p:cNvPr>
          <p:cNvSpPr txBox="1"/>
          <p:nvPr/>
        </p:nvSpPr>
        <p:spPr>
          <a:xfrm>
            <a:off x="8576170" y="4327005"/>
            <a:ext cx="2355596" cy="523220"/>
          </a:xfrm>
          <a:prstGeom prst="rect">
            <a:avLst/>
          </a:prstGeom>
          <a:noFill/>
        </p:spPr>
        <p:txBody>
          <a:bodyPr wrap="square" rtlCol="0">
            <a:spAutoFit/>
          </a:bodyPr>
          <a:lstStyle/>
          <a:p>
            <a:r>
              <a:rPr lang="en-US" altLang="ko-KR" sz="1400" dirty="0">
                <a:solidFill>
                  <a:schemeClr val="tx1">
                    <a:lumMod val="75000"/>
                    <a:lumOff val="25000"/>
                  </a:schemeClr>
                </a:solidFill>
                <a:latin typeface="Arial" pitchFamily="34" charset="0"/>
                <a:cs typeface="Arial" pitchFamily="34" charset="0"/>
              </a:rPr>
              <a:t>Easy to change colors, photos and Text.   </a:t>
            </a:r>
            <a:r>
              <a:rPr lang="ko-KR" altLang="en-US" sz="1400" dirty="0">
                <a:solidFill>
                  <a:schemeClr val="tx1">
                    <a:lumMod val="75000"/>
                    <a:lumOff val="25000"/>
                  </a:schemeClr>
                </a:solidFill>
                <a:latin typeface="Arial" pitchFamily="34" charset="0"/>
                <a:cs typeface="Arial" pitchFamily="34" charset="0"/>
              </a:rPr>
              <a:t>  </a:t>
            </a:r>
            <a:r>
              <a:rPr lang="en-US" altLang="ko-KR" sz="1400" dirty="0">
                <a:solidFill>
                  <a:schemeClr val="tx1">
                    <a:lumMod val="75000"/>
                    <a:lumOff val="25000"/>
                  </a:schemeClr>
                </a:solidFill>
                <a:latin typeface="Arial" pitchFamily="34" charset="0"/>
                <a:cs typeface="Arial" pitchFamily="34" charset="0"/>
              </a:rPr>
              <a:t> </a:t>
            </a:r>
            <a:endParaRPr lang="ko-KR" altLang="en-US" sz="1400" dirty="0">
              <a:solidFill>
                <a:schemeClr val="tx1">
                  <a:lumMod val="75000"/>
                  <a:lumOff val="25000"/>
                </a:schemeClr>
              </a:solidFill>
              <a:latin typeface="Arial" pitchFamily="34" charset="0"/>
              <a:cs typeface="Arial" pitchFamily="34" charset="0"/>
            </a:endParaRPr>
          </a:p>
        </p:txBody>
      </p:sp>
      <p:sp>
        <p:nvSpPr>
          <p:cNvPr id="48" name="TextBox 47">
            <a:extLst>
              <a:ext uri="{FF2B5EF4-FFF2-40B4-BE49-F238E27FC236}">
                <a16:creationId xmlns:a16="http://schemas.microsoft.com/office/drawing/2014/main" id="{0A2CA20C-DB59-47A9-BC26-97643BABADBF}"/>
              </a:ext>
            </a:extLst>
          </p:cNvPr>
          <p:cNvSpPr txBox="1"/>
          <p:nvPr/>
        </p:nvSpPr>
        <p:spPr>
          <a:xfrm>
            <a:off x="1537259" y="3223977"/>
            <a:ext cx="2355596" cy="523220"/>
          </a:xfrm>
          <a:prstGeom prst="rect">
            <a:avLst/>
          </a:prstGeom>
          <a:noFill/>
        </p:spPr>
        <p:txBody>
          <a:bodyPr wrap="square" rtlCol="0">
            <a:spAutoFit/>
          </a:bodyPr>
          <a:lstStyle/>
          <a:p>
            <a:pPr algn="r"/>
            <a:r>
              <a:rPr lang="en-US" altLang="ko-KR" sz="1400" dirty="0">
                <a:solidFill>
                  <a:schemeClr val="tx1">
                    <a:lumMod val="75000"/>
                    <a:lumOff val="25000"/>
                  </a:schemeClr>
                </a:solidFill>
                <a:latin typeface="Arial" pitchFamily="34" charset="0"/>
                <a:cs typeface="Arial" pitchFamily="34" charset="0"/>
              </a:rPr>
              <a:t>Easy to change colors, photos and Text.   </a:t>
            </a:r>
            <a:r>
              <a:rPr lang="ko-KR" altLang="en-US" sz="1400" dirty="0">
                <a:solidFill>
                  <a:schemeClr val="tx1">
                    <a:lumMod val="75000"/>
                    <a:lumOff val="25000"/>
                  </a:schemeClr>
                </a:solidFill>
                <a:latin typeface="Arial" pitchFamily="34" charset="0"/>
                <a:cs typeface="Arial" pitchFamily="34" charset="0"/>
              </a:rPr>
              <a:t>  </a:t>
            </a:r>
            <a:r>
              <a:rPr lang="en-US" altLang="ko-KR" sz="1400" dirty="0">
                <a:solidFill>
                  <a:schemeClr val="tx1">
                    <a:lumMod val="75000"/>
                    <a:lumOff val="25000"/>
                  </a:schemeClr>
                </a:solidFill>
                <a:latin typeface="Arial" pitchFamily="34" charset="0"/>
                <a:cs typeface="Arial" pitchFamily="34" charset="0"/>
              </a:rPr>
              <a:t> </a:t>
            </a:r>
            <a:endParaRPr lang="ko-KR" altLang="en-US" sz="1400" dirty="0">
              <a:solidFill>
                <a:schemeClr val="tx1">
                  <a:lumMod val="75000"/>
                  <a:lumOff val="25000"/>
                </a:schemeClr>
              </a:solidFill>
              <a:latin typeface="Arial" pitchFamily="34" charset="0"/>
              <a:cs typeface="Arial" pitchFamily="34" charset="0"/>
            </a:endParaRPr>
          </a:p>
        </p:txBody>
      </p:sp>
      <p:sp>
        <p:nvSpPr>
          <p:cNvPr id="49" name="TextBox 48">
            <a:extLst>
              <a:ext uri="{FF2B5EF4-FFF2-40B4-BE49-F238E27FC236}">
                <a16:creationId xmlns:a16="http://schemas.microsoft.com/office/drawing/2014/main" id="{0657556E-914D-493D-B12C-B72E538AC203}"/>
              </a:ext>
            </a:extLst>
          </p:cNvPr>
          <p:cNvSpPr txBox="1"/>
          <p:nvPr/>
        </p:nvSpPr>
        <p:spPr>
          <a:xfrm>
            <a:off x="3112409" y="5503566"/>
            <a:ext cx="2355596" cy="523220"/>
          </a:xfrm>
          <a:prstGeom prst="rect">
            <a:avLst/>
          </a:prstGeom>
          <a:noFill/>
        </p:spPr>
        <p:txBody>
          <a:bodyPr wrap="square" rtlCol="0">
            <a:spAutoFit/>
          </a:bodyPr>
          <a:lstStyle/>
          <a:p>
            <a:pPr algn="r"/>
            <a:r>
              <a:rPr lang="en-US" altLang="ko-KR" sz="1400" dirty="0">
                <a:solidFill>
                  <a:schemeClr val="tx1">
                    <a:lumMod val="75000"/>
                    <a:lumOff val="25000"/>
                  </a:schemeClr>
                </a:solidFill>
                <a:latin typeface="Arial" pitchFamily="34" charset="0"/>
                <a:cs typeface="Arial" pitchFamily="34" charset="0"/>
              </a:rPr>
              <a:t>Easy to change colors, photos and Text.   </a:t>
            </a:r>
            <a:r>
              <a:rPr lang="ko-KR" altLang="en-US" sz="1400" dirty="0">
                <a:solidFill>
                  <a:schemeClr val="tx1">
                    <a:lumMod val="75000"/>
                    <a:lumOff val="25000"/>
                  </a:schemeClr>
                </a:solidFill>
                <a:latin typeface="Arial" pitchFamily="34" charset="0"/>
                <a:cs typeface="Arial" pitchFamily="34" charset="0"/>
              </a:rPr>
              <a:t>  </a:t>
            </a:r>
            <a:r>
              <a:rPr lang="en-US" altLang="ko-KR" sz="1400" dirty="0">
                <a:solidFill>
                  <a:schemeClr val="tx1">
                    <a:lumMod val="75000"/>
                    <a:lumOff val="25000"/>
                  </a:schemeClr>
                </a:solidFill>
                <a:latin typeface="Arial" pitchFamily="34" charset="0"/>
                <a:cs typeface="Arial" pitchFamily="34" charset="0"/>
              </a:rPr>
              <a:t> </a:t>
            </a:r>
            <a:endParaRPr lang="ko-KR" altLang="en-US" sz="1400" dirty="0">
              <a:solidFill>
                <a:schemeClr val="tx1">
                  <a:lumMod val="75000"/>
                  <a:lumOff val="25000"/>
                </a:schemeClr>
              </a:solidFill>
              <a:latin typeface="Arial" pitchFamily="34" charset="0"/>
              <a:cs typeface="Arial" pitchFamily="34" charset="0"/>
            </a:endParaRPr>
          </a:p>
        </p:txBody>
      </p:sp>
    </p:spTree>
    <p:extLst>
      <p:ext uri="{BB962C8B-B14F-4D97-AF65-F5344CB8AC3E}">
        <p14:creationId xmlns:p14="http://schemas.microsoft.com/office/powerpoint/2010/main" val="382729606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entagon 49">
            <a:extLst>
              <a:ext uri="{FF2B5EF4-FFF2-40B4-BE49-F238E27FC236}">
                <a16:creationId xmlns:a16="http://schemas.microsoft.com/office/drawing/2014/main" id="{077EB990-6288-4228-A38F-492280847B79}"/>
              </a:ext>
            </a:extLst>
          </p:cNvPr>
          <p:cNvSpPr/>
          <p:nvPr/>
        </p:nvSpPr>
        <p:spPr>
          <a:xfrm rot="5400000">
            <a:off x="1354044" y="901821"/>
            <a:ext cx="1346950" cy="2592000"/>
          </a:xfrm>
          <a:prstGeom prst="homePlate">
            <a:avLst>
              <a:gd name="adj" fmla="val 34833"/>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bg1"/>
              </a:solidFill>
            </a:endParaRPr>
          </a:p>
        </p:txBody>
      </p:sp>
      <p:sp>
        <p:nvSpPr>
          <p:cNvPr id="3" name="Pentagon 50">
            <a:extLst>
              <a:ext uri="{FF2B5EF4-FFF2-40B4-BE49-F238E27FC236}">
                <a16:creationId xmlns:a16="http://schemas.microsoft.com/office/drawing/2014/main" id="{91393EE3-5811-4DA3-9345-E566227EBC40}"/>
              </a:ext>
            </a:extLst>
          </p:cNvPr>
          <p:cNvSpPr/>
          <p:nvPr/>
        </p:nvSpPr>
        <p:spPr>
          <a:xfrm rot="5400000">
            <a:off x="4064756" y="901641"/>
            <a:ext cx="1346950" cy="2592000"/>
          </a:xfrm>
          <a:prstGeom prst="homePlate">
            <a:avLst>
              <a:gd name="adj" fmla="val 348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Pentagon 51">
            <a:extLst>
              <a:ext uri="{FF2B5EF4-FFF2-40B4-BE49-F238E27FC236}">
                <a16:creationId xmlns:a16="http://schemas.microsoft.com/office/drawing/2014/main" id="{6AE735F8-3CD9-4556-9F89-D716B992937E}"/>
              </a:ext>
            </a:extLst>
          </p:cNvPr>
          <p:cNvSpPr/>
          <p:nvPr/>
        </p:nvSpPr>
        <p:spPr>
          <a:xfrm rot="5400000">
            <a:off x="6775468" y="901461"/>
            <a:ext cx="1346950" cy="2592000"/>
          </a:xfrm>
          <a:prstGeom prst="homePlate">
            <a:avLst>
              <a:gd name="adj" fmla="val 3483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Pentagon 52">
            <a:extLst>
              <a:ext uri="{FF2B5EF4-FFF2-40B4-BE49-F238E27FC236}">
                <a16:creationId xmlns:a16="http://schemas.microsoft.com/office/drawing/2014/main" id="{BD3960A2-20DD-46DD-915D-1D1628B94679}"/>
              </a:ext>
            </a:extLst>
          </p:cNvPr>
          <p:cNvSpPr/>
          <p:nvPr/>
        </p:nvSpPr>
        <p:spPr>
          <a:xfrm rot="5400000">
            <a:off x="9486182" y="901281"/>
            <a:ext cx="1346950" cy="2592000"/>
          </a:xfrm>
          <a:prstGeom prst="homePlate">
            <a:avLst>
              <a:gd name="adj" fmla="val 34833"/>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 name="Rounded Rectangle 1">
            <a:extLst>
              <a:ext uri="{FF2B5EF4-FFF2-40B4-BE49-F238E27FC236}">
                <a16:creationId xmlns:a16="http://schemas.microsoft.com/office/drawing/2014/main" id="{4CB86B5D-22B5-4B77-82ED-6FE840C297E3}"/>
              </a:ext>
            </a:extLst>
          </p:cNvPr>
          <p:cNvSpPr>
            <a:spLocks noChangeAspect="1"/>
          </p:cNvSpPr>
          <p:nvPr/>
        </p:nvSpPr>
        <p:spPr>
          <a:xfrm>
            <a:off x="4639875" y="2251514"/>
            <a:ext cx="196715" cy="333112"/>
          </a:xfrm>
          <a:custGeom>
            <a:avLst/>
            <a:gdLst/>
            <a:ahLst/>
            <a:cxnLst/>
            <a:rect l="l" t="t" r="r" b="b"/>
            <a:pathLst>
              <a:path w="2340000" h="3962520">
                <a:moveTo>
                  <a:pt x="437437" y="3058315"/>
                </a:moveTo>
                <a:lnTo>
                  <a:pt x="1877437" y="3058315"/>
                </a:lnTo>
                <a:lnTo>
                  <a:pt x="1877437" y="3526315"/>
                </a:lnTo>
                <a:lnTo>
                  <a:pt x="437437" y="3526315"/>
                </a:lnTo>
                <a:close/>
                <a:moveTo>
                  <a:pt x="437437" y="2464263"/>
                </a:moveTo>
                <a:lnTo>
                  <a:pt x="1877437" y="2464263"/>
                </a:lnTo>
                <a:lnTo>
                  <a:pt x="1877437" y="2932263"/>
                </a:lnTo>
                <a:lnTo>
                  <a:pt x="437437" y="2932263"/>
                </a:lnTo>
                <a:close/>
                <a:moveTo>
                  <a:pt x="437437" y="1870211"/>
                </a:moveTo>
                <a:lnTo>
                  <a:pt x="1877437" y="1870211"/>
                </a:lnTo>
                <a:lnTo>
                  <a:pt x="1877437" y="2338211"/>
                </a:lnTo>
                <a:lnTo>
                  <a:pt x="437437" y="2338211"/>
                </a:lnTo>
                <a:close/>
                <a:moveTo>
                  <a:pt x="270000" y="538035"/>
                </a:moveTo>
                <a:lnTo>
                  <a:pt x="270000" y="3692320"/>
                </a:lnTo>
                <a:lnTo>
                  <a:pt x="2070000" y="3692320"/>
                </a:lnTo>
                <a:lnTo>
                  <a:pt x="2070000" y="538035"/>
                </a:lnTo>
                <a:close/>
                <a:moveTo>
                  <a:pt x="983190" y="0"/>
                </a:moveTo>
                <a:lnTo>
                  <a:pt x="1356810" y="0"/>
                </a:lnTo>
                <a:cubicBezTo>
                  <a:pt x="1412713" y="0"/>
                  <a:pt x="1458032" y="45319"/>
                  <a:pt x="1458032" y="101222"/>
                </a:cubicBezTo>
                <a:lnTo>
                  <a:pt x="1458032" y="251184"/>
                </a:lnTo>
                <a:lnTo>
                  <a:pt x="1949992" y="251184"/>
                </a:lnTo>
                <a:cubicBezTo>
                  <a:pt x="2165387" y="251184"/>
                  <a:pt x="2340000" y="425797"/>
                  <a:pt x="2340000" y="641192"/>
                </a:cubicBezTo>
                <a:lnTo>
                  <a:pt x="2340000" y="3572512"/>
                </a:lnTo>
                <a:cubicBezTo>
                  <a:pt x="2340000" y="3787907"/>
                  <a:pt x="2165387" y="3962520"/>
                  <a:pt x="1949992" y="3962520"/>
                </a:cubicBezTo>
                <a:lnTo>
                  <a:pt x="390008" y="3962520"/>
                </a:lnTo>
                <a:cubicBezTo>
                  <a:pt x="174613" y="3962520"/>
                  <a:pt x="0" y="3787907"/>
                  <a:pt x="0" y="3572512"/>
                </a:cubicBezTo>
                <a:lnTo>
                  <a:pt x="0" y="641192"/>
                </a:lnTo>
                <a:cubicBezTo>
                  <a:pt x="0" y="425797"/>
                  <a:pt x="174613" y="251184"/>
                  <a:pt x="390008" y="251184"/>
                </a:cubicBezTo>
                <a:lnTo>
                  <a:pt x="881968" y="251184"/>
                </a:lnTo>
                <a:lnTo>
                  <a:pt x="881968" y="101222"/>
                </a:lnTo>
                <a:cubicBezTo>
                  <a:pt x="881968" y="45319"/>
                  <a:pt x="927287" y="0"/>
                  <a:pt x="98319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7" name="Trapezoid 1">
            <a:extLst>
              <a:ext uri="{FF2B5EF4-FFF2-40B4-BE49-F238E27FC236}">
                <a16:creationId xmlns:a16="http://schemas.microsoft.com/office/drawing/2014/main" id="{F1B9B9A8-2104-4F0A-ABF5-97B4029840EB}"/>
              </a:ext>
            </a:extLst>
          </p:cNvPr>
          <p:cNvSpPr>
            <a:spLocks noChangeAspect="1"/>
          </p:cNvSpPr>
          <p:nvPr/>
        </p:nvSpPr>
        <p:spPr>
          <a:xfrm rot="10800000">
            <a:off x="1834902" y="2275242"/>
            <a:ext cx="385238" cy="294770"/>
          </a:xfrm>
          <a:custGeom>
            <a:avLst/>
            <a:gdLst/>
            <a:ahLst/>
            <a:cxnLst/>
            <a:rect l="l" t="t" r="r" b="b"/>
            <a:pathLst>
              <a:path w="4032450" h="3085493">
                <a:moveTo>
                  <a:pt x="2031235" y="914400"/>
                </a:moveTo>
                <a:cubicBezTo>
                  <a:pt x="1778730" y="914400"/>
                  <a:pt x="1574035" y="709705"/>
                  <a:pt x="1574035" y="457200"/>
                </a:cubicBezTo>
                <a:cubicBezTo>
                  <a:pt x="1574035" y="204695"/>
                  <a:pt x="1778730" y="0"/>
                  <a:pt x="2031235" y="0"/>
                </a:cubicBezTo>
                <a:cubicBezTo>
                  <a:pt x="2283740" y="0"/>
                  <a:pt x="2488435" y="204695"/>
                  <a:pt x="2488435" y="457200"/>
                </a:cubicBezTo>
                <a:cubicBezTo>
                  <a:pt x="2488435" y="709705"/>
                  <a:pt x="2283740" y="914400"/>
                  <a:pt x="2031235" y="914400"/>
                </a:cubicBezTo>
                <a:close/>
                <a:moveTo>
                  <a:pt x="2027221" y="1676379"/>
                </a:moveTo>
                <a:cubicBezTo>
                  <a:pt x="1695962" y="1681222"/>
                  <a:pt x="1438124" y="1575543"/>
                  <a:pt x="1178491" y="1462818"/>
                </a:cubicBezTo>
                <a:cubicBezTo>
                  <a:pt x="997473" y="1361700"/>
                  <a:pt x="986071" y="1274491"/>
                  <a:pt x="1016728" y="1189772"/>
                </a:cubicBezTo>
                <a:cubicBezTo>
                  <a:pt x="1053516" y="1098266"/>
                  <a:pt x="1135752" y="1026643"/>
                  <a:pt x="1293451" y="1098789"/>
                </a:cubicBezTo>
                <a:cubicBezTo>
                  <a:pt x="1500404" y="1268629"/>
                  <a:pt x="2162600" y="1406904"/>
                  <a:pt x="2571881" y="1166424"/>
                </a:cubicBezTo>
                <a:cubicBezTo>
                  <a:pt x="2683927" y="1084177"/>
                  <a:pt x="2912979" y="1019582"/>
                  <a:pt x="2972758" y="1164419"/>
                </a:cubicBezTo>
                <a:cubicBezTo>
                  <a:pt x="2987704" y="1212096"/>
                  <a:pt x="2993198" y="1252048"/>
                  <a:pt x="2989563" y="1286778"/>
                </a:cubicBezTo>
                <a:cubicBezTo>
                  <a:pt x="2978656" y="1390968"/>
                  <a:pt x="2885587" y="1448164"/>
                  <a:pt x="2719030" y="1525944"/>
                </a:cubicBezTo>
                <a:cubicBezTo>
                  <a:pt x="2451164" y="1630778"/>
                  <a:pt x="2225977" y="1673472"/>
                  <a:pt x="2027221" y="1676379"/>
                </a:cubicBezTo>
                <a:close/>
                <a:moveTo>
                  <a:pt x="2060359" y="2384240"/>
                </a:moveTo>
                <a:cubicBezTo>
                  <a:pt x="1394097" y="2387719"/>
                  <a:pt x="863452" y="2121053"/>
                  <a:pt x="679484" y="1997056"/>
                </a:cubicBezTo>
                <a:cubicBezTo>
                  <a:pt x="549375" y="1924911"/>
                  <a:pt x="425752" y="1821728"/>
                  <a:pt x="517720" y="1662586"/>
                </a:cubicBezTo>
                <a:cubicBezTo>
                  <a:pt x="651347" y="1537002"/>
                  <a:pt x="734391" y="1582761"/>
                  <a:pt x="863420" y="1678116"/>
                </a:cubicBezTo>
                <a:cubicBezTo>
                  <a:pt x="1176163" y="1799857"/>
                  <a:pt x="1865977" y="2417593"/>
                  <a:pt x="3208759" y="1655572"/>
                </a:cubicBezTo>
                <a:cubicBezTo>
                  <a:pt x="3361860" y="1547355"/>
                  <a:pt x="3480881" y="1600941"/>
                  <a:pt x="3531465" y="1705974"/>
                </a:cubicBezTo>
                <a:cubicBezTo>
                  <a:pt x="3544425" y="1734364"/>
                  <a:pt x="3549052" y="1761627"/>
                  <a:pt x="3546492" y="1787833"/>
                </a:cubicBezTo>
                <a:cubicBezTo>
                  <a:pt x="3538815" y="1866453"/>
                  <a:pt x="3466473" y="1935559"/>
                  <a:pt x="3360505" y="1997057"/>
                </a:cubicBezTo>
                <a:cubicBezTo>
                  <a:pt x="2908694" y="2282815"/>
                  <a:pt x="2460115" y="2382153"/>
                  <a:pt x="2060359" y="2384240"/>
                </a:cubicBezTo>
                <a:close/>
                <a:moveTo>
                  <a:pt x="2129199" y="3084855"/>
                </a:moveTo>
                <a:cubicBezTo>
                  <a:pt x="1410135" y="3099816"/>
                  <a:pt x="735083" y="2850306"/>
                  <a:pt x="192432" y="2495222"/>
                </a:cubicBezTo>
                <a:cubicBezTo>
                  <a:pt x="71522" y="2441114"/>
                  <a:pt x="-61299" y="2265791"/>
                  <a:pt x="30671" y="2133701"/>
                </a:cubicBezTo>
                <a:cubicBezTo>
                  <a:pt x="155100" y="2023149"/>
                  <a:pt x="311719" y="2106476"/>
                  <a:pt x="399360" y="2185301"/>
                </a:cubicBezTo>
                <a:cubicBezTo>
                  <a:pt x="586943" y="2302537"/>
                  <a:pt x="1960913" y="3339604"/>
                  <a:pt x="3688958" y="2131192"/>
                </a:cubicBezTo>
                <a:cubicBezTo>
                  <a:pt x="3828264" y="2013959"/>
                  <a:pt x="3956485" y="2090087"/>
                  <a:pt x="4011664" y="2172576"/>
                </a:cubicBezTo>
                <a:cubicBezTo>
                  <a:pt x="4027692" y="2203596"/>
                  <a:pt x="4033946" y="2234898"/>
                  <a:pt x="4032153" y="2265496"/>
                </a:cubicBezTo>
                <a:cubicBezTo>
                  <a:pt x="4026775" y="2357288"/>
                  <a:pt x="3948972" y="2442742"/>
                  <a:pt x="3845304" y="2495222"/>
                </a:cubicBezTo>
                <a:cubicBezTo>
                  <a:pt x="3274368" y="2901596"/>
                  <a:pt x="2688471" y="3073220"/>
                  <a:pt x="2129199" y="308485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8" name="Rectangle 1">
            <a:extLst>
              <a:ext uri="{FF2B5EF4-FFF2-40B4-BE49-F238E27FC236}">
                <a16:creationId xmlns:a16="http://schemas.microsoft.com/office/drawing/2014/main" id="{94DA2CA2-2386-41B0-A757-72048AB6CE1B}"/>
              </a:ext>
            </a:extLst>
          </p:cNvPr>
          <p:cNvSpPr>
            <a:spLocks noChangeAspect="1"/>
          </p:cNvSpPr>
          <p:nvPr/>
        </p:nvSpPr>
        <p:spPr>
          <a:xfrm rot="10800000">
            <a:off x="7256326" y="2283323"/>
            <a:ext cx="385237" cy="281717"/>
          </a:xfrm>
          <a:custGeom>
            <a:avLst/>
            <a:gdLst/>
            <a:ahLst/>
            <a:cxnLst/>
            <a:rect l="l" t="t" r="r" b="b"/>
            <a:pathLst>
              <a:path w="3741783" h="2736305">
                <a:moveTo>
                  <a:pt x="2292227" y="684001"/>
                </a:moveTo>
                <a:lnTo>
                  <a:pt x="2040227" y="684001"/>
                </a:lnTo>
                <a:lnTo>
                  <a:pt x="2040227" y="1"/>
                </a:lnTo>
                <a:lnTo>
                  <a:pt x="2292227" y="1"/>
                </a:lnTo>
                <a:close/>
                <a:moveTo>
                  <a:pt x="1884182" y="1044001"/>
                </a:moveTo>
                <a:lnTo>
                  <a:pt x="1632182" y="1044001"/>
                </a:lnTo>
                <a:lnTo>
                  <a:pt x="1632182" y="1"/>
                </a:lnTo>
                <a:lnTo>
                  <a:pt x="1884182" y="1"/>
                </a:lnTo>
                <a:close/>
                <a:moveTo>
                  <a:pt x="1476137" y="1476000"/>
                </a:moveTo>
                <a:lnTo>
                  <a:pt x="1224137" y="1476000"/>
                </a:lnTo>
                <a:lnTo>
                  <a:pt x="1224137" y="0"/>
                </a:lnTo>
                <a:lnTo>
                  <a:pt x="1476137" y="0"/>
                </a:lnTo>
                <a:close/>
                <a:moveTo>
                  <a:pt x="1068092" y="1944000"/>
                </a:moveTo>
                <a:lnTo>
                  <a:pt x="816092" y="1944000"/>
                </a:lnTo>
                <a:lnTo>
                  <a:pt x="816092" y="0"/>
                </a:lnTo>
                <a:lnTo>
                  <a:pt x="1068092" y="0"/>
                </a:lnTo>
                <a:close/>
                <a:moveTo>
                  <a:pt x="660047" y="2376000"/>
                </a:moveTo>
                <a:lnTo>
                  <a:pt x="408047" y="2376000"/>
                </a:lnTo>
                <a:lnTo>
                  <a:pt x="408047" y="0"/>
                </a:lnTo>
                <a:lnTo>
                  <a:pt x="660047" y="0"/>
                </a:lnTo>
                <a:close/>
                <a:moveTo>
                  <a:pt x="2448272" y="2484305"/>
                </a:moveTo>
                <a:lnTo>
                  <a:pt x="2448272" y="2072574"/>
                </a:lnTo>
                <a:lnTo>
                  <a:pt x="2036540" y="2484305"/>
                </a:lnTo>
                <a:close/>
                <a:moveTo>
                  <a:pt x="3139352" y="2484305"/>
                </a:moveTo>
                <a:lnTo>
                  <a:pt x="2700272" y="2045225"/>
                </a:lnTo>
                <a:lnTo>
                  <a:pt x="2700272" y="2484305"/>
                </a:lnTo>
                <a:close/>
                <a:moveTo>
                  <a:pt x="252000" y="2736304"/>
                </a:moveTo>
                <a:lnTo>
                  <a:pt x="0" y="2736304"/>
                </a:lnTo>
                <a:lnTo>
                  <a:pt x="0" y="0"/>
                </a:lnTo>
                <a:lnTo>
                  <a:pt x="252000" y="0"/>
                </a:lnTo>
                <a:close/>
                <a:moveTo>
                  <a:pt x="3741783" y="2736305"/>
                </a:moveTo>
                <a:lnTo>
                  <a:pt x="1437783" y="2736305"/>
                </a:lnTo>
                <a:lnTo>
                  <a:pt x="1575142" y="2594187"/>
                </a:lnTo>
                <a:lnTo>
                  <a:pt x="1570358" y="2594105"/>
                </a:lnTo>
                <a:lnTo>
                  <a:pt x="2448272" y="1716192"/>
                </a:lnTo>
                <a:lnTo>
                  <a:pt x="2448272" y="0"/>
                </a:lnTo>
                <a:lnTo>
                  <a:pt x="2700272" y="0"/>
                </a:lnTo>
                <a:lnTo>
                  <a:pt x="2700272" y="1688843"/>
                </a:lnTo>
                <a:lnTo>
                  <a:pt x="3495734" y="2484305"/>
                </a:lnTo>
                <a:lnTo>
                  <a:pt x="3498222" y="2484305"/>
                </a:lnTo>
                <a:lnTo>
                  <a:pt x="3570029" y="2558600"/>
                </a:lnTo>
                <a:lnTo>
                  <a:pt x="3646606" y="2635177"/>
                </a:lnTo>
                <a:lnTo>
                  <a:pt x="3644083" y="263522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9" name="Rounded Rectangle 24">
            <a:extLst>
              <a:ext uri="{FF2B5EF4-FFF2-40B4-BE49-F238E27FC236}">
                <a16:creationId xmlns:a16="http://schemas.microsoft.com/office/drawing/2014/main" id="{1CA2B8E5-A430-46F4-B9A9-2E2A67E3134B}"/>
              </a:ext>
            </a:extLst>
          </p:cNvPr>
          <p:cNvSpPr/>
          <p:nvPr/>
        </p:nvSpPr>
        <p:spPr>
          <a:xfrm>
            <a:off x="9977259" y="2287659"/>
            <a:ext cx="364797" cy="282260"/>
          </a:xfrm>
          <a:custGeom>
            <a:avLst/>
            <a:gdLst/>
            <a:ahLst/>
            <a:cxnLst/>
            <a:rect l="l" t="t" r="r" b="b"/>
            <a:pathLst>
              <a:path w="3960000" h="3064028">
                <a:moveTo>
                  <a:pt x="1955333" y="1285185"/>
                </a:moveTo>
                <a:cubicBezTo>
                  <a:pt x="2192176" y="1285185"/>
                  <a:pt x="2384176" y="1477185"/>
                  <a:pt x="2384176" y="1714028"/>
                </a:cubicBezTo>
                <a:cubicBezTo>
                  <a:pt x="2384176" y="1950871"/>
                  <a:pt x="2192176" y="2142871"/>
                  <a:pt x="1955333" y="2142871"/>
                </a:cubicBezTo>
                <a:cubicBezTo>
                  <a:pt x="1718490" y="2142871"/>
                  <a:pt x="1526490" y="1950871"/>
                  <a:pt x="1526490" y="1714028"/>
                </a:cubicBezTo>
                <a:cubicBezTo>
                  <a:pt x="1526490" y="1477185"/>
                  <a:pt x="1718490" y="1285185"/>
                  <a:pt x="1955333" y="1285185"/>
                </a:cubicBezTo>
                <a:close/>
                <a:moveTo>
                  <a:pt x="1955333" y="1074136"/>
                </a:moveTo>
                <a:cubicBezTo>
                  <a:pt x="1601930" y="1074136"/>
                  <a:pt x="1315441" y="1360625"/>
                  <a:pt x="1315441" y="1714028"/>
                </a:cubicBezTo>
                <a:cubicBezTo>
                  <a:pt x="1315441" y="2067431"/>
                  <a:pt x="1601930" y="2353920"/>
                  <a:pt x="1955333" y="2353920"/>
                </a:cubicBezTo>
                <a:cubicBezTo>
                  <a:pt x="2308736" y="2353920"/>
                  <a:pt x="2595225" y="2067431"/>
                  <a:pt x="2595225" y="1714028"/>
                </a:cubicBezTo>
                <a:cubicBezTo>
                  <a:pt x="2595225" y="1360625"/>
                  <a:pt x="2308736" y="1074136"/>
                  <a:pt x="1955333" y="1074136"/>
                </a:cubicBezTo>
                <a:close/>
                <a:moveTo>
                  <a:pt x="1955333" y="849503"/>
                </a:moveTo>
                <a:cubicBezTo>
                  <a:pt x="2432797" y="849503"/>
                  <a:pt x="2819858" y="1236564"/>
                  <a:pt x="2819858" y="1714028"/>
                </a:cubicBezTo>
                <a:cubicBezTo>
                  <a:pt x="2819858" y="2191492"/>
                  <a:pt x="2432797" y="2578553"/>
                  <a:pt x="1955333" y="2578553"/>
                </a:cubicBezTo>
                <a:cubicBezTo>
                  <a:pt x="1477869" y="2578553"/>
                  <a:pt x="1090808" y="2191492"/>
                  <a:pt x="1090808" y="1714028"/>
                </a:cubicBezTo>
                <a:cubicBezTo>
                  <a:pt x="1090808" y="1236564"/>
                  <a:pt x="1477869" y="849503"/>
                  <a:pt x="1955333" y="849503"/>
                </a:cubicBezTo>
                <a:close/>
                <a:moveTo>
                  <a:pt x="3253503" y="756254"/>
                </a:moveTo>
                <a:cubicBezTo>
                  <a:pt x="3162525" y="756254"/>
                  <a:pt x="3088773" y="830006"/>
                  <a:pt x="3088773" y="920984"/>
                </a:cubicBezTo>
                <a:cubicBezTo>
                  <a:pt x="3088773" y="1011962"/>
                  <a:pt x="3162525" y="1085714"/>
                  <a:pt x="3253503" y="1085714"/>
                </a:cubicBezTo>
                <a:cubicBezTo>
                  <a:pt x="3344481" y="1085714"/>
                  <a:pt x="3418233" y="1011962"/>
                  <a:pt x="3418233" y="920984"/>
                </a:cubicBezTo>
                <a:cubicBezTo>
                  <a:pt x="3418233" y="830006"/>
                  <a:pt x="3344481" y="756254"/>
                  <a:pt x="3253503" y="756254"/>
                </a:cubicBezTo>
                <a:close/>
                <a:moveTo>
                  <a:pt x="1955333" y="744677"/>
                </a:moveTo>
                <a:cubicBezTo>
                  <a:pt x="1419975" y="744677"/>
                  <a:pt x="985982" y="1178670"/>
                  <a:pt x="985982" y="1714028"/>
                </a:cubicBezTo>
                <a:cubicBezTo>
                  <a:pt x="985982" y="2249386"/>
                  <a:pt x="1419975" y="2683379"/>
                  <a:pt x="1955333" y="2683379"/>
                </a:cubicBezTo>
                <a:cubicBezTo>
                  <a:pt x="2490691" y="2683379"/>
                  <a:pt x="2924684" y="2249386"/>
                  <a:pt x="2924684" y="1714028"/>
                </a:cubicBezTo>
                <a:cubicBezTo>
                  <a:pt x="2924684" y="1178670"/>
                  <a:pt x="2490691" y="744677"/>
                  <a:pt x="1955333" y="744677"/>
                </a:cubicBezTo>
                <a:close/>
                <a:moveTo>
                  <a:pt x="1333922" y="0"/>
                </a:moveTo>
                <a:lnTo>
                  <a:pt x="2626078" y="0"/>
                </a:lnTo>
                <a:lnTo>
                  <a:pt x="2717085" y="364028"/>
                </a:lnTo>
                <a:lnTo>
                  <a:pt x="3699990" y="364028"/>
                </a:lnTo>
                <a:cubicBezTo>
                  <a:pt x="3843590" y="364028"/>
                  <a:pt x="3960000" y="480438"/>
                  <a:pt x="3960000" y="624038"/>
                </a:cubicBezTo>
                <a:lnTo>
                  <a:pt x="3960000" y="2804018"/>
                </a:lnTo>
                <a:cubicBezTo>
                  <a:pt x="3960000" y="2947618"/>
                  <a:pt x="3843590" y="3064028"/>
                  <a:pt x="3699990" y="3064028"/>
                </a:cubicBezTo>
                <a:lnTo>
                  <a:pt x="260010" y="3064028"/>
                </a:lnTo>
                <a:cubicBezTo>
                  <a:pt x="116410" y="3064028"/>
                  <a:pt x="0" y="2947618"/>
                  <a:pt x="0" y="2804018"/>
                </a:cubicBezTo>
                <a:lnTo>
                  <a:pt x="0" y="624038"/>
                </a:lnTo>
                <a:cubicBezTo>
                  <a:pt x="0" y="480438"/>
                  <a:pt x="116410" y="364028"/>
                  <a:pt x="260010" y="364028"/>
                </a:cubicBezTo>
                <a:lnTo>
                  <a:pt x="443165" y="364028"/>
                </a:lnTo>
                <a:lnTo>
                  <a:pt x="443165" y="237982"/>
                </a:lnTo>
                <a:cubicBezTo>
                  <a:pt x="443165" y="195266"/>
                  <a:pt x="477794" y="160637"/>
                  <a:pt x="520510" y="160637"/>
                </a:cubicBezTo>
                <a:lnTo>
                  <a:pt x="1049896" y="160637"/>
                </a:lnTo>
                <a:cubicBezTo>
                  <a:pt x="1092612" y="160637"/>
                  <a:pt x="1127241" y="195266"/>
                  <a:pt x="1127241" y="237982"/>
                </a:cubicBezTo>
                <a:lnTo>
                  <a:pt x="1127241" y="364028"/>
                </a:lnTo>
                <a:lnTo>
                  <a:pt x="1242915" y="36402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nvGrpSpPr>
          <p:cNvPr id="10" name="Group 9">
            <a:extLst>
              <a:ext uri="{FF2B5EF4-FFF2-40B4-BE49-F238E27FC236}">
                <a16:creationId xmlns:a16="http://schemas.microsoft.com/office/drawing/2014/main" id="{2009944A-A470-41C1-9898-50DB732472DF}"/>
              </a:ext>
            </a:extLst>
          </p:cNvPr>
          <p:cNvGrpSpPr/>
          <p:nvPr/>
        </p:nvGrpSpPr>
        <p:grpSpPr>
          <a:xfrm>
            <a:off x="1058915" y="1610786"/>
            <a:ext cx="1937208" cy="557984"/>
            <a:chOff x="568120" y="1217156"/>
            <a:chExt cx="1937208" cy="557984"/>
          </a:xfrm>
        </p:grpSpPr>
        <p:sp>
          <p:nvSpPr>
            <p:cNvPr id="11" name="TextBox 10">
              <a:extLst>
                <a:ext uri="{FF2B5EF4-FFF2-40B4-BE49-F238E27FC236}">
                  <a16:creationId xmlns:a16="http://schemas.microsoft.com/office/drawing/2014/main" id="{147A7C12-3877-43D1-8E6F-99822D128D7A}"/>
                </a:ext>
              </a:extLst>
            </p:cNvPr>
            <p:cNvSpPr txBox="1"/>
            <p:nvPr/>
          </p:nvSpPr>
          <p:spPr>
            <a:xfrm>
              <a:off x="568120" y="1217156"/>
              <a:ext cx="1937208" cy="307777"/>
            </a:xfrm>
            <a:prstGeom prst="rect">
              <a:avLst/>
            </a:prstGeom>
            <a:noFill/>
          </p:spPr>
          <p:txBody>
            <a:bodyPr wrap="square" rtlCol="0">
              <a:spAutoFit/>
            </a:bodyPr>
            <a:lstStyle/>
            <a:p>
              <a:pPr algn="ctr"/>
              <a:r>
                <a:rPr lang="en-US" altLang="ko-KR" sz="1400" b="1" dirty="0">
                  <a:solidFill>
                    <a:schemeClr val="bg1"/>
                  </a:solidFill>
                  <a:latin typeface="Arial" pitchFamily="34" charset="0"/>
                  <a:cs typeface="Arial" pitchFamily="34" charset="0"/>
                </a:rPr>
                <a:t>Content Here</a:t>
              </a:r>
              <a:endParaRPr lang="ko-KR" altLang="en-US" sz="1400" b="1" dirty="0">
                <a:solidFill>
                  <a:schemeClr val="bg1"/>
                </a:solidFill>
                <a:latin typeface="Arial" pitchFamily="34" charset="0"/>
                <a:cs typeface="Arial" pitchFamily="34" charset="0"/>
              </a:endParaRPr>
            </a:p>
          </p:txBody>
        </p:sp>
        <p:sp>
          <p:nvSpPr>
            <p:cNvPr id="12" name="TextBox 11">
              <a:extLst>
                <a:ext uri="{FF2B5EF4-FFF2-40B4-BE49-F238E27FC236}">
                  <a16:creationId xmlns:a16="http://schemas.microsoft.com/office/drawing/2014/main" id="{2B16C911-E707-4896-84C5-CE229F8F1CFB}"/>
                </a:ext>
              </a:extLst>
            </p:cNvPr>
            <p:cNvSpPr txBox="1"/>
            <p:nvPr/>
          </p:nvSpPr>
          <p:spPr>
            <a:xfrm>
              <a:off x="587633" y="1467363"/>
              <a:ext cx="1917695" cy="307777"/>
            </a:xfrm>
            <a:prstGeom prst="rect">
              <a:avLst/>
            </a:prstGeom>
            <a:noFill/>
          </p:spPr>
          <p:txBody>
            <a:bodyPr wrap="square" rtlCol="0">
              <a:spAutoFit/>
            </a:bodyPr>
            <a:lstStyle/>
            <a:p>
              <a:pPr algn="ctr"/>
              <a:r>
                <a:rPr lang="en-US" altLang="ko-KR" sz="1400" dirty="0">
                  <a:solidFill>
                    <a:schemeClr val="bg1"/>
                  </a:solidFill>
                  <a:latin typeface="Arial" pitchFamily="34" charset="0"/>
                  <a:cs typeface="Arial" pitchFamily="34" charset="0"/>
                </a:rPr>
                <a:t>Modern PowerPoint</a:t>
              </a:r>
              <a:endParaRPr lang="ko-KR" altLang="en-US" sz="1400" b="1" dirty="0">
                <a:solidFill>
                  <a:schemeClr val="bg1"/>
                </a:solidFill>
                <a:latin typeface="Arial" pitchFamily="34" charset="0"/>
                <a:cs typeface="Arial" pitchFamily="34" charset="0"/>
              </a:endParaRPr>
            </a:p>
          </p:txBody>
        </p:sp>
      </p:grpSp>
      <p:grpSp>
        <p:nvGrpSpPr>
          <p:cNvPr id="13" name="Group 12">
            <a:extLst>
              <a:ext uri="{FF2B5EF4-FFF2-40B4-BE49-F238E27FC236}">
                <a16:creationId xmlns:a16="http://schemas.microsoft.com/office/drawing/2014/main" id="{D4C5DF1D-0FE6-48D5-8903-A4C9DE5A3E23}"/>
              </a:ext>
            </a:extLst>
          </p:cNvPr>
          <p:cNvGrpSpPr/>
          <p:nvPr/>
        </p:nvGrpSpPr>
        <p:grpSpPr>
          <a:xfrm>
            <a:off x="3769627" y="1610786"/>
            <a:ext cx="1937208" cy="557984"/>
            <a:chOff x="568120" y="1217156"/>
            <a:chExt cx="1937208" cy="557984"/>
          </a:xfrm>
        </p:grpSpPr>
        <p:sp>
          <p:nvSpPr>
            <p:cNvPr id="14" name="TextBox 13">
              <a:extLst>
                <a:ext uri="{FF2B5EF4-FFF2-40B4-BE49-F238E27FC236}">
                  <a16:creationId xmlns:a16="http://schemas.microsoft.com/office/drawing/2014/main" id="{8F2232A9-0C6B-44C9-B385-37E6D52D0AD9}"/>
                </a:ext>
              </a:extLst>
            </p:cNvPr>
            <p:cNvSpPr txBox="1"/>
            <p:nvPr/>
          </p:nvSpPr>
          <p:spPr>
            <a:xfrm>
              <a:off x="568120" y="1217156"/>
              <a:ext cx="1937208" cy="307777"/>
            </a:xfrm>
            <a:prstGeom prst="rect">
              <a:avLst/>
            </a:prstGeom>
            <a:noFill/>
          </p:spPr>
          <p:txBody>
            <a:bodyPr wrap="square" rtlCol="0">
              <a:spAutoFit/>
            </a:bodyPr>
            <a:lstStyle/>
            <a:p>
              <a:pPr algn="ctr"/>
              <a:r>
                <a:rPr lang="en-US" altLang="ko-KR" sz="1400" b="1" dirty="0">
                  <a:solidFill>
                    <a:schemeClr val="bg1"/>
                  </a:solidFill>
                  <a:latin typeface="Arial" pitchFamily="34" charset="0"/>
                  <a:cs typeface="Arial" pitchFamily="34" charset="0"/>
                </a:rPr>
                <a:t>Content Here</a:t>
              </a:r>
              <a:endParaRPr lang="ko-KR" altLang="en-US" sz="1400" b="1" dirty="0">
                <a:solidFill>
                  <a:schemeClr val="bg1"/>
                </a:solidFill>
                <a:latin typeface="Arial" pitchFamily="34" charset="0"/>
                <a:cs typeface="Arial" pitchFamily="34" charset="0"/>
              </a:endParaRPr>
            </a:p>
          </p:txBody>
        </p:sp>
        <p:sp>
          <p:nvSpPr>
            <p:cNvPr id="15" name="TextBox 14">
              <a:extLst>
                <a:ext uri="{FF2B5EF4-FFF2-40B4-BE49-F238E27FC236}">
                  <a16:creationId xmlns:a16="http://schemas.microsoft.com/office/drawing/2014/main" id="{F7D5818E-97FB-4233-B23B-AE0E9737F95D}"/>
                </a:ext>
              </a:extLst>
            </p:cNvPr>
            <p:cNvSpPr txBox="1"/>
            <p:nvPr/>
          </p:nvSpPr>
          <p:spPr>
            <a:xfrm>
              <a:off x="587633" y="1467363"/>
              <a:ext cx="1917695" cy="307777"/>
            </a:xfrm>
            <a:prstGeom prst="rect">
              <a:avLst/>
            </a:prstGeom>
            <a:noFill/>
          </p:spPr>
          <p:txBody>
            <a:bodyPr wrap="square" rtlCol="0">
              <a:spAutoFit/>
            </a:bodyPr>
            <a:lstStyle/>
            <a:p>
              <a:pPr algn="ctr"/>
              <a:r>
                <a:rPr lang="en-US" altLang="ko-KR" sz="1400" dirty="0">
                  <a:solidFill>
                    <a:schemeClr val="bg1"/>
                  </a:solidFill>
                  <a:latin typeface="Arial" pitchFamily="34" charset="0"/>
                  <a:cs typeface="Arial" pitchFamily="34" charset="0"/>
                </a:rPr>
                <a:t>Modern PowerPoint</a:t>
              </a:r>
              <a:endParaRPr lang="ko-KR" altLang="en-US" sz="1400" b="1" dirty="0">
                <a:solidFill>
                  <a:schemeClr val="bg1"/>
                </a:solidFill>
                <a:latin typeface="Arial" pitchFamily="34" charset="0"/>
                <a:cs typeface="Arial" pitchFamily="34" charset="0"/>
              </a:endParaRPr>
            </a:p>
          </p:txBody>
        </p:sp>
      </p:grpSp>
      <p:grpSp>
        <p:nvGrpSpPr>
          <p:cNvPr id="16" name="Group 15">
            <a:extLst>
              <a:ext uri="{FF2B5EF4-FFF2-40B4-BE49-F238E27FC236}">
                <a16:creationId xmlns:a16="http://schemas.microsoft.com/office/drawing/2014/main" id="{D92C22C1-F36D-4396-B80E-0B401F9F3172}"/>
              </a:ext>
            </a:extLst>
          </p:cNvPr>
          <p:cNvGrpSpPr/>
          <p:nvPr/>
        </p:nvGrpSpPr>
        <p:grpSpPr>
          <a:xfrm>
            <a:off x="6480339" y="1610786"/>
            <a:ext cx="1937208" cy="557984"/>
            <a:chOff x="568120" y="1217156"/>
            <a:chExt cx="1937208" cy="557984"/>
          </a:xfrm>
        </p:grpSpPr>
        <p:sp>
          <p:nvSpPr>
            <p:cNvPr id="17" name="TextBox 16">
              <a:extLst>
                <a:ext uri="{FF2B5EF4-FFF2-40B4-BE49-F238E27FC236}">
                  <a16:creationId xmlns:a16="http://schemas.microsoft.com/office/drawing/2014/main" id="{A834818C-60E1-4551-BB45-56A2A37C6B4C}"/>
                </a:ext>
              </a:extLst>
            </p:cNvPr>
            <p:cNvSpPr txBox="1"/>
            <p:nvPr/>
          </p:nvSpPr>
          <p:spPr>
            <a:xfrm>
              <a:off x="568120" y="1217156"/>
              <a:ext cx="1937208" cy="307777"/>
            </a:xfrm>
            <a:prstGeom prst="rect">
              <a:avLst/>
            </a:prstGeom>
            <a:noFill/>
          </p:spPr>
          <p:txBody>
            <a:bodyPr wrap="square" rtlCol="0">
              <a:spAutoFit/>
            </a:bodyPr>
            <a:lstStyle/>
            <a:p>
              <a:pPr algn="ctr"/>
              <a:r>
                <a:rPr lang="en-US" altLang="ko-KR" sz="1400" b="1" dirty="0">
                  <a:solidFill>
                    <a:schemeClr val="bg1"/>
                  </a:solidFill>
                  <a:latin typeface="Arial" pitchFamily="34" charset="0"/>
                  <a:cs typeface="Arial" pitchFamily="34" charset="0"/>
                </a:rPr>
                <a:t>Content Here</a:t>
              </a:r>
              <a:endParaRPr lang="ko-KR" altLang="en-US" sz="1400" b="1" dirty="0">
                <a:solidFill>
                  <a:schemeClr val="bg1"/>
                </a:solidFill>
                <a:latin typeface="Arial" pitchFamily="34" charset="0"/>
                <a:cs typeface="Arial" pitchFamily="34" charset="0"/>
              </a:endParaRPr>
            </a:p>
          </p:txBody>
        </p:sp>
        <p:sp>
          <p:nvSpPr>
            <p:cNvPr id="18" name="TextBox 17">
              <a:extLst>
                <a:ext uri="{FF2B5EF4-FFF2-40B4-BE49-F238E27FC236}">
                  <a16:creationId xmlns:a16="http://schemas.microsoft.com/office/drawing/2014/main" id="{93BA2DFD-A9B1-49C9-85DA-99045724FA20}"/>
                </a:ext>
              </a:extLst>
            </p:cNvPr>
            <p:cNvSpPr txBox="1"/>
            <p:nvPr/>
          </p:nvSpPr>
          <p:spPr>
            <a:xfrm>
              <a:off x="587633" y="1467363"/>
              <a:ext cx="1917695" cy="307777"/>
            </a:xfrm>
            <a:prstGeom prst="rect">
              <a:avLst/>
            </a:prstGeom>
            <a:noFill/>
          </p:spPr>
          <p:txBody>
            <a:bodyPr wrap="square" rtlCol="0">
              <a:spAutoFit/>
            </a:bodyPr>
            <a:lstStyle/>
            <a:p>
              <a:pPr algn="ctr"/>
              <a:r>
                <a:rPr lang="en-US" altLang="ko-KR" sz="1400" dirty="0">
                  <a:solidFill>
                    <a:schemeClr val="bg1"/>
                  </a:solidFill>
                  <a:latin typeface="Arial" pitchFamily="34" charset="0"/>
                  <a:cs typeface="Arial" pitchFamily="34" charset="0"/>
                </a:rPr>
                <a:t>Modern PowerPoint</a:t>
              </a:r>
              <a:endParaRPr lang="ko-KR" altLang="en-US" sz="1400" b="1" dirty="0">
                <a:solidFill>
                  <a:schemeClr val="bg1"/>
                </a:solidFill>
                <a:latin typeface="Arial" pitchFamily="34" charset="0"/>
                <a:cs typeface="Arial" pitchFamily="34" charset="0"/>
              </a:endParaRPr>
            </a:p>
          </p:txBody>
        </p:sp>
      </p:grpSp>
      <p:grpSp>
        <p:nvGrpSpPr>
          <p:cNvPr id="19" name="Group 18">
            <a:extLst>
              <a:ext uri="{FF2B5EF4-FFF2-40B4-BE49-F238E27FC236}">
                <a16:creationId xmlns:a16="http://schemas.microsoft.com/office/drawing/2014/main" id="{55DAC9CC-0747-4874-90DE-157EA55F626C}"/>
              </a:ext>
            </a:extLst>
          </p:cNvPr>
          <p:cNvGrpSpPr/>
          <p:nvPr/>
        </p:nvGrpSpPr>
        <p:grpSpPr>
          <a:xfrm>
            <a:off x="9191052" y="1610786"/>
            <a:ext cx="1937208" cy="557984"/>
            <a:chOff x="568120" y="1217156"/>
            <a:chExt cx="1937208" cy="557984"/>
          </a:xfrm>
        </p:grpSpPr>
        <p:sp>
          <p:nvSpPr>
            <p:cNvPr id="20" name="TextBox 19">
              <a:extLst>
                <a:ext uri="{FF2B5EF4-FFF2-40B4-BE49-F238E27FC236}">
                  <a16:creationId xmlns:a16="http://schemas.microsoft.com/office/drawing/2014/main" id="{65A8F463-6487-4F74-BB16-598127B585FF}"/>
                </a:ext>
              </a:extLst>
            </p:cNvPr>
            <p:cNvSpPr txBox="1"/>
            <p:nvPr/>
          </p:nvSpPr>
          <p:spPr>
            <a:xfrm>
              <a:off x="568120" y="1217156"/>
              <a:ext cx="1937208" cy="307777"/>
            </a:xfrm>
            <a:prstGeom prst="rect">
              <a:avLst/>
            </a:prstGeom>
            <a:noFill/>
          </p:spPr>
          <p:txBody>
            <a:bodyPr wrap="square" rtlCol="0">
              <a:spAutoFit/>
            </a:bodyPr>
            <a:lstStyle/>
            <a:p>
              <a:pPr algn="ctr"/>
              <a:r>
                <a:rPr lang="en-US" altLang="ko-KR" sz="1400" b="1" dirty="0">
                  <a:solidFill>
                    <a:schemeClr val="bg1"/>
                  </a:solidFill>
                  <a:latin typeface="Arial" pitchFamily="34" charset="0"/>
                  <a:cs typeface="Arial" pitchFamily="34" charset="0"/>
                </a:rPr>
                <a:t>Content Here</a:t>
              </a:r>
              <a:endParaRPr lang="ko-KR" altLang="en-US" sz="1400" b="1" dirty="0">
                <a:solidFill>
                  <a:schemeClr val="bg1"/>
                </a:solidFill>
                <a:latin typeface="Arial" pitchFamily="34" charset="0"/>
                <a:cs typeface="Arial" pitchFamily="34" charset="0"/>
              </a:endParaRPr>
            </a:p>
          </p:txBody>
        </p:sp>
        <p:sp>
          <p:nvSpPr>
            <p:cNvPr id="21" name="TextBox 20">
              <a:extLst>
                <a:ext uri="{FF2B5EF4-FFF2-40B4-BE49-F238E27FC236}">
                  <a16:creationId xmlns:a16="http://schemas.microsoft.com/office/drawing/2014/main" id="{70F6BFC0-1DEA-45EB-9036-ABED7CD70686}"/>
                </a:ext>
              </a:extLst>
            </p:cNvPr>
            <p:cNvSpPr txBox="1"/>
            <p:nvPr/>
          </p:nvSpPr>
          <p:spPr>
            <a:xfrm>
              <a:off x="587633" y="1467363"/>
              <a:ext cx="1917695" cy="307777"/>
            </a:xfrm>
            <a:prstGeom prst="rect">
              <a:avLst/>
            </a:prstGeom>
            <a:noFill/>
          </p:spPr>
          <p:txBody>
            <a:bodyPr wrap="square" rtlCol="0">
              <a:spAutoFit/>
            </a:bodyPr>
            <a:lstStyle/>
            <a:p>
              <a:pPr algn="ctr"/>
              <a:r>
                <a:rPr lang="en-US" altLang="ko-KR" sz="1400" dirty="0">
                  <a:solidFill>
                    <a:schemeClr val="bg1"/>
                  </a:solidFill>
                  <a:latin typeface="Arial" pitchFamily="34" charset="0"/>
                  <a:cs typeface="Arial" pitchFamily="34" charset="0"/>
                </a:rPr>
                <a:t>Modern PowerPoint</a:t>
              </a:r>
              <a:endParaRPr lang="ko-KR" altLang="en-US" sz="1400" b="1" dirty="0">
                <a:solidFill>
                  <a:schemeClr val="bg1"/>
                </a:solidFill>
                <a:latin typeface="Arial" pitchFamily="34" charset="0"/>
                <a:cs typeface="Arial" pitchFamily="34" charset="0"/>
              </a:endParaRPr>
            </a:p>
          </p:txBody>
        </p:sp>
      </p:grpSp>
      <p:sp>
        <p:nvSpPr>
          <p:cNvPr id="26" name="Text Placeholder 25">
            <a:extLst>
              <a:ext uri="{FF2B5EF4-FFF2-40B4-BE49-F238E27FC236}">
                <a16:creationId xmlns:a16="http://schemas.microsoft.com/office/drawing/2014/main" id="{D799C545-23A9-4A4C-894B-076266E1D981}"/>
              </a:ext>
            </a:extLst>
          </p:cNvPr>
          <p:cNvSpPr>
            <a:spLocks noGrp="1"/>
          </p:cNvSpPr>
          <p:nvPr>
            <p:ph type="body" sz="quarter" idx="44"/>
          </p:nvPr>
        </p:nvSpPr>
        <p:spPr/>
        <p:txBody>
          <a:bodyPr/>
          <a:lstStyle/>
          <a:p>
            <a:r>
              <a:rPr lang="en-US" dirty="0"/>
              <a:t>Infographic Style</a:t>
            </a:r>
          </a:p>
        </p:txBody>
      </p:sp>
      <p:sp>
        <p:nvSpPr>
          <p:cNvPr id="23" name="그림 개체 틀 22">
            <a:extLst>
              <a:ext uri="{FF2B5EF4-FFF2-40B4-BE49-F238E27FC236}">
                <a16:creationId xmlns:a16="http://schemas.microsoft.com/office/drawing/2014/main" id="{5ABAA1F7-E00C-4E30-96E1-6CF3DB3A8D78}"/>
              </a:ext>
            </a:extLst>
          </p:cNvPr>
          <p:cNvSpPr>
            <a:spLocks noGrp="1"/>
          </p:cNvSpPr>
          <p:nvPr>
            <p:ph type="pic" sz="quarter" idx="42"/>
          </p:nvPr>
        </p:nvSpPr>
        <p:spPr/>
      </p:sp>
      <p:sp>
        <p:nvSpPr>
          <p:cNvPr id="25" name="그림 개체 틀 24">
            <a:extLst>
              <a:ext uri="{FF2B5EF4-FFF2-40B4-BE49-F238E27FC236}">
                <a16:creationId xmlns:a16="http://schemas.microsoft.com/office/drawing/2014/main" id="{4F867CDB-C113-4BBD-BB51-83630F4241B5}"/>
              </a:ext>
            </a:extLst>
          </p:cNvPr>
          <p:cNvSpPr>
            <a:spLocks noGrp="1"/>
          </p:cNvSpPr>
          <p:nvPr>
            <p:ph type="pic" sz="quarter" idx="43"/>
          </p:nvPr>
        </p:nvSpPr>
        <p:spPr/>
      </p:sp>
      <p:sp>
        <p:nvSpPr>
          <p:cNvPr id="28" name="그림 개체 틀 27">
            <a:extLst>
              <a:ext uri="{FF2B5EF4-FFF2-40B4-BE49-F238E27FC236}">
                <a16:creationId xmlns:a16="http://schemas.microsoft.com/office/drawing/2014/main" id="{94E29C28-8904-4AAE-9FBE-2883050EA5F4}"/>
              </a:ext>
            </a:extLst>
          </p:cNvPr>
          <p:cNvSpPr>
            <a:spLocks noGrp="1"/>
          </p:cNvSpPr>
          <p:nvPr>
            <p:ph type="pic" sz="quarter" idx="14"/>
          </p:nvPr>
        </p:nvSpPr>
        <p:spPr/>
      </p:sp>
      <p:sp>
        <p:nvSpPr>
          <p:cNvPr id="30" name="그림 개체 틀 29">
            <a:extLst>
              <a:ext uri="{FF2B5EF4-FFF2-40B4-BE49-F238E27FC236}">
                <a16:creationId xmlns:a16="http://schemas.microsoft.com/office/drawing/2014/main" id="{6C6F7EE3-2F73-4ACA-8631-29CA6E47ED51}"/>
              </a:ext>
            </a:extLst>
          </p:cNvPr>
          <p:cNvSpPr>
            <a:spLocks noGrp="1"/>
          </p:cNvSpPr>
          <p:nvPr>
            <p:ph type="pic" sz="quarter" idx="10"/>
          </p:nvPr>
        </p:nvSpPr>
        <p:spPr/>
      </p:sp>
    </p:spTree>
    <p:extLst>
      <p:ext uri="{BB962C8B-B14F-4D97-AF65-F5344CB8AC3E}">
        <p14:creationId xmlns:p14="http://schemas.microsoft.com/office/powerpoint/2010/main" val="366867000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Infographic Style</a:t>
            </a:r>
          </a:p>
        </p:txBody>
      </p:sp>
      <p:pic>
        <p:nvPicPr>
          <p:cNvPr id="3" name="Graphic 2">
            <a:extLst>
              <a:ext uri="{FF2B5EF4-FFF2-40B4-BE49-F238E27FC236}">
                <a16:creationId xmlns:a16="http://schemas.microsoft.com/office/drawing/2014/main" id="{D0D33C67-D0E3-4EE7-B264-B03C5AEBDDA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838912" y="1527070"/>
            <a:ext cx="2480282" cy="3592761"/>
          </a:xfrm>
          <a:prstGeom prst="rect">
            <a:avLst/>
          </a:prstGeom>
        </p:spPr>
      </p:pic>
      <p:pic>
        <p:nvPicPr>
          <p:cNvPr id="4" name="Graphic 3">
            <a:extLst>
              <a:ext uri="{FF2B5EF4-FFF2-40B4-BE49-F238E27FC236}">
                <a16:creationId xmlns:a16="http://schemas.microsoft.com/office/drawing/2014/main" id="{2A6080EB-AD01-47EE-85E0-B7A1395D1BB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0378655">
            <a:off x="1622204" y="1662982"/>
            <a:ext cx="2443807" cy="3592761"/>
          </a:xfrm>
          <a:prstGeom prst="rect">
            <a:avLst/>
          </a:prstGeom>
        </p:spPr>
      </p:pic>
      <p:pic>
        <p:nvPicPr>
          <p:cNvPr id="5" name="Graphic 4">
            <a:extLst>
              <a:ext uri="{FF2B5EF4-FFF2-40B4-BE49-F238E27FC236}">
                <a16:creationId xmlns:a16="http://schemas.microsoft.com/office/drawing/2014/main" id="{B370DCF9-9E93-4138-93CE-2590250A90C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10800000">
            <a:off x="6027680" y="1527070"/>
            <a:ext cx="2480282" cy="3592761"/>
          </a:xfrm>
          <a:prstGeom prst="rect">
            <a:avLst/>
          </a:prstGeom>
        </p:spPr>
      </p:pic>
      <p:pic>
        <p:nvPicPr>
          <p:cNvPr id="6" name="Graphic 5">
            <a:extLst>
              <a:ext uri="{FF2B5EF4-FFF2-40B4-BE49-F238E27FC236}">
                <a16:creationId xmlns:a16="http://schemas.microsoft.com/office/drawing/2014/main" id="{1D85DE95-3953-446E-BFD1-58841629E47F}"/>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336445" y="1489262"/>
            <a:ext cx="2443807" cy="3592761"/>
          </a:xfrm>
          <a:prstGeom prst="rect">
            <a:avLst/>
          </a:prstGeom>
        </p:spPr>
      </p:pic>
      <p:grpSp>
        <p:nvGrpSpPr>
          <p:cNvPr id="7" name="Group 6">
            <a:extLst>
              <a:ext uri="{FF2B5EF4-FFF2-40B4-BE49-F238E27FC236}">
                <a16:creationId xmlns:a16="http://schemas.microsoft.com/office/drawing/2014/main" id="{1024290A-9B46-41E8-AEE8-AD3EE0EDB7D1}"/>
              </a:ext>
            </a:extLst>
          </p:cNvPr>
          <p:cNvGrpSpPr/>
          <p:nvPr/>
        </p:nvGrpSpPr>
        <p:grpSpPr>
          <a:xfrm>
            <a:off x="3004934" y="4813033"/>
            <a:ext cx="6182132" cy="1680190"/>
            <a:chOff x="2518236" y="4813033"/>
            <a:chExt cx="6182132" cy="1680190"/>
          </a:xfrm>
        </p:grpSpPr>
        <p:grpSp>
          <p:nvGrpSpPr>
            <p:cNvPr id="8" name="Group 7">
              <a:extLst>
                <a:ext uri="{FF2B5EF4-FFF2-40B4-BE49-F238E27FC236}">
                  <a16:creationId xmlns:a16="http://schemas.microsoft.com/office/drawing/2014/main" id="{E5D4D931-9E98-4416-9B03-1A4F1980CE37}"/>
                </a:ext>
              </a:extLst>
            </p:cNvPr>
            <p:cNvGrpSpPr/>
            <p:nvPr/>
          </p:nvGrpSpPr>
          <p:grpSpPr>
            <a:xfrm rot="4147459">
              <a:off x="2404870" y="5019251"/>
              <a:ext cx="1581259" cy="1354527"/>
              <a:chOff x="2203944" y="3086356"/>
              <a:chExt cx="1786452" cy="1530300"/>
            </a:xfrm>
          </p:grpSpPr>
          <p:sp>
            <p:nvSpPr>
              <p:cNvPr id="32" name="Freeform: Shape 31">
                <a:extLst>
                  <a:ext uri="{FF2B5EF4-FFF2-40B4-BE49-F238E27FC236}">
                    <a16:creationId xmlns:a16="http://schemas.microsoft.com/office/drawing/2014/main" id="{27115C9B-6FDF-4CB5-9969-BC89317EFE7A}"/>
                  </a:ext>
                </a:extLst>
              </p:cNvPr>
              <p:cNvSpPr/>
              <p:nvPr/>
            </p:nvSpPr>
            <p:spPr>
              <a:xfrm>
                <a:off x="2497026" y="3212644"/>
                <a:ext cx="990906" cy="823473"/>
              </a:xfrm>
              <a:custGeom>
                <a:avLst/>
                <a:gdLst>
                  <a:gd name="connsiteX0" fmla="*/ 776461 w 990906"/>
                  <a:gd name="connsiteY0" fmla="*/ 771405 h 823473"/>
                  <a:gd name="connsiteX1" fmla="*/ 760634 w 990906"/>
                  <a:gd name="connsiteY1" fmla="*/ 748863 h 823473"/>
                  <a:gd name="connsiteX2" fmla="*/ 667110 w 990906"/>
                  <a:gd name="connsiteY2" fmla="*/ 709535 h 823473"/>
                  <a:gd name="connsiteX3" fmla="*/ 646487 w 990906"/>
                  <a:gd name="connsiteY3" fmla="*/ 714331 h 823473"/>
                  <a:gd name="connsiteX4" fmla="*/ 384140 w 990906"/>
                  <a:gd name="connsiteY4" fmla="*/ 789151 h 823473"/>
                  <a:gd name="connsiteX5" fmla="*/ 370231 w 990906"/>
                  <a:gd name="connsiteY5" fmla="*/ 786273 h 823473"/>
                  <a:gd name="connsiteX6" fmla="*/ 281023 w 990906"/>
                  <a:gd name="connsiteY6" fmla="*/ 797784 h 823473"/>
                  <a:gd name="connsiteX7" fmla="*/ 67117 w 990906"/>
                  <a:gd name="connsiteY7" fmla="*/ 759415 h 823473"/>
                  <a:gd name="connsiteX8" fmla="*/ 46493 w 990906"/>
                  <a:gd name="connsiteY8" fmla="*/ 699943 h 823473"/>
                  <a:gd name="connsiteX9" fmla="*/ 93016 w 990906"/>
                  <a:gd name="connsiteY9" fmla="*/ 692749 h 823473"/>
                  <a:gd name="connsiteX10" fmla="*/ 186060 w 990906"/>
                  <a:gd name="connsiteY10" fmla="*/ 724883 h 823473"/>
                  <a:gd name="connsiteX11" fmla="*/ 35462 w 990906"/>
                  <a:gd name="connsiteY11" fmla="*/ 612174 h 823473"/>
                  <a:gd name="connsiteX12" fmla="*/ 19156 w 990906"/>
                  <a:gd name="connsiteY12" fmla="*/ 601623 h 823473"/>
                  <a:gd name="connsiteX13" fmla="*/ 22993 w 990906"/>
                  <a:gd name="connsiteY13" fmla="*/ 550304 h 823473"/>
                  <a:gd name="connsiteX14" fmla="*/ 189418 w 990906"/>
                  <a:gd name="connsiteY14" fmla="*/ 357980 h 823473"/>
                  <a:gd name="connsiteX15" fmla="*/ 199969 w 990906"/>
                  <a:gd name="connsiteY15" fmla="*/ 142635 h 823473"/>
                  <a:gd name="connsiteX16" fmla="*/ 192295 w 990906"/>
                  <a:gd name="connsiteY16" fmla="*/ 92756 h 823473"/>
                  <a:gd name="connsiteX17" fmla="*/ 215317 w 990906"/>
                  <a:gd name="connsiteY17" fmla="*/ 72612 h 823473"/>
                  <a:gd name="connsiteX18" fmla="*/ 229225 w 990906"/>
                  <a:gd name="connsiteY18" fmla="*/ 76449 h 823473"/>
                  <a:gd name="connsiteX19" fmla="*/ 418672 w 990906"/>
                  <a:gd name="connsiteY19" fmla="*/ 97072 h 823473"/>
                  <a:gd name="connsiteX20" fmla="*/ 437856 w 990906"/>
                  <a:gd name="connsiteY20" fmla="*/ 94194 h 823473"/>
                  <a:gd name="connsiteX21" fmla="*/ 453204 w 990906"/>
                  <a:gd name="connsiteY21" fmla="*/ 87960 h 823473"/>
                  <a:gd name="connsiteX22" fmla="*/ 393732 w 990906"/>
                  <a:gd name="connsiteY22" fmla="*/ 52948 h 823473"/>
                  <a:gd name="connsiteX23" fmla="*/ 354883 w 990906"/>
                  <a:gd name="connsiteY23" fmla="*/ 4987 h 823473"/>
                  <a:gd name="connsiteX24" fmla="*/ 551044 w 990906"/>
                  <a:gd name="connsiteY24" fmla="*/ 92276 h 823473"/>
                  <a:gd name="connsiteX25" fmla="*/ 560157 w 990906"/>
                  <a:gd name="connsiteY25" fmla="*/ 126328 h 823473"/>
                  <a:gd name="connsiteX26" fmla="*/ 610516 w 990906"/>
                  <a:gd name="connsiteY26" fmla="*/ 193953 h 823473"/>
                  <a:gd name="connsiteX27" fmla="*/ 757757 w 990906"/>
                  <a:gd name="connsiteY27" fmla="*/ 439994 h 823473"/>
                  <a:gd name="connsiteX28" fmla="*/ 769267 w 990906"/>
                  <a:gd name="connsiteY28" fmla="*/ 455341 h 823473"/>
                  <a:gd name="connsiteX29" fmla="*/ 858475 w 990906"/>
                  <a:gd name="connsiteY29" fmla="*/ 492272 h 823473"/>
                  <a:gd name="connsiteX30" fmla="*/ 891088 w 990906"/>
                  <a:gd name="connsiteY30" fmla="*/ 488435 h 823473"/>
                  <a:gd name="connsiteX31" fmla="*/ 963030 w 990906"/>
                  <a:gd name="connsiteY31" fmla="*/ 541671 h 823473"/>
                  <a:gd name="connsiteX32" fmla="*/ 969265 w 990906"/>
                  <a:gd name="connsiteY32" fmla="*/ 707137 h 823473"/>
                  <a:gd name="connsiteX33" fmla="*/ 826341 w 990906"/>
                  <a:gd name="connsiteY33" fmla="*/ 787712 h 823473"/>
                  <a:gd name="connsiteX34" fmla="*/ 776461 w 990906"/>
                  <a:gd name="connsiteY34" fmla="*/ 771405 h 82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90906" h="823473">
                    <a:moveTo>
                      <a:pt x="776461" y="771405"/>
                    </a:moveTo>
                    <a:cubicBezTo>
                      <a:pt x="776461" y="760374"/>
                      <a:pt x="772625" y="753180"/>
                      <a:pt x="760634" y="748863"/>
                    </a:cubicBezTo>
                    <a:cubicBezTo>
                      <a:pt x="728980" y="736873"/>
                      <a:pt x="697805" y="723444"/>
                      <a:pt x="667110" y="709535"/>
                    </a:cubicBezTo>
                    <a:cubicBezTo>
                      <a:pt x="657518" y="705219"/>
                      <a:pt x="652242" y="709535"/>
                      <a:pt x="646487" y="714331"/>
                    </a:cubicBezTo>
                    <a:cubicBezTo>
                      <a:pt x="570229" y="779079"/>
                      <a:pt x="480062" y="793947"/>
                      <a:pt x="384140" y="789151"/>
                    </a:cubicBezTo>
                    <a:cubicBezTo>
                      <a:pt x="379344" y="788671"/>
                      <a:pt x="375027" y="786753"/>
                      <a:pt x="370231" y="786273"/>
                    </a:cubicBezTo>
                    <a:cubicBezTo>
                      <a:pt x="339536" y="781957"/>
                      <a:pt x="312198" y="775722"/>
                      <a:pt x="281023" y="797784"/>
                    </a:cubicBezTo>
                    <a:cubicBezTo>
                      <a:pt x="219153" y="842388"/>
                      <a:pt x="117955" y="828479"/>
                      <a:pt x="67117" y="759415"/>
                    </a:cubicBezTo>
                    <a:cubicBezTo>
                      <a:pt x="54167" y="742149"/>
                      <a:pt x="46973" y="722005"/>
                      <a:pt x="46493" y="699943"/>
                    </a:cubicBezTo>
                    <a:cubicBezTo>
                      <a:pt x="59923" y="685555"/>
                      <a:pt x="76709" y="687953"/>
                      <a:pt x="93016" y="692749"/>
                    </a:cubicBezTo>
                    <a:cubicBezTo>
                      <a:pt x="124670" y="701862"/>
                      <a:pt x="153926" y="715770"/>
                      <a:pt x="186060" y="724883"/>
                    </a:cubicBezTo>
                    <a:cubicBezTo>
                      <a:pt x="139538" y="682197"/>
                      <a:pt x="88699" y="644788"/>
                      <a:pt x="35462" y="612174"/>
                    </a:cubicBezTo>
                    <a:cubicBezTo>
                      <a:pt x="30187" y="608817"/>
                      <a:pt x="24431" y="605460"/>
                      <a:pt x="19156" y="601623"/>
                    </a:cubicBezTo>
                    <a:cubicBezTo>
                      <a:pt x="-7223" y="581479"/>
                      <a:pt x="-6743" y="566611"/>
                      <a:pt x="22993" y="550304"/>
                    </a:cubicBezTo>
                    <a:cubicBezTo>
                      <a:pt x="102608" y="506660"/>
                      <a:pt x="161600" y="445270"/>
                      <a:pt x="189418" y="357980"/>
                    </a:cubicBezTo>
                    <a:cubicBezTo>
                      <a:pt x="211959" y="287478"/>
                      <a:pt x="211959" y="215056"/>
                      <a:pt x="199969" y="142635"/>
                    </a:cubicBezTo>
                    <a:cubicBezTo>
                      <a:pt x="197091" y="126328"/>
                      <a:pt x="193254" y="109542"/>
                      <a:pt x="192295" y="92756"/>
                    </a:cubicBezTo>
                    <a:cubicBezTo>
                      <a:pt x="191336" y="75010"/>
                      <a:pt x="197571" y="69734"/>
                      <a:pt x="215317" y="72612"/>
                    </a:cubicBezTo>
                    <a:cubicBezTo>
                      <a:pt x="220113" y="73571"/>
                      <a:pt x="224429" y="75010"/>
                      <a:pt x="229225" y="76449"/>
                    </a:cubicBezTo>
                    <a:cubicBezTo>
                      <a:pt x="291095" y="96113"/>
                      <a:pt x="354404" y="100429"/>
                      <a:pt x="418672" y="97072"/>
                    </a:cubicBezTo>
                    <a:cubicBezTo>
                      <a:pt x="424907" y="96592"/>
                      <a:pt x="431621" y="95633"/>
                      <a:pt x="437856" y="94194"/>
                    </a:cubicBezTo>
                    <a:cubicBezTo>
                      <a:pt x="442173" y="93235"/>
                      <a:pt x="447448" y="93235"/>
                      <a:pt x="453204" y="87960"/>
                    </a:cubicBezTo>
                    <a:cubicBezTo>
                      <a:pt x="433540" y="75010"/>
                      <a:pt x="412437" y="65418"/>
                      <a:pt x="393732" y="52948"/>
                    </a:cubicBezTo>
                    <a:cubicBezTo>
                      <a:pt x="375986" y="40958"/>
                      <a:pt x="358241" y="28967"/>
                      <a:pt x="354883" y="4987"/>
                    </a:cubicBezTo>
                    <a:cubicBezTo>
                      <a:pt x="446009" y="-12759"/>
                      <a:pt x="511716" y="16977"/>
                      <a:pt x="551044" y="92276"/>
                    </a:cubicBezTo>
                    <a:cubicBezTo>
                      <a:pt x="556800" y="103307"/>
                      <a:pt x="560637" y="115777"/>
                      <a:pt x="560157" y="126328"/>
                    </a:cubicBezTo>
                    <a:cubicBezTo>
                      <a:pt x="558718" y="163738"/>
                      <a:pt x="588454" y="176208"/>
                      <a:pt x="610516" y="193953"/>
                    </a:cubicBezTo>
                    <a:cubicBezTo>
                      <a:pt x="690131" y="258221"/>
                      <a:pt x="747685" y="334479"/>
                      <a:pt x="757757" y="439994"/>
                    </a:cubicBezTo>
                    <a:cubicBezTo>
                      <a:pt x="758716" y="448147"/>
                      <a:pt x="761114" y="451984"/>
                      <a:pt x="769267" y="455341"/>
                    </a:cubicBezTo>
                    <a:cubicBezTo>
                      <a:pt x="799483" y="466852"/>
                      <a:pt x="828739" y="480281"/>
                      <a:pt x="858475" y="492272"/>
                    </a:cubicBezTo>
                    <a:cubicBezTo>
                      <a:pt x="869506" y="496588"/>
                      <a:pt x="881496" y="498986"/>
                      <a:pt x="891088" y="488435"/>
                    </a:cubicBezTo>
                    <a:cubicBezTo>
                      <a:pt x="926580" y="490353"/>
                      <a:pt x="946723" y="516252"/>
                      <a:pt x="963030" y="541671"/>
                    </a:cubicBezTo>
                    <a:cubicBezTo>
                      <a:pt x="997562" y="594908"/>
                      <a:pt x="1000440" y="651502"/>
                      <a:pt x="969265" y="707137"/>
                    </a:cubicBezTo>
                    <a:cubicBezTo>
                      <a:pt x="938570" y="762772"/>
                      <a:pt x="887731" y="785794"/>
                      <a:pt x="826341" y="787712"/>
                    </a:cubicBezTo>
                    <a:cubicBezTo>
                      <a:pt x="808595" y="788671"/>
                      <a:pt x="789891" y="787232"/>
                      <a:pt x="776461" y="771405"/>
                    </a:cubicBezTo>
                    <a:close/>
                  </a:path>
                </a:pathLst>
              </a:custGeom>
              <a:solidFill>
                <a:srgbClr val="F0C8A4"/>
              </a:solidFill>
              <a:ln w="479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097CABBB-976A-4CE6-9352-42DC039E565E}"/>
                  </a:ext>
                </a:extLst>
              </p:cNvPr>
              <p:cNvSpPr/>
              <p:nvPr/>
            </p:nvSpPr>
            <p:spPr>
              <a:xfrm>
                <a:off x="3252527" y="3382205"/>
                <a:ext cx="737869" cy="1234451"/>
              </a:xfrm>
              <a:custGeom>
                <a:avLst/>
                <a:gdLst>
                  <a:gd name="connsiteX0" fmla="*/ 20960 w 746035"/>
                  <a:gd name="connsiteY0" fmla="*/ 601845 h 1234451"/>
                  <a:gd name="connsiteX1" fmla="*/ 214723 w 746035"/>
                  <a:gd name="connsiteY1" fmla="*/ 519831 h 1234451"/>
                  <a:gd name="connsiteX2" fmla="*/ 148057 w 746035"/>
                  <a:gd name="connsiteY2" fmla="*/ 326548 h 1234451"/>
                  <a:gd name="connsiteX3" fmla="*/ 136067 w 746035"/>
                  <a:gd name="connsiteY3" fmla="*/ 318874 h 1234451"/>
                  <a:gd name="connsiteX4" fmla="*/ 262684 w 746035"/>
                  <a:gd name="connsiteY4" fmla="*/ 160123 h 1234451"/>
                  <a:gd name="connsiteX5" fmla="*/ 425272 w 746035"/>
                  <a:gd name="connsiteY5" fmla="*/ 21515 h 1234451"/>
                  <a:gd name="connsiteX6" fmla="*/ 531746 w 746035"/>
                  <a:gd name="connsiteY6" fmla="*/ 2810 h 1234451"/>
                  <a:gd name="connsiteX7" fmla="*/ 657404 w 746035"/>
                  <a:gd name="connsiteY7" fmla="*/ 15280 h 1234451"/>
                  <a:gd name="connsiteX8" fmla="*/ 729825 w 746035"/>
                  <a:gd name="connsiteY8" fmla="*/ 26791 h 1234451"/>
                  <a:gd name="connsiteX9" fmla="*/ 737019 w 746035"/>
                  <a:gd name="connsiteY9" fmla="*/ 57486 h 1234451"/>
                  <a:gd name="connsiteX10" fmla="*/ 440140 w 746035"/>
                  <a:gd name="connsiteY10" fmla="*/ 596089 h 1234451"/>
                  <a:gd name="connsiteX11" fmla="*/ 317360 w 746035"/>
                  <a:gd name="connsiteY11" fmla="*/ 985533 h 1234451"/>
                  <a:gd name="connsiteX12" fmla="*/ 270837 w 746035"/>
                  <a:gd name="connsiteY12" fmla="*/ 1234451 h 1234451"/>
                  <a:gd name="connsiteX13" fmla="*/ 78034 w 746035"/>
                  <a:gd name="connsiteY13" fmla="*/ 1098721 h 1234451"/>
                  <a:gd name="connsiteX14" fmla="*/ 10888 w 746035"/>
                  <a:gd name="connsiteY14" fmla="*/ 980737 h 1234451"/>
                  <a:gd name="connsiteX15" fmla="*/ 10409 w 746035"/>
                  <a:gd name="connsiteY15" fmla="*/ 683858 h 1234451"/>
                  <a:gd name="connsiteX16" fmla="*/ 20960 w 746035"/>
                  <a:gd name="connsiteY16" fmla="*/ 601845 h 1234451"/>
                  <a:gd name="connsiteX0" fmla="*/ 20960 w 770917"/>
                  <a:gd name="connsiteY0" fmla="*/ 622900 h 1255506"/>
                  <a:gd name="connsiteX1" fmla="*/ 214723 w 770917"/>
                  <a:gd name="connsiteY1" fmla="*/ 540886 h 1255506"/>
                  <a:gd name="connsiteX2" fmla="*/ 148057 w 770917"/>
                  <a:gd name="connsiteY2" fmla="*/ 347603 h 1255506"/>
                  <a:gd name="connsiteX3" fmla="*/ 136067 w 770917"/>
                  <a:gd name="connsiteY3" fmla="*/ 339929 h 1255506"/>
                  <a:gd name="connsiteX4" fmla="*/ 262684 w 770917"/>
                  <a:gd name="connsiteY4" fmla="*/ 181178 h 1255506"/>
                  <a:gd name="connsiteX5" fmla="*/ 425272 w 770917"/>
                  <a:gd name="connsiteY5" fmla="*/ 42570 h 1255506"/>
                  <a:gd name="connsiteX6" fmla="*/ 531746 w 770917"/>
                  <a:gd name="connsiteY6" fmla="*/ 23865 h 1255506"/>
                  <a:gd name="connsiteX7" fmla="*/ 657404 w 770917"/>
                  <a:gd name="connsiteY7" fmla="*/ 36335 h 1255506"/>
                  <a:gd name="connsiteX8" fmla="*/ 729825 w 770917"/>
                  <a:gd name="connsiteY8" fmla="*/ 47846 h 1255506"/>
                  <a:gd name="connsiteX9" fmla="*/ 737019 w 770917"/>
                  <a:gd name="connsiteY9" fmla="*/ 78541 h 1255506"/>
                  <a:gd name="connsiteX10" fmla="*/ 317360 w 770917"/>
                  <a:gd name="connsiteY10" fmla="*/ 1006588 h 1255506"/>
                  <a:gd name="connsiteX11" fmla="*/ 270837 w 770917"/>
                  <a:gd name="connsiteY11" fmla="*/ 1255506 h 1255506"/>
                  <a:gd name="connsiteX12" fmla="*/ 78034 w 770917"/>
                  <a:gd name="connsiteY12" fmla="*/ 1119776 h 1255506"/>
                  <a:gd name="connsiteX13" fmla="*/ 10888 w 770917"/>
                  <a:gd name="connsiteY13" fmla="*/ 1001792 h 1255506"/>
                  <a:gd name="connsiteX14" fmla="*/ 10409 w 770917"/>
                  <a:gd name="connsiteY14" fmla="*/ 704913 h 1255506"/>
                  <a:gd name="connsiteX15" fmla="*/ 20960 w 770917"/>
                  <a:gd name="connsiteY15" fmla="*/ 622900 h 1255506"/>
                  <a:gd name="connsiteX0" fmla="*/ 20960 w 774342"/>
                  <a:gd name="connsiteY0" fmla="*/ 641173 h 1273779"/>
                  <a:gd name="connsiteX1" fmla="*/ 214723 w 774342"/>
                  <a:gd name="connsiteY1" fmla="*/ 559159 h 1273779"/>
                  <a:gd name="connsiteX2" fmla="*/ 148057 w 774342"/>
                  <a:gd name="connsiteY2" fmla="*/ 365876 h 1273779"/>
                  <a:gd name="connsiteX3" fmla="*/ 136067 w 774342"/>
                  <a:gd name="connsiteY3" fmla="*/ 358202 h 1273779"/>
                  <a:gd name="connsiteX4" fmla="*/ 262684 w 774342"/>
                  <a:gd name="connsiteY4" fmla="*/ 199451 h 1273779"/>
                  <a:gd name="connsiteX5" fmla="*/ 425272 w 774342"/>
                  <a:gd name="connsiteY5" fmla="*/ 60843 h 1273779"/>
                  <a:gd name="connsiteX6" fmla="*/ 531746 w 774342"/>
                  <a:gd name="connsiteY6" fmla="*/ 42138 h 1273779"/>
                  <a:gd name="connsiteX7" fmla="*/ 657404 w 774342"/>
                  <a:gd name="connsiteY7" fmla="*/ 54608 h 1273779"/>
                  <a:gd name="connsiteX8" fmla="*/ 729825 w 774342"/>
                  <a:gd name="connsiteY8" fmla="*/ 66119 h 1273779"/>
                  <a:gd name="connsiteX9" fmla="*/ 737019 w 774342"/>
                  <a:gd name="connsiteY9" fmla="*/ 96814 h 1273779"/>
                  <a:gd name="connsiteX10" fmla="*/ 270837 w 774342"/>
                  <a:gd name="connsiteY10" fmla="*/ 1273779 h 1273779"/>
                  <a:gd name="connsiteX11" fmla="*/ 78034 w 774342"/>
                  <a:gd name="connsiteY11" fmla="*/ 1138049 h 1273779"/>
                  <a:gd name="connsiteX12" fmla="*/ 10888 w 774342"/>
                  <a:gd name="connsiteY12" fmla="*/ 1020065 h 1273779"/>
                  <a:gd name="connsiteX13" fmla="*/ 10409 w 774342"/>
                  <a:gd name="connsiteY13" fmla="*/ 723186 h 1273779"/>
                  <a:gd name="connsiteX14" fmla="*/ 20960 w 774342"/>
                  <a:gd name="connsiteY14" fmla="*/ 641173 h 1273779"/>
                  <a:gd name="connsiteX0" fmla="*/ 20960 w 741676"/>
                  <a:gd name="connsiteY0" fmla="*/ 601845 h 1234451"/>
                  <a:gd name="connsiteX1" fmla="*/ 214723 w 741676"/>
                  <a:gd name="connsiteY1" fmla="*/ 519831 h 1234451"/>
                  <a:gd name="connsiteX2" fmla="*/ 148057 w 741676"/>
                  <a:gd name="connsiteY2" fmla="*/ 326548 h 1234451"/>
                  <a:gd name="connsiteX3" fmla="*/ 136067 w 741676"/>
                  <a:gd name="connsiteY3" fmla="*/ 318874 h 1234451"/>
                  <a:gd name="connsiteX4" fmla="*/ 262684 w 741676"/>
                  <a:gd name="connsiteY4" fmla="*/ 160123 h 1234451"/>
                  <a:gd name="connsiteX5" fmla="*/ 425272 w 741676"/>
                  <a:gd name="connsiteY5" fmla="*/ 21515 h 1234451"/>
                  <a:gd name="connsiteX6" fmla="*/ 531746 w 741676"/>
                  <a:gd name="connsiteY6" fmla="*/ 2810 h 1234451"/>
                  <a:gd name="connsiteX7" fmla="*/ 657404 w 741676"/>
                  <a:gd name="connsiteY7" fmla="*/ 15280 h 1234451"/>
                  <a:gd name="connsiteX8" fmla="*/ 729825 w 741676"/>
                  <a:gd name="connsiteY8" fmla="*/ 26791 h 1234451"/>
                  <a:gd name="connsiteX9" fmla="*/ 737019 w 741676"/>
                  <a:gd name="connsiteY9" fmla="*/ 57486 h 1234451"/>
                  <a:gd name="connsiteX10" fmla="*/ 270837 w 741676"/>
                  <a:gd name="connsiteY10" fmla="*/ 1234451 h 1234451"/>
                  <a:gd name="connsiteX11" fmla="*/ 78034 w 741676"/>
                  <a:gd name="connsiteY11" fmla="*/ 1098721 h 1234451"/>
                  <a:gd name="connsiteX12" fmla="*/ 10888 w 741676"/>
                  <a:gd name="connsiteY12" fmla="*/ 980737 h 1234451"/>
                  <a:gd name="connsiteX13" fmla="*/ 10409 w 741676"/>
                  <a:gd name="connsiteY13" fmla="*/ 683858 h 1234451"/>
                  <a:gd name="connsiteX14" fmla="*/ 20960 w 741676"/>
                  <a:gd name="connsiteY14" fmla="*/ 601845 h 1234451"/>
                  <a:gd name="connsiteX0" fmla="*/ 20960 w 745011"/>
                  <a:gd name="connsiteY0" fmla="*/ 601845 h 1234451"/>
                  <a:gd name="connsiteX1" fmla="*/ 214723 w 745011"/>
                  <a:gd name="connsiteY1" fmla="*/ 519831 h 1234451"/>
                  <a:gd name="connsiteX2" fmla="*/ 148057 w 745011"/>
                  <a:gd name="connsiteY2" fmla="*/ 326548 h 1234451"/>
                  <a:gd name="connsiteX3" fmla="*/ 136067 w 745011"/>
                  <a:gd name="connsiteY3" fmla="*/ 318874 h 1234451"/>
                  <a:gd name="connsiteX4" fmla="*/ 262684 w 745011"/>
                  <a:gd name="connsiteY4" fmla="*/ 160123 h 1234451"/>
                  <a:gd name="connsiteX5" fmla="*/ 425272 w 745011"/>
                  <a:gd name="connsiteY5" fmla="*/ 21515 h 1234451"/>
                  <a:gd name="connsiteX6" fmla="*/ 531746 w 745011"/>
                  <a:gd name="connsiteY6" fmla="*/ 2810 h 1234451"/>
                  <a:gd name="connsiteX7" fmla="*/ 657404 w 745011"/>
                  <a:gd name="connsiteY7" fmla="*/ 15280 h 1234451"/>
                  <a:gd name="connsiteX8" fmla="*/ 729825 w 745011"/>
                  <a:gd name="connsiteY8" fmla="*/ 26791 h 1234451"/>
                  <a:gd name="connsiteX9" fmla="*/ 744177 w 745011"/>
                  <a:gd name="connsiteY9" fmla="*/ 38718 h 1234451"/>
                  <a:gd name="connsiteX10" fmla="*/ 270837 w 745011"/>
                  <a:gd name="connsiteY10" fmla="*/ 1234451 h 1234451"/>
                  <a:gd name="connsiteX11" fmla="*/ 78034 w 745011"/>
                  <a:gd name="connsiteY11" fmla="*/ 1098721 h 1234451"/>
                  <a:gd name="connsiteX12" fmla="*/ 10888 w 745011"/>
                  <a:gd name="connsiteY12" fmla="*/ 980737 h 1234451"/>
                  <a:gd name="connsiteX13" fmla="*/ 10409 w 745011"/>
                  <a:gd name="connsiteY13" fmla="*/ 683858 h 1234451"/>
                  <a:gd name="connsiteX14" fmla="*/ 20960 w 745011"/>
                  <a:gd name="connsiteY14" fmla="*/ 601845 h 1234451"/>
                  <a:gd name="connsiteX0" fmla="*/ 20960 w 729825"/>
                  <a:gd name="connsiteY0" fmla="*/ 601845 h 1234451"/>
                  <a:gd name="connsiteX1" fmla="*/ 214723 w 729825"/>
                  <a:gd name="connsiteY1" fmla="*/ 519831 h 1234451"/>
                  <a:gd name="connsiteX2" fmla="*/ 148057 w 729825"/>
                  <a:gd name="connsiteY2" fmla="*/ 326548 h 1234451"/>
                  <a:gd name="connsiteX3" fmla="*/ 136067 w 729825"/>
                  <a:gd name="connsiteY3" fmla="*/ 318874 h 1234451"/>
                  <a:gd name="connsiteX4" fmla="*/ 262684 w 729825"/>
                  <a:gd name="connsiteY4" fmla="*/ 160123 h 1234451"/>
                  <a:gd name="connsiteX5" fmla="*/ 425272 w 729825"/>
                  <a:gd name="connsiteY5" fmla="*/ 21515 h 1234451"/>
                  <a:gd name="connsiteX6" fmla="*/ 531746 w 729825"/>
                  <a:gd name="connsiteY6" fmla="*/ 2810 h 1234451"/>
                  <a:gd name="connsiteX7" fmla="*/ 657404 w 729825"/>
                  <a:gd name="connsiteY7" fmla="*/ 15280 h 1234451"/>
                  <a:gd name="connsiteX8" fmla="*/ 729825 w 729825"/>
                  <a:gd name="connsiteY8" fmla="*/ 26791 h 1234451"/>
                  <a:gd name="connsiteX9" fmla="*/ 270837 w 729825"/>
                  <a:gd name="connsiteY9" fmla="*/ 1234451 h 1234451"/>
                  <a:gd name="connsiteX10" fmla="*/ 78034 w 729825"/>
                  <a:gd name="connsiteY10" fmla="*/ 1098721 h 1234451"/>
                  <a:gd name="connsiteX11" fmla="*/ 10888 w 729825"/>
                  <a:gd name="connsiteY11" fmla="*/ 980737 h 1234451"/>
                  <a:gd name="connsiteX12" fmla="*/ 10409 w 729825"/>
                  <a:gd name="connsiteY12" fmla="*/ 683858 h 1234451"/>
                  <a:gd name="connsiteX13" fmla="*/ 20960 w 729825"/>
                  <a:gd name="connsiteY13" fmla="*/ 601845 h 1234451"/>
                  <a:gd name="connsiteX0" fmla="*/ 20960 w 754979"/>
                  <a:gd name="connsiteY0" fmla="*/ 601845 h 1234451"/>
                  <a:gd name="connsiteX1" fmla="*/ 214723 w 754979"/>
                  <a:gd name="connsiteY1" fmla="*/ 519831 h 1234451"/>
                  <a:gd name="connsiteX2" fmla="*/ 148057 w 754979"/>
                  <a:gd name="connsiteY2" fmla="*/ 326548 h 1234451"/>
                  <a:gd name="connsiteX3" fmla="*/ 136067 w 754979"/>
                  <a:gd name="connsiteY3" fmla="*/ 318874 h 1234451"/>
                  <a:gd name="connsiteX4" fmla="*/ 262684 w 754979"/>
                  <a:gd name="connsiteY4" fmla="*/ 160123 h 1234451"/>
                  <a:gd name="connsiteX5" fmla="*/ 425272 w 754979"/>
                  <a:gd name="connsiteY5" fmla="*/ 21515 h 1234451"/>
                  <a:gd name="connsiteX6" fmla="*/ 531746 w 754979"/>
                  <a:gd name="connsiteY6" fmla="*/ 2810 h 1234451"/>
                  <a:gd name="connsiteX7" fmla="*/ 657404 w 754979"/>
                  <a:gd name="connsiteY7" fmla="*/ 15280 h 1234451"/>
                  <a:gd name="connsiteX8" fmla="*/ 754979 w 754979"/>
                  <a:gd name="connsiteY8" fmla="*/ 33314 h 1234451"/>
                  <a:gd name="connsiteX9" fmla="*/ 270837 w 754979"/>
                  <a:gd name="connsiteY9" fmla="*/ 1234451 h 1234451"/>
                  <a:gd name="connsiteX10" fmla="*/ 78034 w 754979"/>
                  <a:gd name="connsiteY10" fmla="*/ 1098721 h 1234451"/>
                  <a:gd name="connsiteX11" fmla="*/ 10888 w 754979"/>
                  <a:gd name="connsiteY11" fmla="*/ 980737 h 1234451"/>
                  <a:gd name="connsiteX12" fmla="*/ 10409 w 754979"/>
                  <a:gd name="connsiteY12" fmla="*/ 683858 h 1234451"/>
                  <a:gd name="connsiteX13" fmla="*/ 20960 w 754979"/>
                  <a:gd name="connsiteY13" fmla="*/ 601845 h 1234451"/>
                  <a:gd name="connsiteX0" fmla="*/ 20960 w 754979"/>
                  <a:gd name="connsiteY0" fmla="*/ 601845 h 1234451"/>
                  <a:gd name="connsiteX1" fmla="*/ 214723 w 754979"/>
                  <a:gd name="connsiteY1" fmla="*/ 519831 h 1234451"/>
                  <a:gd name="connsiteX2" fmla="*/ 148057 w 754979"/>
                  <a:gd name="connsiteY2" fmla="*/ 326548 h 1234451"/>
                  <a:gd name="connsiteX3" fmla="*/ 136067 w 754979"/>
                  <a:gd name="connsiteY3" fmla="*/ 318874 h 1234451"/>
                  <a:gd name="connsiteX4" fmla="*/ 262684 w 754979"/>
                  <a:gd name="connsiteY4" fmla="*/ 160123 h 1234451"/>
                  <a:gd name="connsiteX5" fmla="*/ 425272 w 754979"/>
                  <a:gd name="connsiteY5" fmla="*/ 21515 h 1234451"/>
                  <a:gd name="connsiteX6" fmla="*/ 531746 w 754979"/>
                  <a:gd name="connsiteY6" fmla="*/ 2810 h 1234451"/>
                  <a:gd name="connsiteX7" fmla="*/ 657404 w 754979"/>
                  <a:gd name="connsiteY7" fmla="*/ 15280 h 1234451"/>
                  <a:gd name="connsiteX8" fmla="*/ 754979 w 754979"/>
                  <a:gd name="connsiteY8" fmla="*/ 33314 h 1234451"/>
                  <a:gd name="connsiteX9" fmla="*/ 270837 w 754979"/>
                  <a:gd name="connsiteY9" fmla="*/ 1234451 h 1234451"/>
                  <a:gd name="connsiteX10" fmla="*/ 78034 w 754979"/>
                  <a:gd name="connsiteY10" fmla="*/ 1098721 h 1234451"/>
                  <a:gd name="connsiteX11" fmla="*/ 10888 w 754979"/>
                  <a:gd name="connsiteY11" fmla="*/ 980737 h 1234451"/>
                  <a:gd name="connsiteX12" fmla="*/ 10409 w 754979"/>
                  <a:gd name="connsiteY12" fmla="*/ 683858 h 1234451"/>
                  <a:gd name="connsiteX13" fmla="*/ 20960 w 754979"/>
                  <a:gd name="connsiteY13" fmla="*/ 601845 h 1234451"/>
                  <a:gd name="connsiteX0" fmla="*/ 20960 w 754979"/>
                  <a:gd name="connsiteY0" fmla="*/ 601845 h 1234451"/>
                  <a:gd name="connsiteX1" fmla="*/ 214723 w 754979"/>
                  <a:gd name="connsiteY1" fmla="*/ 519831 h 1234451"/>
                  <a:gd name="connsiteX2" fmla="*/ 148057 w 754979"/>
                  <a:gd name="connsiteY2" fmla="*/ 326548 h 1234451"/>
                  <a:gd name="connsiteX3" fmla="*/ 136067 w 754979"/>
                  <a:gd name="connsiteY3" fmla="*/ 318874 h 1234451"/>
                  <a:gd name="connsiteX4" fmla="*/ 262684 w 754979"/>
                  <a:gd name="connsiteY4" fmla="*/ 160123 h 1234451"/>
                  <a:gd name="connsiteX5" fmla="*/ 425272 w 754979"/>
                  <a:gd name="connsiteY5" fmla="*/ 21515 h 1234451"/>
                  <a:gd name="connsiteX6" fmla="*/ 531746 w 754979"/>
                  <a:gd name="connsiteY6" fmla="*/ 2810 h 1234451"/>
                  <a:gd name="connsiteX7" fmla="*/ 657404 w 754979"/>
                  <a:gd name="connsiteY7" fmla="*/ 15280 h 1234451"/>
                  <a:gd name="connsiteX8" fmla="*/ 754979 w 754979"/>
                  <a:gd name="connsiteY8" fmla="*/ 33314 h 1234451"/>
                  <a:gd name="connsiteX9" fmla="*/ 270837 w 754979"/>
                  <a:gd name="connsiteY9" fmla="*/ 1234451 h 1234451"/>
                  <a:gd name="connsiteX10" fmla="*/ 78034 w 754979"/>
                  <a:gd name="connsiteY10" fmla="*/ 1098721 h 1234451"/>
                  <a:gd name="connsiteX11" fmla="*/ 10888 w 754979"/>
                  <a:gd name="connsiteY11" fmla="*/ 980737 h 1234451"/>
                  <a:gd name="connsiteX12" fmla="*/ 10409 w 754979"/>
                  <a:gd name="connsiteY12" fmla="*/ 683858 h 1234451"/>
                  <a:gd name="connsiteX13" fmla="*/ 20960 w 754979"/>
                  <a:gd name="connsiteY13" fmla="*/ 601845 h 1234451"/>
                  <a:gd name="connsiteX0" fmla="*/ 20960 w 746935"/>
                  <a:gd name="connsiteY0" fmla="*/ 601845 h 1234451"/>
                  <a:gd name="connsiteX1" fmla="*/ 214723 w 746935"/>
                  <a:gd name="connsiteY1" fmla="*/ 519831 h 1234451"/>
                  <a:gd name="connsiteX2" fmla="*/ 148057 w 746935"/>
                  <a:gd name="connsiteY2" fmla="*/ 326548 h 1234451"/>
                  <a:gd name="connsiteX3" fmla="*/ 136067 w 746935"/>
                  <a:gd name="connsiteY3" fmla="*/ 318874 h 1234451"/>
                  <a:gd name="connsiteX4" fmla="*/ 262684 w 746935"/>
                  <a:gd name="connsiteY4" fmla="*/ 160123 h 1234451"/>
                  <a:gd name="connsiteX5" fmla="*/ 425272 w 746935"/>
                  <a:gd name="connsiteY5" fmla="*/ 21515 h 1234451"/>
                  <a:gd name="connsiteX6" fmla="*/ 531746 w 746935"/>
                  <a:gd name="connsiteY6" fmla="*/ 2810 h 1234451"/>
                  <a:gd name="connsiteX7" fmla="*/ 657404 w 746935"/>
                  <a:gd name="connsiteY7" fmla="*/ 15280 h 1234451"/>
                  <a:gd name="connsiteX8" fmla="*/ 746935 w 746935"/>
                  <a:gd name="connsiteY8" fmla="*/ 30247 h 1234451"/>
                  <a:gd name="connsiteX9" fmla="*/ 270837 w 746935"/>
                  <a:gd name="connsiteY9" fmla="*/ 1234451 h 1234451"/>
                  <a:gd name="connsiteX10" fmla="*/ 78034 w 746935"/>
                  <a:gd name="connsiteY10" fmla="*/ 1098721 h 1234451"/>
                  <a:gd name="connsiteX11" fmla="*/ 10888 w 746935"/>
                  <a:gd name="connsiteY11" fmla="*/ 980737 h 1234451"/>
                  <a:gd name="connsiteX12" fmla="*/ 10409 w 746935"/>
                  <a:gd name="connsiteY12" fmla="*/ 683858 h 1234451"/>
                  <a:gd name="connsiteX13" fmla="*/ 20960 w 746935"/>
                  <a:gd name="connsiteY13" fmla="*/ 601845 h 1234451"/>
                  <a:gd name="connsiteX0" fmla="*/ 20960 w 741573"/>
                  <a:gd name="connsiteY0" fmla="*/ 601845 h 1234451"/>
                  <a:gd name="connsiteX1" fmla="*/ 214723 w 741573"/>
                  <a:gd name="connsiteY1" fmla="*/ 519831 h 1234451"/>
                  <a:gd name="connsiteX2" fmla="*/ 148057 w 741573"/>
                  <a:gd name="connsiteY2" fmla="*/ 326548 h 1234451"/>
                  <a:gd name="connsiteX3" fmla="*/ 136067 w 741573"/>
                  <a:gd name="connsiteY3" fmla="*/ 318874 h 1234451"/>
                  <a:gd name="connsiteX4" fmla="*/ 262684 w 741573"/>
                  <a:gd name="connsiteY4" fmla="*/ 160123 h 1234451"/>
                  <a:gd name="connsiteX5" fmla="*/ 425272 w 741573"/>
                  <a:gd name="connsiteY5" fmla="*/ 21515 h 1234451"/>
                  <a:gd name="connsiteX6" fmla="*/ 531746 w 741573"/>
                  <a:gd name="connsiteY6" fmla="*/ 2810 h 1234451"/>
                  <a:gd name="connsiteX7" fmla="*/ 657404 w 741573"/>
                  <a:gd name="connsiteY7" fmla="*/ 15280 h 1234451"/>
                  <a:gd name="connsiteX8" fmla="*/ 741573 w 741573"/>
                  <a:gd name="connsiteY8" fmla="*/ 28201 h 1234451"/>
                  <a:gd name="connsiteX9" fmla="*/ 270837 w 741573"/>
                  <a:gd name="connsiteY9" fmla="*/ 1234451 h 1234451"/>
                  <a:gd name="connsiteX10" fmla="*/ 78034 w 741573"/>
                  <a:gd name="connsiteY10" fmla="*/ 1098721 h 1234451"/>
                  <a:gd name="connsiteX11" fmla="*/ 10888 w 741573"/>
                  <a:gd name="connsiteY11" fmla="*/ 980737 h 1234451"/>
                  <a:gd name="connsiteX12" fmla="*/ 10409 w 741573"/>
                  <a:gd name="connsiteY12" fmla="*/ 683858 h 1234451"/>
                  <a:gd name="connsiteX13" fmla="*/ 20960 w 741573"/>
                  <a:gd name="connsiteY13" fmla="*/ 601845 h 1234451"/>
                  <a:gd name="connsiteX0" fmla="*/ 20960 w 737869"/>
                  <a:gd name="connsiteY0" fmla="*/ 601845 h 1234451"/>
                  <a:gd name="connsiteX1" fmla="*/ 214723 w 737869"/>
                  <a:gd name="connsiteY1" fmla="*/ 519831 h 1234451"/>
                  <a:gd name="connsiteX2" fmla="*/ 148057 w 737869"/>
                  <a:gd name="connsiteY2" fmla="*/ 326548 h 1234451"/>
                  <a:gd name="connsiteX3" fmla="*/ 136067 w 737869"/>
                  <a:gd name="connsiteY3" fmla="*/ 318874 h 1234451"/>
                  <a:gd name="connsiteX4" fmla="*/ 262684 w 737869"/>
                  <a:gd name="connsiteY4" fmla="*/ 160123 h 1234451"/>
                  <a:gd name="connsiteX5" fmla="*/ 425272 w 737869"/>
                  <a:gd name="connsiteY5" fmla="*/ 21515 h 1234451"/>
                  <a:gd name="connsiteX6" fmla="*/ 531746 w 737869"/>
                  <a:gd name="connsiteY6" fmla="*/ 2810 h 1234451"/>
                  <a:gd name="connsiteX7" fmla="*/ 657404 w 737869"/>
                  <a:gd name="connsiteY7" fmla="*/ 15280 h 1234451"/>
                  <a:gd name="connsiteX8" fmla="*/ 737869 w 737869"/>
                  <a:gd name="connsiteY8" fmla="*/ 29859 h 1234451"/>
                  <a:gd name="connsiteX9" fmla="*/ 270837 w 737869"/>
                  <a:gd name="connsiteY9" fmla="*/ 1234451 h 1234451"/>
                  <a:gd name="connsiteX10" fmla="*/ 78034 w 737869"/>
                  <a:gd name="connsiteY10" fmla="*/ 1098721 h 1234451"/>
                  <a:gd name="connsiteX11" fmla="*/ 10888 w 737869"/>
                  <a:gd name="connsiteY11" fmla="*/ 980737 h 1234451"/>
                  <a:gd name="connsiteX12" fmla="*/ 10409 w 737869"/>
                  <a:gd name="connsiteY12" fmla="*/ 683858 h 1234451"/>
                  <a:gd name="connsiteX13" fmla="*/ 20960 w 737869"/>
                  <a:gd name="connsiteY13" fmla="*/ 601845 h 1234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37869" h="1234451">
                    <a:moveTo>
                      <a:pt x="20960" y="601845"/>
                    </a:moveTo>
                    <a:cubicBezTo>
                      <a:pt x="115923" y="633979"/>
                      <a:pt x="191222" y="577384"/>
                      <a:pt x="214723" y="519831"/>
                    </a:cubicBezTo>
                    <a:cubicBezTo>
                      <a:pt x="244938" y="445971"/>
                      <a:pt x="217601" y="365396"/>
                      <a:pt x="148057" y="326548"/>
                    </a:cubicBezTo>
                    <a:cubicBezTo>
                      <a:pt x="143741" y="324150"/>
                      <a:pt x="139904" y="321752"/>
                      <a:pt x="136067" y="318874"/>
                    </a:cubicBezTo>
                    <a:cubicBezTo>
                      <a:pt x="172517" y="261321"/>
                      <a:pt x="217601" y="210482"/>
                      <a:pt x="262684" y="160123"/>
                    </a:cubicBezTo>
                    <a:cubicBezTo>
                      <a:pt x="310645" y="106406"/>
                      <a:pt x="361484" y="56047"/>
                      <a:pt x="425272" y="21515"/>
                    </a:cubicBezTo>
                    <a:cubicBezTo>
                      <a:pt x="457886" y="3769"/>
                      <a:pt x="492418" y="-4863"/>
                      <a:pt x="531746" y="2810"/>
                    </a:cubicBezTo>
                    <a:cubicBezTo>
                      <a:pt x="572513" y="10964"/>
                      <a:pt x="623050" y="10772"/>
                      <a:pt x="657404" y="15280"/>
                    </a:cubicBezTo>
                    <a:cubicBezTo>
                      <a:pt x="691758" y="19788"/>
                      <a:pt x="712929" y="31777"/>
                      <a:pt x="737869" y="29859"/>
                    </a:cubicBezTo>
                    <a:cubicBezTo>
                      <a:pt x="655308" y="232280"/>
                      <a:pt x="355862" y="1013010"/>
                      <a:pt x="270837" y="1234451"/>
                    </a:cubicBezTo>
                    <a:cubicBezTo>
                      <a:pt x="203692" y="1193205"/>
                      <a:pt x="142781" y="1143325"/>
                      <a:pt x="78034" y="1098721"/>
                    </a:cubicBezTo>
                    <a:cubicBezTo>
                      <a:pt x="35828" y="1069465"/>
                      <a:pt x="18562" y="1028698"/>
                      <a:pt x="10888" y="980737"/>
                    </a:cubicBezTo>
                    <a:cubicBezTo>
                      <a:pt x="-5419" y="881937"/>
                      <a:pt x="-1582" y="782658"/>
                      <a:pt x="10409" y="683858"/>
                    </a:cubicBezTo>
                    <a:cubicBezTo>
                      <a:pt x="12807" y="656520"/>
                      <a:pt x="9449" y="628223"/>
                      <a:pt x="20960" y="601845"/>
                    </a:cubicBezTo>
                    <a:close/>
                  </a:path>
                </a:pathLst>
              </a:custGeom>
              <a:solidFill>
                <a:schemeClr val="accent1"/>
              </a:solidFill>
              <a:ln w="479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CC8CE083-109D-4354-8286-C17BB9965178}"/>
                  </a:ext>
                </a:extLst>
              </p:cNvPr>
              <p:cNvSpPr/>
              <p:nvPr/>
            </p:nvSpPr>
            <p:spPr>
              <a:xfrm>
                <a:off x="2203944" y="3086356"/>
                <a:ext cx="770265" cy="865079"/>
              </a:xfrm>
              <a:custGeom>
                <a:avLst/>
                <a:gdLst>
                  <a:gd name="connsiteX0" fmla="*/ 647965 w 770265"/>
                  <a:gd name="connsiteY0" fmla="*/ 131275 h 865079"/>
                  <a:gd name="connsiteX1" fmla="*/ 727580 w 770265"/>
                  <a:gd name="connsiteY1" fmla="*/ 194104 h 865079"/>
                  <a:gd name="connsiteX2" fmla="*/ 770266 w 770265"/>
                  <a:gd name="connsiteY2" fmla="*/ 219044 h 865079"/>
                  <a:gd name="connsiteX3" fmla="*/ 580819 w 770265"/>
                  <a:gd name="connsiteY3" fmla="*/ 223840 h 865079"/>
                  <a:gd name="connsiteX4" fmla="*/ 506959 w 770265"/>
                  <a:gd name="connsiteY4" fmla="*/ 204176 h 865079"/>
                  <a:gd name="connsiteX5" fmla="*/ 492571 w 770265"/>
                  <a:gd name="connsiteY5" fmla="*/ 217605 h 865079"/>
                  <a:gd name="connsiteX6" fmla="*/ 506000 w 770265"/>
                  <a:gd name="connsiteY6" fmla="*/ 410408 h 865079"/>
                  <a:gd name="connsiteX7" fmla="*/ 317513 w 770265"/>
                  <a:gd name="connsiteY7" fmla="*/ 684746 h 865079"/>
                  <a:gd name="connsiteX8" fmla="*/ 317513 w 770265"/>
                  <a:gd name="connsiteY8" fmla="*/ 722155 h 865079"/>
                  <a:gd name="connsiteX9" fmla="*/ 395689 w 770265"/>
                  <a:gd name="connsiteY9" fmla="*/ 772994 h 865079"/>
                  <a:gd name="connsiteX10" fmla="*/ 499285 w 770265"/>
                  <a:gd name="connsiteY10" fmla="*/ 865080 h 865079"/>
                  <a:gd name="connsiteX11" fmla="*/ 396169 w 770265"/>
                  <a:gd name="connsiteY11" fmla="*/ 829109 h 865079"/>
                  <a:gd name="connsiteX12" fmla="*/ 340055 w 770265"/>
                  <a:gd name="connsiteY12" fmla="*/ 825752 h 865079"/>
                  <a:gd name="connsiteX13" fmla="*/ 139098 w 770265"/>
                  <a:gd name="connsiteY13" fmla="*/ 784025 h 865079"/>
                  <a:gd name="connsiteX14" fmla="*/ 3847 w 770265"/>
                  <a:gd name="connsiteY14" fmla="*/ 583068 h 865079"/>
                  <a:gd name="connsiteX15" fmla="*/ 75309 w 770265"/>
                  <a:gd name="connsiteY15" fmla="*/ 267005 h 865079"/>
                  <a:gd name="connsiteX16" fmla="*/ 204804 w 770265"/>
                  <a:gd name="connsiteY16" fmla="*/ 65568 h 865079"/>
                  <a:gd name="connsiteX17" fmla="*/ 414394 w 770265"/>
                  <a:gd name="connsiteY17" fmla="*/ 9933 h 865079"/>
                  <a:gd name="connsiteX18" fmla="*/ 647965 w 770265"/>
                  <a:gd name="connsiteY18" fmla="*/ 131275 h 865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70265" h="865079">
                    <a:moveTo>
                      <a:pt x="647965" y="131275"/>
                    </a:moveTo>
                    <a:cubicBezTo>
                      <a:pt x="666670" y="161970"/>
                      <a:pt x="696885" y="178277"/>
                      <a:pt x="727580" y="194104"/>
                    </a:cubicBezTo>
                    <a:cubicBezTo>
                      <a:pt x="740530" y="201298"/>
                      <a:pt x="753479" y="208972"/>
                      <a:pt x="770266" y="219044"/>
                    </a:cubicBezTo>
                    <a:cubicBezTo>
                      <a:pt x="703600" y="236310"/>
                      <a:pt x="642210" y="235350"/>
                      <a:pt x="580819" y="223840"/>
                    </a:cubicBezTo>
                    <a:cubicBezTo>
                      <a:pt x="555880" y="219044"/>
                      <a:pt x="530940" y="212329"/>
                      <a:pt x="506959" y="204176"/>
                    </a:cubicBezTo>
                    <a:cubicBezTo>
                      <a:pt x="490652" y="198900"/>
                      <a:pt x="489693" y="202737"/>
                      <a:pt x="492571" y="217605"/>
                    </a:cubicBezTo>
                    <a:cubicBezTo>
                      <a:pt x="505041" y="281393"/>
                      <a:pt x="512715" y="345181"/>
                      <a:pt x="506000" y="410408"/>
                    </a:cubicBezTo>
                    <a:cubicBezTo>
                      <a:pt x="492571" y="536066"/>
                      <a:pt x="426864" y="625274"/>
                      <a:pt x="317513" y="684746"/>
                    </a:cubicBezTo>
                    <a:cubicBezTo>
                      <a:pt x="292573" y="698175"/>
                      <a:pt x="292573" y="705369"/>
                      <a:pt x="317513" y="722155"/>
                    </a:cubicBezTo>
                    <a:cubicBezTo>
                      <a:pt x="343412" y="739422"/>
                      <a:pt x="370270" y="755249"/>
                      <a:pt x="395689" y="772994"/>
                    </a:cubicBezTo>
                    <a:cubicBezTo>
                      <a:pt x="433579" y="799373"/>
                      <a:pt x="469070" y="828629"/>
                      <a:pt x="499285" y="865080"/>
                    </a:cubicBezTo>
                    <a:cubicBezTo>
                      <a:pt x="464753" y="853090"/>
                      <a:pt x="430221" y="842058"/>
                      <a:pt x="396169" y="829109"/>
                    </a:cubicBezTo>
                    <a:cubicBezTo>
                      <a:pt x="377464" y="821915"/>
                      <a:pt x="359239" y="819996"/>
                      <a:pt x="340055" y="825752"/>
                    </a:cubicBezTo>
                    <a:cubicBezTo>
                      <a:pt x="270031" y="827190"/>
                      <a:pt x="201447" y="819517"/>
                      <a:pt x="139098" y="784025"/>
                    </a:cubicBezTo>
                    <a:cubicBezTo>
                      <a:pt x="60441" y="739901"/>
                      <a:pt x="16797" y="672276"/>
                      <a:pt x="3847" y="583068"/>
                    </a:cubicBezTo>
                    <a:cubicBezTo>
                      <a:pt x="-12939" y="468441"/>
                      <a:pt x="27828" y="366764"/>
                      <a:pt x="75309" y="267005"/>
                    </a:cubicBezTo>
                    <a:cubicBezTo>
                      <a:pt x="109841" y="194583"/>
                      <a:pt x="152527" y="127438"/>
                      <a:pt x="204804" y="65568"/>
                    </a:cubicBezTo>
                    <a:cubicBezTo>
                      <a:pt x="262837" y="-3496"/>
                      <a:pt x="333340" y="-10210"/>
                      <a:pt x="414394" y="9933"/>
                    </a:cubicBezTo>
                    <a:cubicBezTo>
                      <a:pt x="501684" y="31995"/>
                      <a:pt x="579381" y="72762"/>
                      <a:pt x="647965" y="131275"/>
                    </a:cubicBezTo>
                    <a:close/>
                  </a:path>
                </a:pathLst>
              </a:custGeom>
              <a:solidFill>
                <a:srgbClr val="2E150B"/>
              </a:solidFill>
              <a:ln w="4795" cap="flat">
                <a:noFill/>
                <a:prstDash val="solid"/>
                <a:miter/>
              </a:ln>
            </p:spPr>
            <p:txBody>
              <a:bodyPr rtlCol="0" anchor="ctr"/>
              <a:lstStyle/>
              <a:p>
                <a:endParaRPr lang="en-US"/>
              </a:p>
            </p:txBody>
          </p:sp>
        </p:grpSp>
        <p:grpSp>
          <p:nvGrpSpPr>
            <p:cNvPr id="9" name="Group 8">
              <a:extLst>
                <a:ext uri="{FF2B5EF4-FFF2-40B4-BE49-F238E27FC236}">
                  <a16:creationId xmlns:a16="http://schemas.microsoft.com/office/drawing/2014/main" id="{3274A031-240C-415C-83B5-1D0F8A01F0DF}"/>
                </a:ext>
              </a:extLst>
            </p:cNvPr>
            <p:cNvGrpSpPr/>
            <p:nvPr/>
          </p:nvGrpSpPr>
          <p:grpSpPr>
            <a:xfrm rot="1392432">
              <a:off x="4251532" y="4914879"/>
              <a:ext cx="1327568" cy="1578344"/>
              <a:chOff x="4200129" y="1047775"/>
              <a:chExt cx="1499842" cy="1783160"/>
            </a:xfrm>
          </p:grpSpPr>
          <p:sp>
            <p:nvSpPr>
              <p:cNvPr id="24" name="Freeform: Shape 23">
                <a:extLst>
                  <a:ext uri="{FF2B5EF4-FFF2-40B4-BE49-F238E27FC236}">
                    <a16:creationId xmlns:a16="http://schemas.microsoft.com/office/drawing/2014/main" id="{2BA3CBD1-389F-4AF1-BE06-E49BFC074D23}"/>
                  </a:ext>
                </a:extLst>
              </p:cNvPr>
              <p:cNvSpPr/>
              <p:nvPr/>
            </p:nvSpPr>
            <p:spPr>
              <a:xfrm>
                <a:off x="4251869" y="1221592"/>
                <a:ext cx="875470" cy="1248812"/>
              </a:xfrm>
              <a:custGeom>
                <a:avLst/>
                <a:gdLst>
                  <a:gd name="connsiteX0" fmla="*/ 547260 w 875470"/>
                  <a:gd name="connsiteY0" fmla="*/ 1064634 h 1248812"/>
                  <a:gd name="connsiteX1" fmla="*/ 500738 w 875470"/>
                  <a:gd name="connsiteY1" fmla="*/ 963916 h 1248812"/>
                  <a:gd name="connsiteX2" fmla="*/ 480595 w 875470"/>
                  <a:gd name="connsiteY2" fmla="*/ 948089 h 1248812"/>
                  <a:gd name="connsiteX3" fmla="*/ 310333 w 875470"/>
                  <a:gd name="connsiteY3" fmla="*/ 889576 h 1248812"/>
                  <a:gd name="connsiteX4" fmla="*/ 177001 w 875470"/>
                  <a:gd name="connsiteY4" fmla="*/ 754326 h 1248812"/>
                  <a:gd name="connsiteX5" fmla="*/ 117529 w 875470"/>
                  <a:gd name="connsiteY5" fmla="*/ 709722 h 1248812"/>
                  <a:gd name="connsiteX6" fmla="*/ 24 w 875470"/>
                  <a:gd name="connsiteY6" fmla="*/ 546654 h 1248812"/>
                  <a:gd name="connsiteX7" fmla="*/ 10576 w 875470"/>
                  <a:gd name="connsiteY7" fmla="*/ 495815 h 1248812"/>
                  <a:gd name="connsiteX8" fmla="*/ 74364 w 875470"/>
                  <a:gd name="connsiteY8" fmla="*/ 489101 h 1248812"/>
                  <a:gd name="connsiteX9" fmla="*/ 115131 w 875470"/>
                  <a:gd name="connsiteY9" fmla="*/ 560083 h 1248812"/>
                  <a:gd name="connsiteX10" fmla="*/ 118009 w 875470"/>
                  <a:gd name="connsiteY10" fmla="*/ 565839 h 1248812"/>
                  <a:gd name="connsiteX11" fmla="*/ 116570 w 875470"/>
                  <a:gd name="connsiteY11" fmla="*/ 563920 h 1248812"/>
                  <a:gd name="connsiteX12" fmla="*/ 58537 w 875470"/>
                  <a:gd name="connsiteY12" fmla="*/ 401812 h 1248812"/>
                  <a:gd name="connsiteX13" fmla="*/ 94028 w 875470"/>
                  <a:gd name="connsiteY13" fmla="*/ 328431 h 1248812"/>
                  <a:gd name="connsiteX14" fmla="*/ 283475 w 875470"/>
                  <a:gd name="connsiteY14" fmla="*/ 239223 h 1248812"/>
                  <a:gd name="connsiteX15" fmla="*/ 419205 w 875470"/>
                  <a:gd name="connsiteY15" fmla="*/ 102055 h 1248812"/>
                  <a:gd name="connsiteX16" fmla="*/ 451338 w 875470"/>
                  <a:gd name="connsiteY16" fmla="*/ 32991 h 1248812"/>
                  <a:gd name="connsiteX17" fmla="*/ 499299 w 875470"/>
                  <a:gd name="connsiteY17" fmla="*/ 2296 h 1248812"/>
                  <a:gd name="connsiteX18" fmla="*/ 606732 w 875470"/>
                  <a:gd name="connsiteY18" fmla="*/ 73278 h 1248812"/>
                  <a:gd name="connsiteX19" fmla="*/ 699777 w 875470"/>
                  <a:gd name="connsiteY19" fmla="*/ 237305 h 1248812"/>
                  <a:gd name="connsiteX20" fmla="*/ 705532 w 875470"/>
                  <a:gd name="connsiteY20" fmla="*/ 259367 h 1248812"/>
                  <a:gd name="connsiteX21" fmla="*/ 710808 w 875470"/>
                  <a:gd name="connsiteY21" fmla="*/ 193181 h 1248812"/>
                  <a:gd name="connsiteX22" fmla="*/ 763085 w 875470"/>
                  <a:gd name="connsiteY22" fmla="*/ 169680 h 1248812"/>
                  <a:gd name="connsiteX23" fmla="*/ 872916 w 875470"/>
                  <a:gd name="connsiteY23" fmla="*/ 293899 h 1248812"/>
                  <a:gd name="connsiteX24" fmla="*/ 837425 w 875470"/>
                  <a:gd name="connsiteY24" fmla="*/ 441619 h 1248812"/>
                  <a:gd name="connsiteX25" fmla="*/ 838384 w 875470"/>
                  <a:gd name="connsiteY25" fmla="*/ 513081 h 1248812"/>
                  <a:gd name="connsiteX26" fmla="*/ 837425 w 875470"/>
                  <a:gd name="connsiteY26" fmla="*/ 655046 h 1248812"/>
                  <a:gd name="connsiteX27" fmla="*/ 769321 w 875470"/>
                  <a:gd name="connsiteY27" fmla="*/ 816196 h 1248812"/>
                  <a:gd name="connsiteX28" fmla="*/ 770759 w 875470"/>
                  <a:gd name="connsiteY28" fmla="*/ 843054 h 1248812"/>
                  <a:gd name="connsiteX29" fmla="*/ 814884 w 875470"/>
                  <a:gd name="connsiteY29" fmla="*/ 947129 h 1248812"/>
                  <a:gd name="connsiteX30" fmla="*/ 820639 w 875470"/>
                  <a:gd name="connsiteY30" fmla="*/ 1024347 h 1248812"/>
                  <a:gd name="connsiteX31" fmla="*/ 802414 w 875470"/>
                  <a:gd name="connsiteY31" fmla="*/ 1214273 h 1248812"/>
                  <a:gd name="connsiteX32" fmla="*/ 765004 w 875470"/>
                  <a:gd name="connsiteY32" fmla="*/ 1243529 h 1248812"/>
                  <a:gd name="connsiteX33" fmla="*/ 695940 w 875470"/>
                  <a:gd name="connsiteY33" fmla="*/ 1193170 h 1248812"/>
                  <a:gd name="connsiteX34" fmla="*/ 643183 w 875470"/>
                  <a:gd name="connsiteY34" fmla="*/ 1152883 h 1248812"/>
                  <a:gd name="connsiteX35" fmla="*/ 569323 w 875470"/>
                  <a:gd name="connsiteY35" fmla="*/ 1100605 h 1248812"/>
                  <a:gd name="connsiteX36" fmla="*/ 547260 w 875470"/>
                  <a:gd name="connsiteY36" fmla="*/ 1064634 h 124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875470" h="1248812">
                    <a:moveTo>
                      <a:pt x="547260" y="1064634"/>
                    </a:moveTo>
                    <a:cubicBezTo>
                      <a:pt x="531433" y="1031061"/>
                      <a:pt x="515127" y="997968"/>
                      <a:pt x="500738" y="963916"/>
                    </a:cubicBezTo>
                    <a:cubicBezTo>
                      <a:pt x="496422" y="953364"/>
                      <a:pt x="491626" y="949048"/>
                      <a:pt x="480595" y="948089"/>
                    </a:cubicBezTo>
                    <a:cubicBezTo>
                      <a:pt x="418245" y="944731"/>
                      <a:pt x="361651" y="924108"/>
                      <a:pt x="310333" y="889576"/>
                    </a:cubicBezTo>
                    <a:cubicBezTo>
                      <a:pt x="257096" y="853605"/>
                      <a:pt x="212492" y="807563"/>
                      <a:pt x="177001" y="754326"/>
                    </a:cubicBezTo>
                    <a:cubicBezTo>
                      <a:pt x="161653" y="730825"/>
                      <a:pt x="143428" y="718355"/>
                      <a:pt x="117529" y="709722"/>
                    </a:cubicBezTo>
                    <a:cubicBezTo>
                      <a:pt x="50863" y="687660"/>
                      <a:pt x="1463" y="616677"/>
                      <a:pt x="24" y="546654"/>
                    </a:cubicBezTo>
                    <a:cubicBezTo>
                      <a:pt x="-455" y="528429"/>
                      <a:pt x="6259" y="512602"/>
                      <a:pt x="10576" y="495815"/>
                    </a:cubicBezTo>
                    <a:cubicBezTo>
                      <a:pt x="28321" y="473274"/>
                      <a:pt x="53261" y="470396"/>
                      <a:pt x="74364" y="489101"/>
                    </a:cubicBezTo>
                    <a:cubicBezTo>
                      <a:pt x="97385" y="509244"/>
                      <a:pt x="109855" y="536103"/>
                      <a:pt x="115131" y="560083"/>
                    </a:cubicBezTo>
                    <a:cubicBezTo>
                      <a:pt x="118009" y="568716"/>
                      <a:pt x="120407" y="564400"/>
                      <a:pt x="118009" y="565839"/>
                    </a:cubicBezTo>
                    <a:cubicBezTo>
                      <a:pt x="117529" y="565839"/>
                      <a:pt x="117049" y="565359"/>
                      <a:pt x="116570" y="563920"/>
                    </a:cubicBezTo>
                    <a:cubicBezTo>
                      <a:pt x="99304" y="509244"/>
                      <a:pt x="82518" y="454089"/>
                      <a:pt x="58537" y="401812"/>
                    </a:cubicBezTo>
                    <a:cubicBezTo>
                      <a:pt x="40312" y="362004"/>
                      <a:pt x="51343" y="339462"/>
                      <a:pt x="94028" y="328431"/>
                    </a:cubicBezTo>
                    <a:cubicBezTo>
                      <a:pt x="163092" y="310686"/>
                      <a:pt x="225921" y="280950"/>
                      <a:pt x="283475" y="239223"/>
                    </a:cubicBezTo>
                    <a:cubicBezTo>
                      <a:pt x="336232" y="201334"/>
                      <a:pt x="382754" y="156251"/>
                      <a:pt x="419205" y="102055"/>
                    </a:cubicBezTo>
                    <a:cubicBezTo>
                      <a:pt x="433593" y="80952"/>
                      <a:pt x="445103" y="57931"/>
                      <a:pt x="451338" y="32991"/>
                    </a:cubicBezTo>
                    <a:cubicBezTo>
                      <a:pt x="459012" y="1336"/>
                      <a:pt x="466686" y="-3939"/>
                      <a:pt x="499299" y="2296"/>
                    </a:cubicBezTo>
                    <a:cubicBezTo>
                      <a:pt x="544862" y="10929"/>
                      <a:pt x="578915" y="37787"/>
                      <a:pt x="606732" y="73278"/>
                    </a:cubicBezTo>
                    <a:cubicBezTo>
                      <a:pt x="646060" y="123158"/>
                      <a:pt x="675796" y="178793"/>
                      <a:pt x="699777" y="237305"/>
                    </a:cubicBezTo>
                    <a:cubicBezTo>
                      <a:pt x="703614" y="246418"/>
                      <a:pt x="705053" y="255530"/>
                      <a:pt x="705532" y="259367"/>
                    </a:cubicBezTo>
                    <a:cubicBezTo>
                      <a:pt x="700736" y="240183"/>
                      <a:pt x="699777" y="216202"/>
                      <a:pt x="710808" y="193181"/>
                    </a:cubicBezTo>
                    <a:cubicBezTo>
                      <a:pt x="721839" y="170159"/>
                      <a:pt x="739105" y="162486"/>
                      <a:pt x="763085" y="169680"/>
                    </a:cubicBezTo>
                    <a:cubicBezTo>
                      <a:pt x="816322" y="182150"/>
                      <a:pt x="865243" y="237785"/>
                      <a:pt x="872916" y="293899"/>
                    </a:cubicBezTo>
                    <a:cubicBezTo>
                      <a:pt x="879631" y="347616"/>
                      <a:pt x="874835" y="397016"/>
                      <a:pt x="837425" y="441619"/>
                    </a:cubicBezTo>
                    <a:cubicBezTo>
                      <a:pt x="821119" y="460804"/>
                      <a:pt x="835027" y="489580"/>
                      <a:pt x="838384" y="513081"/>
                    </a:cubicBezTo>
                    <a:cubicBezTo>
                      <a:pt x="845099" y="560563"/>
                      <a:pt x="844619" y="607085"/>
                      <a:pt x="837425" y="655046"/>
                    </a:cubicBezTo>
                    <a:cubicBezTo>
                      <a:pt x="828792" y="715477"/>
                      <a:pt x="805771" y="768234"/>
                      <a:pt x="769321" y="816196"/>
                    </a:cubicBezTo>
                    <a:cubicBezTo>
                      <a:pt x="763565" y="823869"/>
                      <a:pt x="766443" y="833941"/>
                      <a:pt x="770759" y="843054"/>
                    </a:cubicBezTo>
                    <a:cubicBezTo>
                      <a:pt x="786586" y="877106"/>
                      <a:pt x="803373" y="911159"/>
                      <a:pt x="814884" y="947129"/>
                    </a:cubicBezTo>
                    <a:cubicBezTo>
                      <a:pt x="829751" y="972069"/>
                      <a:pt x="823996" y="998448"/>
                      <a:pt x="820639" y="1024347"/>
                    </a:cubicBezTo>
                    <a:cubicBezTo>
                      <a:pt x="812006" y="1087176"/>
                      <a:pt x="801454" y="1150005"/>
                      <a:pt x="802414" y="1214273"/>
                    </a:cubicBezTo>
                    <a:cubicBezTo>
                      <a:pt x="799056" y="1248805"/>
                      <a:pt x="790903" y="1255040"/>
                      <a:pt x="765004" y="1243529"/>
                    </a:cubicBezTo>
                    <a:cubicBezTo>
                      <a:pt x="741503" y="1227222"/>
                      <a:pt x="721839" y="1206599"/>
                      <a:pt x="695940" y="1193170"/>
                    </a:cubicBezTo>
                    <a:cubicBezTo>
                      <a:pt x="676755" y="1183098"/>
                      <a:pt x="660928" y="1165832"/>
                      <a:pt x="643183" y="1152883"/>
                    </a:cubicBezTo>
                    <a:cubicBezTo>
                      <a:pt x="618723" y="1135137"/>
                      <a:pt x="596181" y="1114993"/>
                      <a:pt x="569323" y="1100605"/>
                    </a:cubicBezTo>
                    <a:cubicBezTo>
                      <a:pt x="555894" y="1094370"/>
                      <a:pt x="552057" y="1079023"/>
                      <a:pt x="547260" y="1064634"/>
                    </a:cubicBezTo>
                    <a:close/>
                  </a:path>
                </a:pathLst>
              </a:custGeom>
              <a:solidFill>
                <a:srgbClr val="F0C8A4"/>
              </a:solidFill>
              <a:ln w="479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9FFFF697-E992-4727-A494-AF51D7802198}"/>
                  </a:ext>
                </a:extLst>
              </p:cNvPr>
              <p:cNvSpPr/>
              <p:nvPr/>
            </p:nvSpPr>
            <p:spPr>
              <a:xfrm>
                <a:off x="4200129" y="1047775"/>
                <a:ext cx="816587" cy="753565"/>
              </a:xfrm>
              <a:custGeom>
                <a:avLst/>
                <a:gdLst>
                  <a:gd name="connsiteX0" fmla="*/ 815306 w 816587"/>
                  <a:gd name="connsiteY0" fmla="*/ 344457 h 753565"/>
                  <a:gd name="connsiteX1" fmla="*/ 762548 w 816587"/>
                  <a:gd name="connsiteY1" fmla="*/ 393857 h 753565"/>
                  <a:gd name="connsiteX2" fmla="*/ 765906 w 816587"/>
                  <a:gd name="connsiteY2" fmla="*/ 453808 h 753565"/>
                  <a:gd name="connsiteX3" fmla="*/ 751997 w 816587"/>
                  <a:gd name="connsiteY3" fmla="*/ 428389 h 753565"/>
                  <a:gd name="connsiteX4" fmla="*/ 626339 w 816587"/>
                  <a:gd name="connsiteY4" fmla="*/ 223595 h 753565"/>
                  <a:gd name="connsiteX5" fmla="*/ 532815 w 816587"/>
                  <a:gd name="connsiteY5" fmla="*/ 180430 h 753565"/>
                  <a:gd name="connsiteX6" fmla="*/ 515549 w 816587"/>
                  <a:gd name="connsiteY6" fmla="*/ 191461 h 753565"/>
                  <a:gd name="connsiteX7" fmla="*/ 382696 w 816587"/>
                  <a:gd name="connsiteY7" fmla="*/ 385224 h 753565"/>
                  <a:gd name="connsiteX8" fmla="*/ 145289 w 816587"/>
                  <a:gd name="connsiteY8" fmla="*/ 508963 h 753565"/>
                  <a:gd name="connsiteX9" fmla="*/ 116033 w 816587"/>
                  <a:gd name="connsiteY9" fmla="*/ 568915 h 753565"/>
                  <a:gd name="connsiteX10" fmla="*/ 175984 w 816587"/>
                  <a:gd name="connsiteY10" fmla="*/ 743014 h 753565"/>
                  <a:gd name="connsiteX11" fmla="*/ 173106 w 816587"/>
                  <a:gd name="connsiteY11" fmla="*/ 753565 h 753565"/>
                  <a:gd name="connsiteX12" fmla="*/ 154402 w 816587"/>
                  <a:gd name="connsiteY12" fmla="*/ 715196 h 753565"/>
                  <a:gd name="connsiteX13" fmla="*/ 131380 w 816587"/>
                  <a:gd name="connsiteY13" fmla="*/ 676348 h 753565"/>
                  <a:gd name="connsiteX14" fmla="*/ 62796 w 816587"/>
                  <a:gd name="connsiteY14" fmla="*/ 669154 h 753565"/>
                  <a:gd name="connsiteX15" fmla="*/ 926 w 816587"/>
                  <a:gd name="connsiteY15" fmla="*/ 445655 h 753565"/>
                  <a:gd name="connsiteX16" fmla="*/ 226823 w 816587"/>
                  <a:gd name="connsiteY16" fmla="*/ 58129 h 753565"/>
                  <a:gd name="connsiteX17" fmla="*/ 439290 w 816587"/>
                  <a:gd name="connsiteY17" fmla="*/ 96 h 753565"/>
                  <a:gd name="connsiteX18" fmla="*/ 732333 w 816587"/>
                  <a:gd name="connsiteY18" fmla="*/ 161725 h 753565"/>
                  <a:gd name="connsiteX19" fmla="*/ 816265 w 816587"/>
                  <a:gd name="connsiteY19" fmla="*/ 337742 h 753565"/>
                  <a:gd name="connsiteX20" fmla="*/ 815306 w 816587"/>
                  <a:gd name="connsiteY20" fmla="*/ 344457 h 753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6587" h="753565">
                    <a:moveTo>
                      <a:pt x="815306" y="344457"/>
                    </a:moveTo>
                    <a:cubicBezTo>
                      <a:pt x="780294" y="346855"/>
                      <a:pt x="766865" y="359325"/>
                      <a:pt x="762548" y="393857"/>
                    </a:cubicBezTo>
                    <a:cubicBezTo>
                      <a:pt x="760150" y="413041"/>
                      <a:pt x="762069" y="432226"/>
                      <a:pt x="765906" y="453808"/>
                    </a:cubicBezTo>
                    <a:cubicBezTo>
                      <a:pt x="756793" y="445655"/>
                      <a:pt x="755354" y="436542"/>
                      <a:pt x="751997" y="428389"/>
                    </a:cubicBezTo>
                    <a:cubicBezTo>
                      <a:pt x="720343" y="354049"/>
                      <a:pt x="686290" y="280669"/>
                      <a:pt x="626339" y="223595"/>
                    </a:cubicBezTo>
                    <a:cubicBezTo>
                      <a:pt x="600440" y="198655"/>
                      <a:pt x="570224" y="181869"/>
                      <a:pt x="532815" y="180430"/>
                    </a:cubicBezTo>
                    <a:cubicBezTo>
                      <a:pt x="524182" y="180430"/>
                      <a:pt x="517467" y="180430"/>
                      <a:pt x="515549" y="191461"/>
                    </a:cubicBezTo>
                    <a:cubicBezTo>
                      <a:pt x="498283" y="274434"/>
                      <a:pt x="444087" y="332467"/>
                      <a:pt x="382696" y="385224"/>
                    </a:cubicBezTo>
                    <a:cubicBezTo>
                      <a:pt x="313632" y="445175"/>
                      <a:pt x="235456" y="488340"/>
                      <a:pt x="145289" y="508963"/>
                    </a:cubicBezTo>
                    <a:cubicBezTo>
                      <a:pt x="109798" y="517117"/>
                      <a:pt x="100685" y="535822"/>
                      <a:pt x="116033" y="568915"/>
                    </a:cubicBezTo>
                    <a:cubicBezTo>
                      <a:pt x="141932" y="625029"/>
                      <a:pt x="161596" y="683062"/>
                      <a:pt x="175984" y="743014"/>
                    </a:cubicBezTo>
                    <a:cubicBezTo>
                      <a:pt x="176464" y="745891"/>
                      <a:pt x="176464" y="749249"/>
                      <a:pt x="173106" y="753565"/>
                    </a:cubicBezTo>
                    <a:cubicBezTo>
                      <a:pt x="166871" y="740616"/>
                      <a:pt x="161116" y="727666"/>
                      <a:pt x="154402" y="715196"/>
                    </a:cubicBezTo>
                    <a:cubicBezTo>
                      <a:pt x="147207" y="701767"/>
                      <a:pt x="140493" y="688338"/>
                      <a:pt x="131380" y="676348"/>
                    </a:cubicBezTo>
                    <a:cubicBezTo>
                      <a:pt x="112196" y="651408"/>
                      <a:pt x="102124" y="650928"/>
                      <a:pt x="62796" y="669154"/>
                    </a:cubicBezTo>
                    <a:cubicBezTo>
                      <a:pt x="28264" y="598171"/>
                      <a:pt x="6202" y="525270"/>
                      <a:pt x="926" y="445655"/>
                    </a:cubicBezTo>
                    <a:cubicBezTo>
                      <a:pt x="-10105" y="282107"/>
                      <a:pt x="78143" y="127673"/>
                      <a:pt x="226823" y="58129"/>
                    </a:cubicBezTo>
                    <a:cubicBezTo>
                      <a:pt x="294448" y="26954"/>
                      <a:pt x="363512" y="2015"/>
                      <a:pt x="439290" y="96"/>
                    </a:cubicBezTo>
                    <a:cubicBezTo>
                      <a:pt x="568306" y="-2781"/>
                      <a:pt x="661830" y="59088"/>
                      <a:pt x="732333" y="161725"/>
                    </a:cubicBezTo>
                    <a:cubicBezTo>
                      <a:pt x="769263" y="215921"/>
                      <a:pt x="795162" y="275873"/>
                      <a:pt x="816265" y="337742"/>
                    </a:cubicBezTo>
                    <a:cubicBezTo>
                      <a:pt x="817224" y="339661"/>
                      <a:pt x="815785" y="342538"/>
                      <a:pt x="815306" y="344457"/>
                    </a:cubicBezTo>
                    <a:close/>
                  </a:path>
                </a:pathLst>
              </a:custGeom>
              <a:solidFill>
                <a:srgbClr val="262421"/>
              </a:solidFill>
              <a:ln w="479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B77320AB-685C-4CCA-96EC-A03F20C16D9A}"/>
                  </a:ext>
                </a:extLst>
              </p:cNvPr>
              <p:cNvSpPr/>
              <p:nvPr/>
            </p:nvSpPr>
            <p:spPr>
              <a:xfrm>
                <a:off x="4726694" y="2286226"/>
                <a:ext cx="292098" cy="337646"/>
              </a:xfrm>
              <a:custGeom>
                <a:avLst/>
                <a:gdLst>
                  <a:gd name="connsiteX0" fmla="*/ 88263 w 292098"/>
                  <a:gd name="connsiteY0" fmla="*/ 337646 h 337646"/>
                  <a:gd name="connsiteX1" fmla="*/ 3852 w 292098"/>
                  <a:gd name="connsiteY1" fmla="*/ 97361 h 337646"/>
                  <a:gd name="connsiteX2" fmla="*/ 2413 w 292098"/>
                  <a:gd name="connsiteY2" fmla="*/ 71942 h 337646"/>
                  <a:gd name="connsiteX3" fmla="*/ 59966 w 292098"/>
                  <a:gd name="connsiteY3" fmla="*/ 21103 h 337646"/>
                  <a:gd name="connsiteX4" fmla="*/ 71956 w 292098"/>
                  <a:gd name="connsiteY4" fmla="*/ 0 h 337646"/>
                  <a:gd name="connsiteX5" fmla="*/ 207686 w 292098"/>
                  <a:gd name="connsiteY5" fmla="*/ 106953 h 337646"/>
                  <a:gd name="connsiteX6" fmla="*/ 292098 w 292098"/>
                  <a:gd name="connsiteY6" fmla="*/ 172660 h 337646"/>
                  <a:gd name="connsiteX7" fmla="*/ 239820 w 292098"/>
                  <a:gd name="connsiteY7" fmla="*/ 164986 h 337646"/>
                  <a:gd name="connsiteX8" fmla="*/ 196655 w 292098"/>
                  <a:gd name="connsiteY8" fmla="*/ 150598 h 337646"/>
                  <a:gd name="connsiteX9" fmla="*/ 168838 w 292098"/>
                  <a:gd name="connsiteY9" fmla="*/ 164986 h 337646"/>
                  <a:gd name="connsiteX10" fmla="*/ 88263 w 292098"/>
                  <a:gd name="connsiteY10" fmla="*/ 337646 h 337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2098" h="337646">
                    <a:moveTo>
                      <a:pt x="88263" y="337646"/>
                    </a:moveTo>
                    <a:cubicBezTo>
                      <a:pt x="82028" y="320860"/>
                      <a:pt x="22557" y="151557"/>
                      <a:pt x="3852" y="97361"/>
                    </a:cubicBezTo>
                    <a:cubicBezTo>
                      <a:pt x="974" y="89208"/>
                      <a:pt x="-2383" y="81054"/>
                      <a:pt x="2413" y="71942"/>
                    </a:cubicBezTo>
                    <a:cubicBezTo>
                      <a:pt x="17281" y="49880"/>
                      <a:pt x="40302" y="37410"/>
                      <a:pt x="59966" y="21103"/>
                    </a:cubicBezTo>
                    <a:cubicBezTo>
                      <a:pt x="67160" y="14868"/>
                      <a:pt x="72436" y="9592"/>
                      <a:pt x="71956" y="0"/>
                    </a:cubicBezTo>
                    <a:cubicBezTo>
                      <a:pt x="110325" y="45083"/>
                      <a:pt x="163562" y="70023"/>
                      <a:pt x="207686" y="106953"/>
                    </a:cubicBezTo>
                    <a:cubicBezTo>
                      <a:pt x="235024" y="129974"/>
                      <a:pt x="268597" y="145322"/>
                      <a:pt x="292098" y="172660"/>
                    </a:cubicBezTo>
                    <a:cubicBezTo>
                      <a:pt x="272914" y="182732"/>
                      <a:pt x="256607" y="170262"/>
                      <a:pt x="239820" y="164986"/>
                    </a:cubicBezTo>
                    <a:cubicBezTo>
                      <a:pt x="225432" y="160670"/>
                      <a:pt x="211523" y="154914"/>
                      <a:pt x="196655" y="150598"/>
                    </a:cubicBezTo>
                    <a:cubicBezTo>
                      <a:pt x="182267" y="146281"/>
                      <a:pt x="173634" y="151077"/>
                      <a:pt x="168838" y="164986"/>
                    </a:cubicBezTo>
                    <a:cubicBezTo>
                      <a:pt x="165001" y="177936"/>
                      <a:pt x="94018" y="326615"/>
                      <a:pt x="88263" y="337646"/>
                    </a:cubicBezTo>
                    <a:close/>
                  </a:path>
                </a:pathLst>
              </a:custGeom>
              <a:solidFill>
                <a:schemeClr val="accent2">
                  <a:lumMod val="60000"/>
                  <a:lumOff val="40000"/>
                </a:schemeClr>
              </a:solidFill>
              <a:ln w="479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9554BA03-45FA-4E61-BC06-0BEFC65B12F4}"/>
                  </a:ext>
                </a:extLst>
              </p:cNvPr>
              <p:cNvSpPr/>
              <p:nvPr/>
            </p:nvSpPr>
            <p:spPr>
              <a:xfrm>
                <a:off x="5048048" y="2162752"/>
                <a:ext cx="251318" cy="277982"/>
              </a:xfrm>
              <a:custGeom>
                <a:avLst/>
                <a:gdLst>
                  <a:gd name="connsiteX0" fmla="*/ 235009 w 251318"/>
                  <a:gd name="connsiteY0" fmla="*/ 204529 h 277982"/>
                  <a:gd name="connsiteX1" fmla="*/ 249877 w 251318"/>
                  <a:gd name="connsiteY1" fmla="*/ 231387 h 277982"/>
                  <a:gd name="connsiteX2" fmla="*/ 239806 w 251318"/>
                  <a:gd name="connsiteY2" fmla="*/ 238581 h 277982"/>
                  <a:gd name="connsiteX3" fmla="*/ 117984 w 251318"/>
                  <a:gd name="connsiteY3" fmla="*/ 202131 h 277982"/>
                  <a:gd name="connsiteX4" fmla="*/ 70982 w 251318"/>
                  <a:gd name="connsiteY4" fmla="*/ 186783 h 277982"/>
                  <a:gd name="connsiteX5" fmla="*/ 42206 w 251318"/>
                  <a:gd name="connsiteY5" fmla="*/ 199732 h 277982"/>
                  <a:gd name="connsiteX6" fmla="*/ 15348 w 251318"/>
                  <a:gd name="connsiteY6" fmla="*/ 263041 h 277982"/>
                  <a:gd name="connsiteX7" fmla="*/ 0 w 251318"/>
                  <a:gd name="connsiteY7" fmla="*/ 277909 h 277982"/>
                  <a:gd name="connsiteX8" fmla="*/ 19664 w 251318"/>
                  <a:gd name="connsiteY8" fmla="*/ 7888 h 277982"/>
                  <a:gd name="connsiteX9" fmla="*/ 113668 w 251318"/>
                  <a:gd name="connsiteY9" fmla="*/ 214 h 277982"/>
                  <a:gd name="connsiteX10" fmla="*/ 134771 w 251318"/>
                  <a:gd name="connsiteY10" fmla="*/ 25154 h 277982"/>
                  <a:gd name="connsiteX11" fmla="*/ 212947 w 251318"/>
                  <a:gd name="connsiteY11" fmla="*/ 158486 h 277982"/>
                  <a:gd name="connsiteX12" fmla="*/ 235009 w 251318"/>
                  <a:gd name="connsiteY12" fmla="*/ 204529 h 277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1318" h="277982">
                    <a:moveTo>
                      <a:pt x="235009" y="204529"/>
                    </a:moveTo>
                    <a:cubicBezTo>
                      <a:pt x="240285" y="213162"/>
                      <a:pt x="246040" y="221795"/>
                      <a:pt x="249877" y="231387"/>
                    </a:cubicBezTo>
                    <a:cubicBezTo>
                      <a:pt x="255153" y="243857"/>
                      <a:pt x="244602" y="237622"/>
                      <a:pt x="239806" y="238581"/>
                    </a:cubicBezTo>
                    <a:cubicBezTo>
                      <a:pt x="196641" y="234744"/>
                      <a:pt x="157792" y="216999"/>
                      <a:pt x="117984" y="202131"/>
                    </a:cubicBezTo>
                    <a:cubicBezTo>
                      <a:pt x="102157" y="197334"/>
                      <a:pt x="85850" y="193977"/>
                      <a:pt x="70982" y="186783"/>
                    </a:cubicBezTo>
                    <a:cubicBezTo>
                      <a:pt x="56594" y="179589"/>
                      <a:pt x="47002" y="183426"/>
                      <a:pt x="42206" y="199732"/>
                    </a:cubicBezTo>
                    <a:cubicBezTo>
                      <a:pt x="35491" y="221795"/>
                      <a:pt x="22062" y="240979"/>
                      <a:pt x="15348" y="263041"/>
                    </a:cubicBezTo>
                    <a:cubicBezTo>
                      <a:pt x="12950" y="270235"/>
                      <a:pt x="11031" y="278868"/>
                      <a:pt x="0" y="277909"/>
                    </a:cubicBezTo>
                    <a:cubicBezTo>
                      <a:pt x="0" y="251051"/>
                      <a:pt x="18705" y="33787"/>
                      <a:pt x="19664" y="7888"/>
                    </a:cubicBezTo>
                    <a:cubicBezTo>
                      <a:pt x="51798" y="16521"/>
                      <a:pt x="82013" y="-2184"/>
                      <a:pt x="113668" y="214"/>
                    </a:cubicBezTo>
                    <a:cubicBezTo>
                      <a:pt x="124219" y="5490"/>
                      <a:pt x="129495" y="15562"/>
                      <a:pt x="134771" y="25154"/>
                    </a:cubicBezTo>
                    <a:cubicBezTo>
                      <a:pt x="159231" y="70717"/>
                      <a:pt x="186089" y="114362"/>
                      <a:pt x="212947" y="158486"/>
                    </a:cubicBezTo>
                    <a:cubicBezTo>
                      <a:pt x="222540" y="172395"/>
                      <a:pt x="230693" y="187263"/>
                      <a:pt x="235009" y="204529"/>
                    </a:cubicBezTo>
                    <a:close/>
                  </a:path>
                </a:pathLst>
              </a:custGeom>
              <a:solidFill>
                <a:schemeClr val="accent2">
                  <a:lumMod val="60000"/>
                  <a:lumOff val="40000"/>
                </a:schemeClr>
              </a:solidFill>
              <a:ln w="479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0002A761-AA77-427A-A56A-63D011DAA0F8}"/>
                  </a:ext>
                </a:extLst>
              </p:cNvPr>
              <p:cNvSpPr/>
              <p:nvPr/>
            </p:nvSpPr>
            <p:spPr>
              <a:xfrm>
                <a:off x="4875388" y="2336161"/>
                <a:ext cx="321343" cy="270924"/>
              </a:xfrm>
              <a:custGeom>
                <a:avLst/>
                <a:gdLst>
                  <a:gd name="connsiteX0" fmla="*/ 172660 w 321343"/>
                  <a:gd name="connsiteY0" fmla="*/ 104020 h 270924"/>
                  <a:gd name="connsiteX1" fmla="*/ 210070 w 321343"/>
                  <a:gd name="connsiteY1" fmla="*/ 17211 h 270924"/>
                  <a:gd name="connsiteX2" fmla="*/ 237407 w 321343"/>
                  <a:gd name="connsiteY2" fmla="*/ 2822 h 270924"/>
                  <a:gd name="connsiteX3" fmla="*/ 292563 w 321343"/>
                  <a:gd name="connsiteY3" fmla="*/ 22007 h 270924"/>
                  <a:gd name="connsiteX4" fmla="*/ 321339 w 321343"/>
                  <a:gd name="connsiteY4" fmla="*/ 175482 h 270924"/>
                  <a:gd name="connsiteX5" fmla="*/ 126138 w 321343"/>
                  <a:gd name="connsiteY5" fmla="*/ 261812 h 270924"/>
                  <a:gd name="connsiteX6" fmla="*/ 101198 w 321343"/>
                  <a:gd name="connsiteY6" fmla="*/ 270925 h 270924"/>
                  <a:gd name="connsiteX7" fmla="*/ 23501 w 321343"/>
                  <a:gd name="connsiteY7" fmla="*/ 188911 h 270924"/>
                  <a:gd name="connsiteX8" fmla="*/ 0 w 321343"/>
                  <a:gd name="connsiteY8" fmla="*/ 151981 h 270924"/>
                  <a:gd name="connsiteX9" fmla="*/ 6235 w 321343"/>
                  <a:gd name="connsiteY9" fmla="*/ 134236 h 270924"/>
                  <a:gd name="connsiteX10" fmla="*/ 82493 w 321343"/>
                  <a:gd name="connsiteY10" fmla="*/ 104979 h 270924"/>
                  <a:gd name="connsiteX11" fmla="*/ 143883 w 321343"/>
                  <a:gd name="connsiteY11" fmla="*/ 123684 h 270924"/>
                  <a:gd name="connsiteX12" fmla="*/ 172660 w 321343"/>
                  <a:gd name="connsiteY12" fmla="*/ 104020 h 270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1343" h="270924">
                    <a:moveTo>
                      <a:pt x="172660" y="104020"/>
                    </a:moveTo>
                    <a:cubicBezTo>
                      <a:pt x="185130" y="75243"/>
                      <a:pt x="198559" y="46467"/>
                      <a:pt x="210070" y="17211"/>
                    </a:cubicBezTo>
                    <a:cubicBezTo>
                      <a:pt x="215825" y="2822"/>
                      <a:pt x="220621" y="-4372"/>
                      <a:pt x="237407" y="2822"/>
                    </a:cubicBezTo>
                    <a:cubicBezTo>
                      <a:pt x="255153" y="10496"/>
                      <a:pt x="274338" y="15772"/>
                      <a:pt x="292563" y="22007"/>
                    </a:cubicBezTo>
                    <a:cubicBezTo>
                      <a:pt x="299277" y="67570"/>
                      <a:pt x="315105" y="129919"/>
                      <a:pt x="321339" y="175482"/>
                    </a:cubicBezTo>
                    <a:cubicBezTo>
                      <a:pt x="322299" y="183156"/>
                      <a:pt x="173139" y="237832"/>
                      <a:pt x="126138" y="261812"/>
                    </a:cubicBezTo>
                    <a:cubicBezTo>
                      <a:pt x="117984" y="266129"/>
                      <a:pt x="109351" y="267568"/>
                      <a:pt x="101198" y="270925"/>
                    </a:cubicBezTo>
                    <a:cubicBezTo>
                      <a:pt x="69064" y="249342"/>
                      <a:pt x="48920" y="216729"/>
                      <a:pt x="23501" y="188911"/>
                    </a:cubicBezTo>
                    <a:cubicBezTo>
                      <a:pt x="13909" y="178360"/>
                      <a:pt x="0" y="169247"/>
                      <a:pt x="0" y="151981"/>
                    </a:cubicBezTo>
                    <a:cubicBezTo>
                      <a:pt x="1919" y="146226"/>
                      <a:pt x="4317" y="139991"/>
                      <a:pt x="6235" y="134236"/>
                    </a:cubicBezTo>
                    <a:cubicBezTo>
                      <a:pt x="25899" y="76682"/>
                      <a:pt x="16307" y="83877"/>
                      <a:pt x="82493" y="104979"/>
                    </a:cubicBezTo>
                    <a:cubicBezTo>
                      <a:pt x="102637" y="111694"/>
                      <a:pt x="122780" y="118888"/>
                      <a:pt x="143883" y="123684"/>
                    </a:cubicBezTo>
                    <a:cubicBezTo>
                      <a:pt x="165945" y="136154"/>
                      <a:pt x="167384" y="135195"/>
                      <a:pt x="172660" y="104020"/>
                    </a:cubicBezTo>
                    <a:close/>
                  </a:path>
                </a:pathLst>
              </a:custGeom>
              <a:solidFill>
                <a:schemeClr val="accent2">
                  <a:lumMod val="50000"/>
                </a:schemeClr>
              </a:solidFill>
              <a:ln w="4795" cap="flat">
                <a:noFill/>
                <a:prstDash val="solid"/>
                <a:miter/>
              </a:ln>
            </p:spPr>
            <p:txBody>
              <a:bodyPr rtlCol="0" anchor="ctr"/>
              <a:lstStyle/>
              <a:p>
                <a:endParaRPr lang="en-US"/>
              </a:p>
            </p:txBody>
          </p:sp>
          <p:grpSp>
            <p:nvGrpSpPr>
              <p:cNvPr id="29" name="Graphic 81">
                <a:extLst>
                  <a:ext uri="{FF2B5EF4-FFF2-40B4-BE49-F238E27FC236}">
                    <a16:creationId xmlns:a16="http://schemas.microsoft.com/office/drawing/2014/main" id="{99476F6A-9941-4D22-A084-39AD4771D996}"/>
                  </a:ext>
                </a:extLst>
              </p:cNvPr>
              <p:cNvGrpSpPr/>
              <p:nvPr/>
            </p:nvGrpSpPr>
            <p:grpSpPr>
              <a:xfrm>
                <a:off x="4459237" y="2148216"/>
                <a:ext cx="1240734" cy="682719"/>
                <a:chOff x="6513334" y="1100345"/>
                <a:chExt cx="1240734" cy="682719"/>
              </a:xfrm>
              <a:solidFill>
                <a:srgbClr val="1B4760"/>
              </a:solidFill>
            </p:grpSpPr>
            <p:sp>
              <p:nvSpPr>
                <p:cNvPr id="30" name="Freeform: Shape 29">
                  <a:extLst>
                    <a:ext uri="{FF2B5EF4-FFF2-40B4-BE49-F238E27FC236}">
                      <a16:creationId xmlns:a16="http://schemas.microsoft.com/office/drawing/2014/main" id="{D44873BE-825C-403D-A0F8-634F063528EF}"/>
                    </a:ext>
                  </a:extLst>
                </p:cNvPr>
                <p:cNvSpPr/>
                <p:nvPr/>
              </p:nvSpPr>
              <p:spPr>
                <a:xfrm>
                  <a:off x="7216292" y="1100345"/>
                  <a:ext cx="537776" cy="368702"/>
                </a:xfrm>
                <a:custGeom>
                  <a:avLst/>
                  <a:gdLst>
                    <a:gd name="connsiteX0" fmla="*/ 463304 w 592799"/>
                    <a:gd name="connsiteY0" fmla="*/ 64629 h 368702"/>
                    <a:gd name="connsiteX1" fmla="*/ 318941 w 592799"/>
                    <a:gd name="connsiteY1" fmla="*/ 3239 h 368702"/>
                    <a:gd name="connsiteX2" fmla="*/ 318941 w 592799"/>
                    <a:gd name="connsiteY2" fmla="*/ 3239 h 368702"/>
                    <a:gd name="connsiteX3" fmla="*/ 0 w 592799"/>
                    <a:gd name="connsiteY3" fmla="*/ 14270 h 368702"/>
                    <a:gd name="connsiteX4" fmla="*/ 132852 w 592799"/>
                    <a:gd name="connsiteY4" fmla="*/ 252637 h 368702"/>
                    <a:gd name="connsiteX5" fmla="*/ 6235 w 592799"/>
                    <a:gd name="connsiteY5" fmla="*/ 209951 h 368702"/>
                    <a:gd name="connsiteX6" fmla="*/ 19184 w 592799"/>
                    <a:gd name="connsiteY6" fmla="*/ 368702 h 368702"/>
                    <a:gd name="connsiteX7" fmla="*/ 208151 w 592799"/>
                    <a:gd name="connsiteY7" fmla="*/ 306353 h 368702"/>
                    <a:gd name="connsiteX8" fmla="*/ 208151 w 592799"/>
                    <a:gd name="connsiteY8" fmla="*/ 306353 h 368702"/>
                    <a:gd name="connsiteX9" fmla="*/ 384169 w 592799"/>
                    <a:gd name="connsiteY9" fmla="*/ 262708 h 368702"/>
                    <a:gd name="connsiteX10" fmla="*/ 592799 w 592799"/>
                    <a:gd name="connsiteY10" fmla="*/ 223380 h 368702"/>
                    <a:gd name="connsiteX11" fmla="*/ 463304 w 592799"/>
                    <a:gd name="connsiteY11" fmla="*/ 64629 h 368702"/>
                    <a:gd name="connsiteX0" fmla="*/ 463304 w 592799"/>
                    <a:gd name="connsiteY0" fmla="*/ 64629 h 368702"/>
                    <a:gd name="connsiteX1" fmla="*/ 318941 w 592799"/>
                    <a:gd name="connsiteY1" fmla="*/ 3239 h 368702"/>
                    <a:gd name="connsiteX2" fmla="*/ 318941 w 592799"/>
                    <a:gd name="connsiteY2" fmla="*/ 3239 h 368702"/>
                    <a:gd name="connsiteX3" fmla="*/ 0 w 592799"/>
                    <a:gd name="connsiteY3" fmla="*/ 14270 h 368702"/>
                    <a:gd name="connsiteX4" fmla="*/ 132852 w 592799"/>
                    <a:gd name="connsiteY4" fmla="*/ 252637 h 368702"/>
                    <a:gd name="connsiteX5" fmla="*/ 6235 w 592799"/>
                    <a:gd name="connsiteY5" fmla="*/ 209951 h 368702"/>
                    <a:gd name="connsiteX6" fmla="*/ 19184 w 592799"/>
                    <a:gd name="connsiteY6" fmla="*/ 368702 h 368702"/>
                    <a:gd name="connsiteX7" fmla="*/ 208151 w 592799"/>
                    <a:gd name="connsiteY7" fmla="*/ 306353 h 368702"/>
                    <a:gd name="connsiteX8" fmla="*/ 208151 w 592799"/>
                    <a:gd name="connsiteY8" fmla="*/ 306353 h 368702"/>
                    <a:gd name="connsiteX9" fmla="*/ 592799 w 592799"/>
                    <a:gd name="connsiteY9" fmla="*/ 223380 h 368702"/>
                    <a:gd name="connsiteX10" fmla="*/ 463304 w 592799"/>
                    <a:gd name="connsiteY10" fmla="*/ 64629 h 368702"/>
                    <a:gd name="connsiteX0" fmla="*/ 463304 w 592799"/>
                    <a:gd name="connsiteY0" fmla="*/ 64629 h 368702"/>
                    <a:gd name="connsiteX1" fmla="*/ 318941 w 592799"/>
                    <a:gd name="connsiteY1" fmla="*/ 3239 h 368702"/>
                    <a:gd name="connsiteX2" fmla="*/ 318941 w 592799"/>
                    <a:gd name="connsiteY2" fmla="*/ 3239 h 368702"/>
                    <a:gd name="connsiteX3" fmla="*/ 0 w 592799"/>
                    <a:gd name="connsiteY3" fmla="*/ 14270 h 368702"/>
                    <a:gd name="connsiteX4" fmla="*/ 132852 w 592799"/>
                    <a:gd name="connsiteY4" fmla="*/ 252637 h 368702"/>
                    <a:gd name="connsiteX5" fmla="*/ 6235 w 592799"/>
                    <a:gd name="connsiteY5" fmla="*/ 209951 h 368702"/>
                    <a:gd name="connsiteX6" fmla="*/ 19184 w 592799"/>
                    <a:gd name="connsiteY6" fmla="*/ 368702 h 368702"/>
                    <a:gd name="connsiteX7" fmla="*/ 208151 w 592799"/>
                    <a:gd name="connsiteY7" fmla="*/ 306353 h 368702"/>
                    <a:gd name="connsiteX8" fmla="*/ 592799 w 592799"/>
                    <a:gd name="connsiteY8" fmla="*/ 223380 h 368702"/>
                    <a:gd name="connsiteX9" fmla="*/ 463304 w 592799"/>
                    <a:gd name="connsiteY9" fmla="*/ 64629 h 368702"/>
                    <a:gd name="connsiteX0" fmla="*/ 463304 w 592799"/>
                    <a:gd name="connsiteY0" fmla="*/ 64629 h 368702"/>
                    <a:gd name="connsiteX1" fmla="*/ 318941 w 592799"/>
                    <a:gd name="connsiteY1" fmla="*/ 3239 h 368702"/>
                    <a:gd name="connsiteX2" fmla="*/ 318941 w 592799"/>
                    <a:gd name="connsiteY2" fmla="*/ 3239 h 368702"/>
                    <a:gd name="connsiteX3" fmla="*/ 0 w 592799"/>
                    <a:gd name="connsiteY3" fmla="*/ 14270 h 368702"/>
                    <a:gd name="connsiteX4" fmla="*/ 132852 w 592799"/>
                    <a:gd name="connsiteY4" fmla="*/ 252637 h 368702"/>
                    <a:gd name="connsiteX5" fmla="*/ 6235 w 592799"/>
                    <a:gd name="connsiteY5" fmla="*/ 209951 h 368702"/>
                    <a:gd name="connsiteX6" fmla="*/ 19184 w 592799"/>
                    <a:gd name="connsiteY6" fmla="*/ 368702 h 368702"/>
                    <a:gd name="connsiteX7" fmla="*/ 592799 w 592799"/>
                    <a:gd name="connsiteY7" fmla="*/ 223380 h 368702"/>
                    <a:gd name="connsiteX8" fmla="*/ 463304 w 592799"/>
                    <a:gd name="connsiteY8" fmla="*/ 64629 h 368702"/>
                    <a:gd name="connsiteX0" fmla="*/ 463304 w 542300"/>
                    <a:gd name="connsiteY0" fmla="*/ 64629 h 368702"/>
                    <a:gd name="connsiteX1" fmla="*/ 318941 w 542300"/>
                    <a:gd name="connsiteY1" fmla="*/ 3239 h 368702"/>
                    <a:gd name="connsiteX2" fmla="*/ 318941 w 542300"/>
                    <a:gd name="connsiteY2" fmla="*/ 3239 h 368702"/>
                    <a:gd name="connsiteX3" fmla="*/ 0 w 542300"/>
                    <a:gd name="connsiteY3" fmla="*/ 14270 h 368702"/>
                    <a:gd name="connsiteX4" fmla="*/ 132852 w 542300"/>
                    <a:gd name="connsiteY4" fmla="*/ 252637 h 368702"/>
                    <a:gd name="connsiteX5" fmla="*/ 6235 w 542300"/>
                    <a:gd name="connsiteY5" fmla="*/ 209951 h 368702"/>
                    <a:gd name="connsiteX6" fmla="*/ 19184 w 542300"/>
                    <a:gd name="connsiteY6" fmla="*/ 368702 h 368702"/>
                    <a:gd name="connsiteX7" fmla="*/ 542300 w 542300"/>
                    <a:gd name="connsiteY7" fmla="*/ 163854 h 368702"/>
                    <a:gd name="connsiteX8" fmla="*/ 463304 w 542300"/>
                    <a:gd name="connsiteY8" fmla="*/ 64629 h 368702"/>
                    <a:gd name="connsiteX0" fmla="*/ 463304 w 537776"/>
                    <a:gd name="connsiteY0" fmla="*/ 64629 h 368702"/>
                    <a:gd name="connsiteX1" fmla="*/ 318941 w 537776"/>
                    <a:gd name="connsiteY1" fmla="*/ 3239 h 368702"/>
                    <a:gd name="connsiteX2" fmla="*/ 318941 w 537776"/>
                    <a:gd name="connsiteY2" fmla="*/ 3239 h 368702"/>
                    <a:gd name="connsiteX3" fmla="*/ 0 w 537776"/>
                    <a:gd name="connsiteY3" fmla="*/ 14270 h 368702"/>
                    <a:gd name="connsiteX4" fmla="*/ 132852 w 537776"/>
                    <a:gd name="connsiteY4" fmla="*/ 252637 h 368702"/>
                    <a:gd name="connsiteX5" fmla="*/ 6235 w 537776"/>
                    <a:gd name="connsiteY5" fmla="*/ 209951 h 368702"/>
                    <a:gd name="connsiteX6" fmla="*/ 19184 w 537776"/>
                    <a:gd name="connsiteY6" fmla="*/ 368702 h 368702"/>
                    <a:gd name="connsiteX7" fmla="*/ 537776 w 537776"/>
                    <a:gd name="connsiteY7" fmla="*/ 153304 h 368702"/>
                    <a:gd name="connsiteX8" fmla="*/ 463304 w 537776"/>
                    <a:gd name="connsiteY8" fmla="*/ 64629 h 368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7776" h="368702">
                      <a:moveTo>
                        <a:pt x="463304" y="64629"/>
                      </a:moveTo>
                      <a:cubicBezTo>
                        <a:pt x="424456" y="20984"/>
                        <a:pt x="374576" y="6116"/>
                        <a:pt x="318941" y="3239"/>
                      </a:cubicBezTo>
                      <a:lnTo>
                        <a:pt x="318941" y="3239"/>
                      </a:lnTo>
                      <a:cubicBezTo>
                        <a:pt x="311268" y="-3955"/>
                        <a:pt x="35971" y="1320"/>
                        <a:pt x="0" y="14270"/>
                      </a:cubicBezTo>
                      <a:cubicBezTo>
                        <a:pt x="35491" y="81895"/>
                        <a:pt x="126138" y="240646"/>
                        <a:pt x="132852" y="252637"/>
                      </a:cubicBezTo>
                      <a:cubicBezTo>
                        <a:pt x="129975" y="247361"/>
                        <a:pt x="42686" y="222901"/>
                        <a:pt x="6235" y="209951"/>
                      </a:cubicBezTo>
                      <a:cubicBezTo>
                        <a:pt x="-4796" y="222901"/>
                        <a:pt x="13909" y="329374"/>
                        <a:pt x="19184" y="368702"/>
                      </a:cubicBezTo>
                      <a:lnTo>
                        <a:pt x="537776" y="153304"/>
                      </a:lnTo>
                      <a:cubicBezTo>
                        <a:pt x="498928" y="96231"/>
                        <a:pt x="508867" y="115468"/>
                        <a:pt x="463304" y="64629"/>
                      </a:cubicBezTo>
                      <a:close/>
                    </a:path>
                  </a:pathLst>
                </a:custGeom>
                <a:solidFill>
                  <a:schemeClr val="accent2"/>
                </a:solidFill>
                <a:ln w="479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B1C64DFD-720E-4DE0-B84F-883CE9915060}"/>
                    </a:ext>
                  </a:extLst>
                </p:cNvPr>
                <p:cNvSpPr/>
                <p:nvPr/>
              </p:nvSpPr>
              <p:spPr>
                <a:xfrm>
                  <a:off x="6513334" y="1308761"/>
                  <a:ext cx="517349" cy="474303"/>
                </a:xfrm>
                <a:custGeom>
                  <a:avLst/>
                  <a:gdLst>
                    <a:gd name="connsiteX0" fmla="*/ 416151 w 517349"/>
                    <a:gd name="connsiteY0" fmla="*/ 131030 h 551177"/>
                    <a:gd name="connsiteX1" fmla="*/ 352363 w 517349"/>
                    <a:gd name="connsiteY1" fmla="*/ 237504 h 551177"/>
                    <a:gd name="connsiteX2" fmla="*/ 270349 w 517349"/>
                    <a:gd name="connsiteY2" fmla="*/ 1535 h 551177"/>
                    <a:gd name="connsiteX3" fmla="*/ 266033 w 517349"/>
                    <a:gd name="connsiteY3" fmla="*/ 97 h 551177"/>
                    <a:gd name="connsiteX4" fmla="*/ 138936 w 517349"/>
                    <a:gd name="connsiteY4" fmla="*/ 121438 h 551177"/>
                    <a:gd name="connsiteX5" fmla="*/ 138936 w 517349"/>
                    <a:gd name="connsiteY5" fmla="*/ 121438 h 551177"/>
                    <a:gd name="connsiteX6" fmla="*/ 27187 w 517349"/>
                    <a:gd name="connsiteY6" fmla="*/ 260525 h 551177"/>
                    <a:gd name="connsiteX7" fmla="*/ 2247 w 517349"/>
                    <a:gd name="connsiteY7" fmla="*/ 365081 h 551177"/>
                    <a:gd name="connsiteX8" fmla="*/ 34381 w 517349"/>
                    <a:gd name="connsiteY8" fmla="*/ 551170 h 551177"/>
                    <a:gd name="connsiteX9" fmla="*/ 210878 w 517349"/>
                    <a:gd name="connsiteY9" fmla="*/ 426471 h 551177"/>
                    <a:gd name="connsiteX10" fmla="*/ 393130 w 517349"/>
                    <a:gd name="connsiteY10" fmla="*/ 313762 h 551177"/>
                    <a:gd name="connsiteX11" fmla="*/ 393130 w 517349"/>
                    <a:gd name="connsiteY11" fmla="*/ 313762 h 551177"/>
                    <a:gd name="connsiteX12" fmla="*/ 517349 w 517349"/>
                    <a:gd name="connsiteY12" fmla="*/ 250454 h 551177"/>
                    <a:gd name="connsiteX13" fmla="*/ 416151 w 517349"/>
                    <a:gd name="connsiteY13" fmla="*/ 131030 h 551177"/>
                    <a:gd name="connsiteX0" fmla="*/ 416151 w 517349"/>
                    <a:gd name="connsiteY0" fmla="*/ 131030 h 551170"/>
                    <a:gd name="connsiteX1" fmla="*/ 352363 w 517349"/>
                    <a:gd name="connsiteY1" fmla="*/ 237504 h 551170"/>
                    <a:gd name="connsiteX2" fmla="*/ 270349 w 517349"/>
                    <a:gd name="connsiteY2" fmla="*/ 1535 h 551170"/>
                    <a:gd name="connsiteX3" fmla="*/ 266033 w 517349"/>
                    <a:gd name="connsiteY3" fmla="*/ 97 h 551170"/>
                    <a:gd name="connsiteX4" fmla="*/ 138936 w 517349"/>
                    <a:gd name="connsiteY4" fmla="*/ 121438 h 551170"/>
                    <a:gd name="connsiteX5" fmla="*/ 138936 w 517349"/>
                    <a:gd name="connsiteY5" fmla="*/ 121438 h 551170"/>
                    <a:gd name="connsiteX6" fmla="*/ 27187 w 517349"/>
                    <a:gd name="connsiteY6" fmla="*/ 260525 h 551170"/>
                    <a:gd name="connsiteX7" fmla="*/ 2247 w 517349"/>
                    <a:gd name="connsiteY7" fmla="*/ 365081 h 551170"/>
                    <a:gd name="connsiteX8" fmla="*/ 34381 w 517349"/>
                    <a:gd name="connsiteY8" fmla="*/ 551170 h 551170"/>
                    <a:gd name="connsiteX9" fmla="*/ 393130 w 517349"/>
                    <a:gd name="connsiteY9" fmla="*/ 313762 h 551170"/>
                    <a:gd name="connsiteX10" fmla="*/ 393130 w 517349"/>
                    <a:gd name="connsiteY10" fmla="*/ 313762 h 551170"/>
                    <a:gd name="connsiteX11" fmla="*/ 517349 w 517349"/>
                    <a:gd name="connsiteY11" fmla="*/ 250454 h 551170"/>
                    <a:gd name="connsiteX12" fmla="*/ 416151 w 517349"/>
                    <a:gd name="connsiteY12" fmla="*/ 131030 h 551170"/>
                    <a:gd name="connsiteX0" fmla="*/ 416151 w 517349"/>
                    <a:gd name="connsiteY0" fmla="*/ 131030 h 551170"/>
                    <a:gd name="connsiteX1" fmla="*/ 352363 w 517349"/>
                    <a:gd name="connsiteY1" fmla="*/ 237504 h 551170"/>
                    <a:gd name="connsiteX2" fmla="*/ 270349 w 517349"/>
                    <a:gd name="connsiteY2" fmla="*/ 1535 h 551170"/>
                    <a:gd name="connsiteX3" fmla="*/ 266033 w 517349"/>
                    <a:gd name="connsiteY3" fmla="*/ 97 h 551170"/>
                    <a:gd name="connsiteX4" fmla="*/ 138936 w 517349"/>
                    <a:gd name="connsiteY4" fmla="*/ 121438 h 551170"/>
                    <a:gd name="connsiteX5" fmla="*/ 138936 w 517349"/>
                    <a:gd name="connsiteY5" fmla="*/ 121438 h 551170"/>
                    <a:gd name="connsiteX6" fmla="*/ 27187 w 517349"/>
                    <a:gd name="connsiteY6" fmla="*/ 260525 h 551170"/>
                    <a:gd name="connsiteX7" fmla="*/ 2247 w 517349"/>
                    <a:gd name="connsiteY7" fmla="*/ 365081 h 551170"/>
                    <a:gd name="connsiteX8" fmla="*/ 34381 w 517349"/>
                    <a:gd name="connsiteY8" fmla="*/ 551170 h 551170"/>
                    <a:gd name="connsiteX9" fmla="*/ 393130 w 517349"/>
                    <a:gd name="connsiteY9" fmla="*/ 313762 h 551170"/>
                    <a:gd name="connsiteX10" fmla="*/ 517349 w 517349"/>
                    <a:gd name="connsiteY10" fmla="*/ 250454 h 551170"/>
                    <a:gd name="connsiteX11" fmla="*/ 416151 w 517349"/>
                    <a:gd name="connsiteY11" fmla="*/ 131030 h 551170"/>
                    <a:gd name="connsiteX0" fmla="*/ 416151 w 517349"/>
                    <a:gd name="connsiteY0" fmla="*/ 131030 h 551170"/>
                    <a:gd name="connsiteX1" fmla="*/ 352363 w 517349"/>
                    <a:gd name="connsiteY1" fmla="*/ 237504 h 551170"/>
                    <a:gd name="connsiteX2" fmla="*/ 270349 w 517349"/>
                    <a:gd name="connsiteY2" fmla="*/ 1535 h 551170"/>
                    <a:gd name="connsiteX3" fmla="*/ 266033 w 517349"/>
                    <a:gd name="connsiteY3" fmla="*/ 97 h 551170"/>
                    <a:gd name="connsiteX4" fmla="*/ 138936 w 517349"/>
                    <a:gd name="connsiteY4" fmla="*/ 121438 h 551170"/>
                    <a:gd name="connsiteX5" fmla="*/ 138936 w 517349"/>
                    <a:gd name="connsiteY5" fmla="*/ 121438 h 551170"/>
                    <a:gd name="connsiteX6" fmla="*/ 27187 w 517349"/>
                    <a:gd name="connsiteY6" fmla="*/ 260525 h 551170"/>
                    <a:gd name="connsiteX7" fmla="*/ 2247 w 517349"/>
                    <a:gd name="connsiteY7" fmla="*/ 365081 h 551170"/>
                    <a:gd name="connsiteX8" fmla="*/ 34381 w 517349"/>
                    <a:gd name="connsiteY8" fmla="*/ 551170 h 551170"/>
                    <a:gd name="connsiteX9" fmla="*/ 517349 w 517349"/>
                    <a:gd name="connsiteY9" fmla="*/ 250454 h 551170"/>
                    <a:gd name="connsiteX10" fmla="*/ 416151 w 517349"/>
                    <a:gd name="connsiteY10" fmla="*/ 131030 h 551170"/>
                    <a:gd name="connsiteX0" fmla="*/ 416151 w 517349"/>
                    <a:gd name="connsiteY0" fmla="*/ 131030 h 487115"/>
                    <a:gd name="connsiteX1" fmla="*/ 352363 w 517349"/>
                    <a:gd name="connsiteY1" fmla="*/ 237504 h 487115"/>
                    <a:gd name="connsiteX2" fmla="*/ 270349 w 517349"/>
                    <a:gd name="connsiteY2" fmla="*/ 1535 h 487115"/>
                    <a:gd name="connsiteX3" fmla="*/ 266033 w 517349"/>
                    <a:gd name="connsiteY3" fmla="*/ 97 h 487115"/>
                    <a:gd name="connsiteX4" fmla="*/ 138936 w 517349"/>
                    <a:gd name="connsiteY4" fmla="*/ 121438 h 487115"/>
                    <a:gd name="connsiteX5" fmla="*/ 138936 w 517349"/>
                    <a:gd name="connsiteY5" fmla="*/ 121438 h 487115"/>
                    <a:gd name="connsiteX6" fmla="*/ 27187 w 517349"/>
                    <a:gd name="connsiteY6" fmla="*/ 260525 h 487115"/>
                    <a:gd name="connsiteX7" fmla="*/ 2247 w 517349"/>
                    <a:gd name="connsiteY7" fmla="*/ 365081 h 487115"/>
                    <a:gd name="connsiteX8" fmla="*/ 38140 w 517349"/>
                    <a:gd name="connsiteY8" fmla="*/ 487115 h 487115"/>
                    <a:gd name="connsiteX9" fmla="*/ 517349 w 517349"/>
                    <a:gd name="connsiteY9" fmla="*/ 250454 h 487115"/>
                    <a:gd name="connsiteX10" fmla="*/ 416151 w 517349"/>
                    <a:gd name="connsiteY10" fmla="*/ 131030 h 487115"/>
                    <a:gd name="connsiteX0" fmla="*/ 416151 w 517349"/>
                    <a:gd name="connsiteY0" fmla="*/ 131030 h 487115"/>
                    <a:gd name="connsiteX1" fmla="*/ 352363 w 517349"/>
                    <a:gd name="connsiteY1" fmla="*/ 237504 h 487115"/>
                    <a:gd name="connsiteX2" fmla="*/ 270349 w 517349"/>
                    <a:gd name="connsiteY2" fmla="*/ 1535 h 487115"/>
                    <a:gd name="connsiteX3" fmla="*/ 266033 w 517349"/>
                    <a:gd name="connsiteY3" fmla="*/ 97 h 487115"/>
                    <a:gd name="connsiteX4" fmla="*/ 138936 w 517349"/>
                    <a:gd name="connsiteY4" fmla="*/ 121438 h 487115"/>
                    <a:gd name="connsiteX5" fmla="*/ 138936 w 517349"/>
                    <a:gd name="connsiteY5" fmla="*/ 121438 h 487115"/>
                    <a:gd name="connsiteX6" fmla="*/ 27187 w 517349"/>
                    <a:gd name="connsiteY6" fmla="*/ 260525 h 487115"/>
                    <a:gd name="connsiteX7" fmla="*/ 2247 w 517349"/>
                    <a:gd name="connsiteY7" fmla="*/ 365081 h 487115"/>
                    <a:gd name="connsiteX8" fmla="*/ 38140 w 517349"/>
                    <a:gd name="connsiteY8" fmla="*/ 487115 h 487115"/>
                    <a:gd name="connsiteX9" fmla="*/ 517349 w 517349"/>
                    <a:gd name="connsiteY9" fmla="*/ 250454 h 487115"/>
                    <a:gd name="connsiteX10" fmla="*/ 416151 w 517349"/>
                    <a:gd name="connsiteY10" fmla="*/ 131030 h 487115"/>
                    <a:gd name="connsiteX0" fmla="*/ 416151 w 517349"/>
                    <a:gd name="connsiteY0" fmla="*/ 131030 h 487115"/>
                    <a:gd name="connsiteX1" fmla="*/ 352363 w 517349"/>
                    <a:gd name="connsiteY1" fmla="*/ 237504 h 487115"/>
                    <a:gd name="connsiteX2" fmla="*/ 270349 w 517349"/>
                    <a:gd name="connsiteY2" fmla="*/ 1535 h 487115"/>
                    <a:gd name="connsiteX3" fmla="*/ 266033 w 517349"/>
                    <a:gd name="connsiteY3" fmla="*/ 97 h 487115"/>
                    <a:gd name="connsiteX4" fmla="*/ 138936 w 517349"/>
                    <a:gd name="connsiteY4" fmla="*/ 121438 h 487115"/>
                    <a:gd name="connsiteX5" fmla="*/ 138936 w 517349"/>
                    <a:gd name="connsiteY5" fmla="*/ 121438 h 487115"/>
                    <a:gd name="connsiteX6" fmla="*/ 27187 w 517349"/>
                    <a:gd name="connsiteY6" fmla="*/ 260525 h 487115"/>
                    <a:gd name="connsiteX7" fmla="*/ 2247 w 517349"/>
                    <a:gd name="connsiteY7" fmla="*/ 365081 h 487115"/>
                    <a:gd name="connsiteX8" fmla="*/ 38140 w 517349"/>
                    <a:gd name="connsiteY8" fmla="*/ 487115 h 487115"/>
                    <a:gd name="connsiteX9" fmla="*/ 517349 w 517349"/>
                    <a:gd name="connsiteY9" fmla="*/ 250454 h 487115"/>
                    <a:gd name="connsiteX10" fmla="*/ 416151 w 517349"/>
                    <a:gd name="connsiteY10" fmla="*/ 131030 h 487115"/>
                    <a:gd name="connsiteX0" fmla="*/ 416151 w 517349"/>
                    <a:gd name="connsiteY0" fmla="*/ 131030 h 474303"/>
                    <a:gd name="connsiteX1" fmla="*/ 352363 w 517349"/>
                    <a:gd name="connsiteY1" fmla="*/ 237504 h 474303"/>
                    <a:gd name="connsiteX2" fmla="*/ 270349 w 517349"/>
                    <a:gd name="connsiteY2" fmla="*/ 1535 h 474303"/>
                    <a:gd name="connsiteX3" fmla="*/ 266033 w 517349"/>
                    <a:gd name="connsiteY3" fmla="*/ 97 h 474303"/>
                    <a:gd name="connsiteX4" fmla="*/ 138936 w 517349"/>
                    <a:gd name="connsiteY4" fmla="*/ 121438 h 474303"/>
                    <a:gd name="connsiteX5" fmla="*/ 138936 w 517349"/>
                    <a:gd name="connsiteY5" fmla="*/ 121438 h 474303"/>
                    <a:gd name="connsiteX6" fmla="*/ 27187 w 517349"/>
                    <a:gd name="connsiteY6" fmla="*/ 260525 h 474303"/>
                    <a:gd name="connsiteX7" fmla="*/ 2247 w 517349"/>
                    <a:gd name="connsiteY7" fmla="*/ 365081 h 474303"/>
                    <a:gd name="connsiteX8" fmla="*/ 38891 w 517349"/>
                    <a:gd name="connsiteY8" fmla="*/ 474303 h 474303"/>
                    <a:gd name="connsiteX9" fmla="*/ 517349 w 517349"/>
                    <a:gd name="connsiteY9" fmla="*/ 250454 h 474303"/>
                    <a:gd name="connsiteX10" fmla="*/ 416151 w 517349"/>
                    <a:gd name="connsiteY10" fmla="*/ 131030 h 47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7349" h="474303">
                      <a:moveTo>
                        <a:pt x="416151" y="131030"/>
                      </a:moveTo>
                      <a:cubicBezTo>
                        <a:pt x="397446" y="165083"/>
                        <a:pt x="356200" y="255250"/>
                        <a:pt x="352363" y="237504"/>
                      </a:cubicBezTo>
                      <a:cubicBezTo>
                        <a:pt x="350445" y="229830"/>
                        <a:pt x="295289" y="71559"/>
                        <a:pt x="270349" y="1535"/>
                      </a:cubicBezTo>
                      <a:cubicBezTo>
                        <a:pt x="268911" y="1056"/>
                        <a:pt x="266513" y="-383"/>
                        <a:pt x="266033" y="97"/>
                      </a:cubicBezTo>
                      <a:cubicBezTo>
                        <a:pt x="222388" y="39425"/>
                        <a:pt x="138936" y="121438"/>
                        <a:pt x="138936" y="121438"/>
                      </a:cubicBezTo>
                      <a:lnTo>
                        <a:pt x="138936" y="121438"/>
                      </a:lnTo>
                      <a:cubicBezTo>
                        <a:pt x="95292" y="162685"/>
                        <a:pt x="56923" y="208248"/>
                        <a:pt x="27187" y="260525"/>
                      </a:cubicBezTo>
                      <a:cubicBezTo>
                        <a:pt x="9441" y="292180"/>
                        <a:pt x="-5906" y="324793"/>
                        <a:pt x="2247" y="365081"/>
                      </a:cubicBezTo>
                      <a:cubicBezTo>
                        <a:pt x="15196" y="426471"/>
                        <a:pt x="28340" y="411953"/>
                        <a:pt x="38891" y="474303"/>
                      </a:cubicBezTo>
                      <a:cubicBezTo>
                        <a:pt x="207628" y="400928"/>
                        <a:pt x="392678" y="309182"/>
                        <a:pt x="517349" y="250454"/>
                      </a:cubicBezTo>
                      <a:cubicBezTo>
                        <a:pt x="486174" y="208248"/>
                        <a:pt x="449724" y="170838"/>
                        <a:pt x="416151" y="131030"/>
                      </a:cubicBezTo>
                      <a:close/>
                    </a:path>
                  </a:pathLst>
                </a:custGeom>
                <a:solidFill>
                  <a:schemeClr val="accent2"/>
                </a:solidFill>
                <a:ln w="4795" cap="flat">
                  <a:noFill/>
                  <a:prstDash val="solid"/>
                  <a:miter/>
                </a:ln>
              </p:spPr>
              <p:txBody>
                <a:bodyPr rtlCol="0" anchor="ctr"/>
                <a:lstStyle/>
                <a:p>
                  <a:endParaRPr lang="en-US"/>
                </a:p>
              </p:txBody>
            </p:sp>
          </p:grpSp>
        </p:grpSp>
        <p:grpSp>
          <p:nvGrpSpPr>
            <p:cNvPr id="10" name="Group 9">
              <a:extLst>
                <a:ext uri="{FF2B5EF4-FFF2-40B4-BE49-F238E27FC236}">
                  <a16:creationId xmlns:a16="http://schemas.microsoft.com/office/drawing/2014/main" id="{0C500A04-3CC1-42EA-9CBC-ADB9C6728FCF}"/>
                </a:ext>
              </a:extLst>
            </p:cNvPr>
            <p:cNvGrpSpPr/>
            <p:nvPr/>
          </p:nvGrpSpPr>
          <p:grpSpPr>
            <a:xfrm rot="20336359">
              <a:off x="5665474" y="4813033"/>
              <a:ext cx="1579167" cy="1571188"/>
              <a:chOff x="6563621" y="1067070"/>
              <a:chExt cx="1784090" cy="1775075"/>
            </a:xfrm>
          </p:grpSpPr>
          <p:sp>
            <p:nvSpPr>
              <p:cNvPr id="20" name="Freeform: Shape 19">
                <a:extLst>
                  <a:ext uri="{FF2B5EF4-FFF2-40B4-BE49-F238E27FC236}">
                    <a16:creationId xmlns:a16="http://schemas.microsoft.com/office/drawing/2014/main" id="{60586374-7CA4-4DE1-B9E4-41F9BB8AB707}"/>
                  </a:ext>
                </a:extLst>
              </p:cNvPr>
              <p:cNvSpPr/>
              <p:nvPr/>
            </p:nvSpPr>
            <p:spPr>
              <a:xfrm>
                <a:off x="6722504" y="1067070"/>
                <a:ext cx="1625207" cy="1083905"/>
              </a:xfrm>
              <a:custGeom>
                <a:avLst/>
                <a:gdLst>
                  <a:gd name="connsiteX0" fmla="*/ 1433423 w 1625207"/>
                  <a:gd name="connsiteY0" fmla="*/ 1036904 h 1083905"/>
                  <a:gd name="connsiteX1" fmla="*/ 1366278 w 1625207"/>
                  <a:gd name="connsiteY1" fmla="*/ 941461 h 1083905"/>
                  <a:gd name="connsiteX2" fmla="*/ 1389779 w 1625207"/>
                  <a:gd name="connsiteY2" fmla="*/ 782710 h 1083905"/>
                  <a:gd name="connsiteX3" fmla="*/ 1412320 w 1625207"/>
                  <a:gd name="connsiteY3" fmla="*/ 671440 h 1083905"/>
                  <a:gd name="connsiteX4" fmla="*/ 1388340 w 1625207"/>
                  <a:gd name="connsiteY4" fmla="*/ 624918 h 1083905"/>
                  <a:gd name="connsiteX5" fmla="*/ 1345654 w 1625207"/>
                  <a:gd name="connsiteY5" fmla="*/ 645062 h 1083905"/>
                  <a:gd name="connsiteX6" fmla="*/ 1045418 w 1625207"/>
                  <a:gd name="connsiteY6" fmla="*/ 1045537 h 1083905"/>
                  <a:gd name="connsiteX7" fmla="*/ 923117 w 1625207"/>
                  <a:gd name="connsiteY7" fmla="*/ 1083906 h 1083905"/>
                  <a:gd name="connsiteX8" fmla="*/ 936546 w 1625207"/>
                  <a:gd name="connsiteY8" fmla="*/ 1060884 h 1083905"/>
                  <a:gd name="connsiteX9" fmla="*/ 1024795 w 1625207"/>
                  <a:gd name="connsiteY9" fmla="*/ 973595 h 1083905"/>
                  <a:gd name="connsiteX10" fmla="*/ 1060766 w 1625207"/>
                  <a:gd name="connsiteY10" fmla="*/ 952013 h 1083905"/>
                  <a:gd name="connsiteX11" fmla="*/ 1184025 w 1625207"/>
                  <a:gd name="connsiteY11" fmla="*/ 773597 h 1083905"/>
                  <a:gd name="connsiteX12" fmla="*/ 1133666 w 1625207"/>
                  <a:gd name="connsiteY12" fmla="*/ 703095 h 1083905"/>
                  <a:gd name="connsiteX13" fmla="*/ 1105849 w 1625207"/>
                  <a:gd name="connsiteY13" fmla="*/ 689186 h 1083905"/>
                  <a:gd name="connsiteX14" fmla="*/ 1084746 w 1625207"/>
                  <a:gd name="connsiteY14" fmla="*/ 659450 h 1083905"/>
                  <a:gd name="connsiteX15" fmla="*/ 1072756 w 1625207"/>
                  <a:gd name="connsiteY15" fmla="*/ 561130 h 1083905"/>
                  <a:gd name="connsiteX16" fmla="*/ 1046857 w 1625207"/>
                  <a:gd name="connsiteY16" fmla="*/ 604295 h 1083905"/>
                  <a:gd name="connsiteX17" fmla="*/ 1009447 w 1625207"/>
                  <a:gd name="connsiteY17" fmla="*/ 616765 h 1083905"/>
                  <a:gd name="connsiteX18" fmla="*/ 936067 w 1625207"/>
                  <a:gd name="connsiteY18" fmla="*/ 587029 h 1083905"/>
                  <a:gd name="connsiteX19" fmla="*/ 915443 w 1625207"/>
                  <a:gd name="connsiteY19" fmla="*/ 552976 h 1083905"/>
                  <a:gd name="connsiteX20" fmla="*/ 924556 w 1625207"/>
                  <a:gd name="connsiteY20" fmla="*/ 485831 h 1083905"/>
                  <a:gd name="connsiteX21" fmla="*/ 899616 w 1625207"/>
                  <a:gd name="connsiteY21" fmla="*/ 548180 h 1083905"/>
                  <a:gd name="connsiteX22" fmla="*/ 866523 w 1625207"/>
                  <a:gd name="connsiteY22" fmla="*/ 562089 h 1083905"/>
                  <a:gd name="connsiteX23" fmla="*/ 815204 w 1625207"/>
                  <a:gd name="connsiteY23" fmla="*/ 542425 h 1083905"/>
                  <a:gd name="connsiteX24" fmla="*/ 799378 w 1625207"/>
                  <a:gd name="connsiteY24" fmla="*/ 504056 h 1083905"/>
                  <a:gd name="connsiteX25" fmla="*/ 827195 w 1625207"/>
                  <a:gd name="connsiteY25" fmla="*/ 439788 h 1083905"/>
                  <a:gd name="connsiteX26" fmla="*/ 774917 w 1625207"/>
                  <a:gd name="connsiteY26" fmla="*/ 505495 h 1083905"/>
                  <a:gd name="connsiteX27" fmla="*/ 736548 w 1625207"/>
                  <a:gd name="connsiteY27" fmla="*/ 516526 h 1083905"/>
                  <a:gd name="connsiteX28" fmla="*/ 704894 w 1625207"/>
                  <a:gd name="connsiteY28" fmla="*/ 448901 h 1083905"/>
                  <a:gd name="connsiteX29" fmla="*/ 712568 w 1625207"/>
                  <a:gd name="connsiteY29" fmla="*/ 432114 h 1083905"/>
                  <a:gd name="connsiteX30" fmla="*/ 692424 w 1625207"/>
                  <a:gd name="connsiteY30" fmla="*/ 472881 h 1083905"/>
                  <a:gd name="connsiteX31" fmla="*/ 659810 w 1625207"/>
                  <a:gd name="connsiteY31" fmla="*/ 491107 h 1083905"/>
                  <a:gd name="connsiteX32" fmla="*/ 598900 w 1625207"/>
                  <a:gd name="connsiteY32" fmla="*/ 479116 h 1083905"/>
                  <a:gd name="connsiteX33" fmla="*/ 589308 w 1625207"/>
                  <a:gd name="connsiteY33" fmla="*/ 452738 h 1083905"/>
                  <a:gd name="connsiteX34" fmla="*/ 643024 w 1625207"/>
                  <a:gd name="connsiteY34" fmla="*/ 393745 h 1083905"/>
                  <a:gd name="connsiteX35" fmla="*/ 580195 w 1625207"/>
                  <a:gd name="connsiteY35" fmla="*/ 450819 h 1083905"/>
                  <a:gd name="connsiteX36" fmla="*/ 539908 w 1625207"/>
                  <a:gd name="connsiteY36" fmla="*/ 457534 h 1083905"/>
                  <a:gd name="connsiteX37" fmla="*/ 456935 w 1625207"/>
                  <a:gd name="connsiteY37" fmla="*/ 470963 h 1083905"/>
                  <a:gd name="connsiteX38" fmla="*/ 413291 w 1625207"/>
                  <a:gd name="connsiteY38" fmla="*/ 674318 h 1083905"/>
                  <a:gd name="connsiteX39" fmla="*/ 425281 w 1625207"/>
                  <a:gd name="connsiteY39" fmla="*/ 730912 h 1083905"/>
                  <a:gd name="connsiteX40" fmla="*/ 425281 w 1625207"/>
                  <a:gd name="connsiteY40" fmla="*/ 848417 h 1083905"/>
                  <a:gd name="connsiteX41" fmla="*/ 419046 w 1625207"/>
                  <a:gd name="connsiteY41" fmla="*/ 873836 h 1083905"/>
                  <a:gd name="connsiteX42" fmla="*/ 327440 w 1625207"/>
                  <a:gd name="connsiteY42" fmla="*/ 566405 h 1083905"/>
                  <a:gd name="connsiteX43" fmla="*/ 408495 w 1625207"/>
                  <a:gd name="connsiteY43" fmla="*/ 298783 h 1083905"/>
                  <a:gd name="connsiteX44" fmla="*/ 403218 w 1625207"/>
                  <a:gd name="connsiteY44" fmla="*/ 270965 h 1083905"/>
                  <a:gd name="connsiteX45" fmla="*/ 329838 w 1625207"/>
                  <a:gd name="connsiteY45" fmla="*/ 275761 h 1083905"/>
                  <a:gd name="connsiteX46" fmla="*/ 253100 w 1625207"/>
                  <a:gd name="connsiteY46" fmla="*/ 394705 h 1083905"/>
                  <a:gd name="connsiteX47" fmla="*/ 156698 w 1625207"/>
                  <a:gd name="connsiteY47" fmla="*/ 506934 h 1083905"/>
                  <a:gd name="connsiteX48" fmla="*/ 7060 w 1625207"/>
                  <a:gd name="connsiteY48" fmla="*/ 471442 h 1083905"/>
                  <a:gd name="connsiteX49" fmla="*/ 825 w 1625207"/>
                  <a:gd name="connsiteY49" fmla="*/ 447462 h 1083905"/>
                  <a:gd name="connsiteX50" fmla="*/ 32479 w 1625207"/>
                  <a:gd name="connsiteY50" fmla="*/ 456095 h 1083905"/>
                  <a:gd name="connsiteX51" fmla="*/ 110656 w 1625207"/>
                  <a:gd name="connsiteY51" fmla="*/ 430196 h 1083905"/>
                  <a:gd name="connsiteX52" fmla="*/ 157178 w 1625207"/>
                  <a:gd name="connsiteY52" fmla="*/ 314130 h 1083905"/>
                  <a:gd name="connsiteX53" fmla="*/ 223365 w 1625207"/>
                  <a:gd name="connsiteY53" fmla="*/ 95907 h 1083905"/>
                  <a:gd name="connsiteX54" fmla="*/ 361013 w 1625207"/>
                  <a:gd name="connsiteY54" fmla="*/ 464 h 1083905"/>
                  <a:gd name="connsiteX55" fmla="*/ 492426 w 1625207"/>
                  <a:gd name="connsiteY55" fmla="*/ 72886 h 1083905"/>
                  <a:gd name="connsiteX56" fmla="*/ 521203 w 1625207"/>
                  <a:gd name="connsiteY56" fmla="*/ 145787 h 1083905"/>
                  <a:gd name="connsiteX57" fmla="*/ 546143 w 1625207"/>
                  <a:gd name="connsiteY57" fmla="*/ 154420 h 1083905"/>
                  <a:gd name="connsiteX58" fmla="*/ 838705 w 1625207"/>
                  <a:gd name="connsiteY58" fmla="*/ 60895 h 1083905"/>
                  <a:gd name="connsiteX59" fmla="*/ 1268437 w 1625207"/>
                  <a:gd name="connsiteY59" fmla="*/ 296384 h 1083905"/>
                  <a:gd name="connsiteX60" fmla="*/ 1337501 w 1625207"/>
                  <a:gd name="connsiteY60" fmla="*/ 459452 h 1083905"/>
                  <a:gd name="connsiteX61" fmla="*/ 1403207 w 1625207"/>
                  <a:gd name="connsiteY61" fmla="*/ 425879 h 1083905"/>
                  <a:gd name="connsiteX62" fmla="*/ 1620951 w 1625207"/>
                  <a:gd name="connsiteY62" fmla="*/ 529475 h 1083905"/>
                  <a:gd name="connsiteX63" fmla="*/ 1599848 w 1625207"/>
                  <a:gd name="connsiteY63" fmla="*/ 654174 h 1083905"/>
                  <a:gd name="connsiteX64" fmla="*/ 1476109 w 1625207"/>
                  <a:gd name="connsiteY64" fmla="*/ 872877 h 1083905"/>
                  <a:gd name="connsiteX65" fmla="*/ 1457883 w 1625207"/>
                  <a:gd name="connsiteY65" fmla="*/ 974554 h 1083905"/>
                  <a:gd name="connsiteX66" fmla="*/ 1507283 w 1625207"/>
                  <a:gd name="connsiteY66" fmla="*/ 1019638 h 1083905"/>
                  <a:gd name="connsiteX67" fmla="*/ 1507763 w 1625207"/>
                  <a:gd name="connsiteY67" fmla="*/ 1036424 h 1083905"/>
                  <a:gd name="connsiteX68" fmla="*/ 1433423 w 1625207"/>
                  <a:gd name="connsiteY68" fmla="*/ 1036904 h 1083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625207" h="1083905">
                    <a:moveTo>
                      <a:pt x="1433423" y="1036904"/>
                    </a:moveTo>
                    <a:cubicBezTo>
                      <a:pt x="1389299" y="1020117"/>
                      <a:pt x="1371553" y="984626"/>
                      <a:pt x="1366278" y="941461"/>
                    </a:cubicBezTo>
                    <a:cubicBezTo>
                      <a:pt x="1359563" y="886786"/>
                      <a:pt x="1371553" y="834028"/>
                      <a:pt x="1389779" y="782710"/>
                    </a:cubicBezTo>
                    <a:cubicBezTo>
                      <a:pt x="1402728" y="746739"/>
                      <a:pt x="1414239" y="710289"/>
                      <a:pt x="1412320" y="671440"/>
                    </a:cubicBezTo>
                    <a:cubicBezTo>
                      <a:pt x="1411361" y="652735"/>
                      <a:pt x="1405126" y="635469"/>
                      <a:pt x="1388340" y="624918"/>
                    </a:cubicBezTo>
                    <a:cubicBezTo>
                      <a:pt x="1360523" y="608132"/>
                      <a:pt x="1351410" y="613887"/>
                      <a:pt x="1345654" y="645062"/>
                    </a:cubicBezTo>
                    <a:cubicBezTo>
                      <a:pt x="1313520" y="829232"/>
                      <a:pt x="1216159" y="964962"/>
                      <a:pt x="1045418" y="1045537"/>
                    </a:cubicBezTo>
                    <a:cubicBezTo>
                      <a:pt x="1006569" y="1063762"/>
                      <a:pt x="965323" y="1075752"/>
                      <a:pt x="923117" y="1083906"/>
                    </a:cubicBezTo>
                    <a:cubicBezTo>
                      <a:pt x="919280" y="1071436"/>
                      <a:pt x="929352" y="1066640"/>
                      <a:pt x="936546" y="1060884"/>
                    </a:cubicBezTo>
                    <a:cubicBezTo>
                      <a:pt x="968680" y="1034506"/>
                      <a:pt x="997936" y="1004770"/>
                      <a:pt x="1024795" y="973595"/>
                    </a:cubicBezTo>
                    <a:cubicBezTo>
                      <a:pt x="1034866" y="962085"/>
                      <a:pt x="1045897" y="955370"/>
                      <a:pt x="1060766" y="952013"/>
                    </a:cubicBezTo>
                    <a:cubicBezTo>
                      <a:pt x="1144217" y="934267"/>
                      <a:pt x="1197455" y="857529"/>
                      <a:pt x="1184025" y="773597"/>
                    </a:cubicBezTo>
                    <a:cubicBezTo>
                      <a:pt x="1179229" y="742902"/>
                      <a:pt x="1166280" y="715564"/>
                      <a:pt x="1133666" y="703095"/>
                    </a:cubicBezTo>
                    <a:cubicBezTo>
                      <a:pt x="1124074" y="699258"/>
                      <a:pt x="1114961" y="693982"/>
                      <a:pt x="1105849" y="689186"/>
                    </a:cubicBezTo>
                    <a:cubicBezTo>
                      <a:pt x="1093379" y="682951"/>
                      <a:pt x="1086664" y="673359"/>
                      <a:pt x="1084746" y="659450"/>
                    </a:cubicBezTo>
                    <a:cubicBezTo>
                      <a:pt x="1079950" y="627316"/>
                      <a:pt x="1077552" y="594703"/>
                      <a:pt x="1072756" y="561130"/>
                    </a:cubicBezTo>
                    <a:cubicBezTo>
                      <a:pt x="1064602" y="576477"/>
                      <a:pt x="1055970" y="590386"/>
                      <a:pt x="1046857" y="604295"/>
                    </a:cubicBezTo>
                    <a:cubicBezTo>
                      <a:pt x="1037265" y="618203"/>
                      <a:pt x="1025274" y="623000"/>
                      <a:pt x="1009447" y="616765"/>
                    </a:cubicBezTo>
                    <a:cubicBezTo>
                      <a:pt x="984987" y="607172"/>
                      <a:pt x="960047" y="598060"/>
                      <a:pt x="936067" y="587029"/>
                    </a:cubicBezTo>
                    <a:cubicBezTo>
                      <a:pt x="921198" y="580794"/>
                      <a:pt x="914004" y="570242"/>
                      <a:pt x="915443" y="552976"/>
                    </a:cubicBezTo>
                    <a:cubicBezTo>
                      <a:pt x="917362" y="531394"/>
                      <a:pt x="918321" y="509811"/>
                      <a:pt x="924556" y="485831"/>
                    </a:cubicBezTo>
                    <a:cubicBezTo>
                      <a:pt x="917841" y="509332"/>
                      <a:pt x="908249" y="528516"/>
                      <a:pt x="899616" y="548180"/>
                    </a:cubicBezTo>
                    <a:cubicBezTo>
                      <a:pt x="892902" y="563048"/>
                      <a:pt x="881870" y="567844"/>
                      <a:pt x="866523" y="562089"/>
                    </a:cubicBezTo>
                    <a:cubicBezTo>
                      <a:pt x="849257" y="555374"/>
                      <a:pt x="831991" y="549619"/>
                      <a:pt x="815204" y="542425"/>
                    </a:cubicBezTo>
                    <a:cubicBezTo>
                      <a:pt x="795540" y="534272"/>
                      <a:pt x="791703" y="524679"/>
                      <a:pt x="799378" y="504056"/>
                    </a:cubicBezTo>
                    <a:cubicBezTo>
                      <a:pt x="808010" y="481035"/>
                      <a:pt x="817123" y="458013"/>
                      <a:pt x="827195" y="439788"/>
                    </a:cubicBezTo>
                    <a:cubicBezTo>
                      <a:pt x="812327" y="459932"/>
                      <a:pt x="793142" y="482474"/>
                      <a:pt x="774917" y="505495"/>
                    </a:cubicBezTo>
                    <a:cubicBezTo>
                      <a:pt x="764366" y="518444"/>
                      <a:pt x="751896" y="521322"/>
                      <a:pt x="736548" y="516526"/>
                    </a:cubicBezTo>
                    <a:cubicBezTo>
                      <a:pt x="686669" y="500699"/>
                      <a:pt x="674199" y="503097"/>
                      <a:pt x="704894" y="448901"/>
                    </a:cubicBezTo>
                    <a:cubicBezTo>
                      <a:pt x="707771" y="443625"/>
                      <a:pt x="710650" y="437870"/>
                      <a:pt x="712568" y="432114"/>
                    </a:cubicBezTo>
                    <a:cubicBezTo>
                      <a:pt x="706812" y="446023"/>
                      <a:pt x="698659" y="458973"/>
                      <a:pt x="692424" y="472881"/>
                    </a:cubicBezTo>
                    <a:cubicBezTo>
                      <a:pt x="686189" y="487749"/>
                      <a:pt x="674679" y="493025"/>
                      <a:pt x="659810" y="491107"/>
                    </a:cubicBezTo>
                    <a:cubicBezTo>
                      <a:pt x="639187" y="488708"/>
                      <a:pt x="619043" y="483912"/>
                      <a:pt x="598900" y="479116"/>
                    </a:cubicBezTo>
                    <a:cubicBezTo>
                      <a:pt x="583073" y="475279"/>
                      <a:pt x="580195" y="466646"/>
                      <a:pt x="589308" y="452738"/>
                    </a:cubicBezTo>
                    <a:cubicBezTo>
                      <a:pt x="604655" y="429237"/>
                      <a:pt x="627677" y="412450"/>
                      <a:pt x="643024" y="393745"/>
                    </a:cubicBezTo>
                    <a:cubicBezTo>
                      <a:pt x="625758" y="412930"/>
                      <a:pt x="603217" y="432114"/>
                      <a:pt x="580195" y="450819"/>
                    </a:cubicBezTo>
                    <a:cubicBezTo>
                      <a:pt x="567725" y="460411"/>
                      <a:pt x="554296" y="464728"/>
                      <a:pt x="539908" y="457534"/>
                    </a:cubicBezTo>
                    <a:cubicBezTo>
                      <a:pt x="508733" y="441707"/>
                      <a:pt x="481875" y="454656"/>
                      <a:pt x="456935" y="470963"/>
                    </a:cubicBezTo>
                    <a:cubicBezTo>
                      <a:pt x="395065" y="512209"/>
                      <a:pt x="373962" y="609091"/>
                      <a:pt x="413291" y="674318"/>
                    </a:cubicBezTo>
                    <a:cubicBezTo>
                      <a:pt x="424321" y="692543"/>
                      <a:pt x="427199" y="709809"/>
                      <a:pt x="425281" y="730912"/>
                    </a:cubicBezTo>
                    <a:cubicBezTo>
                      <a:pt x="421923" y="769761"/>
                      <a:pt x="422403" y="809089"/>
                      <a:pt x="425281" y="848417"/>
                    </a:cubicBezTo>
                    <a:cubicBezTo>
                      <a:pt x="425760" y="857529"/>
                      <a:pt x="430557" y="867601"/>
                      <a:pt x="419046" y="873836"/>
                    </a:cubicBezTo>
                    <a:cubicBezTo>
                      <a:pt x="355258" y="781271"/>
                      <a:pt x="325522" y="679114"/>
                      <a:pt x="327440" y="566405"/>
                    </a:cubicBezTo>
                    <a:cubicBezTo>
                      <a:pt x="329358" y="469044"/>
                      <a:pt x="357176" y="380316"/>
                      <a:pt x="408495" y="298783"/>
                    </a:cubicBezTo>
                    <a:cubicBezTo>
                      <a:pt x="417607" y="284394"/>
                      <a:pt x="410413" y="277680"/>
                      <a:pt x="403218" y="270965"/>
                    </a:cubicBezTo>
                    <a:cubicBezTo>
                      <a:pt x="383554" y="252260"/>
                      <a:pt x="353339" y="255138"/>
                      <a:pt x="329838" y="275761"/>
                    </a:cubicBezTo>
                    <a:cubicBezTo>
                      <a:pt x="292908" y="307895"/>
                      <a:pt x="275642" y="352979"/>
                      <a:pt x="253100" y="394705"/>
                    </a:cubicBezTo>
                    <a:cubicBezTo>
                      <a:pt x="229120" y="439309"/>
                      <a:pt x="200343" y="479596"/>
                      <a:pt x="156698" y="506934"/>
                    </a:cubicBezTo>
                    <a:cubicBezTo>
                      <a:pt x="100584" y="541945"/>
                      <a:pt x="41592" y="528037"/>
                      <a:pt x="7060" y="471442"/>
                    </a:cubicBezTo>
                    <a:cubicBezTo>
                      <a:pt x="3223" y="465208"/>
                      <a:pt x="-2053" y="458493"/>
                      <a:pt x="825" y="447462"/>
                    </a:cubicBezTo>
                    <a:cubicBezTo>
                      <a:pt x="11376" y="450340"/>
                      <a:pt x="21928" y="453217"/>
                      <a:pt x="32479" y="456095"/>
                    </a:cubicBezTo>
                    <a:cubicBezTo>
                      <a:pt x="63174" y="465208"/>
                      <a:pt x="90992" y="456095"/>
                      <a:pt x="110656" y="430196"/>
                    </a:cubicBezTo>
                    <a:cubicBezTo>
                      <a:pt x="137035" y="395664"/>
                      <a:pt x="146627" y="354897"/>
                      <a:pt x="157178" y="314130"/>
                    </a:cubicBezTo>
                    <a:cubicBezTo>
                      <a:pt x="176363" y="240270"/>
                      <a:pt x="188353" y="164491"/>
                      <a:pt x="223365" y="95907"/>
                    </a:cubicBezTo>
                    <a:cubicBezTo>
                      <a:pt x="252141" y="39313"/>
                      <a:pt x="296265" y="5261"/>
                      <a:pt x="361013" y="464"/>
                    </a:cubicBezTo>
                    <a:cubicBezTo>
                      <a:pt x="420485" y="-3852"/>
                      <a:pt x="463170" y="22047"/>
                      <a:pt x="492426" y="72886"/>
                    </a:cubicBezTo>
                    <a:cubicBezTo>
                      <a:pt x="505855" y="95907"/>
                      <a:pt x="515927" y="119888"/>
                      <a:pt x="521203" y="145787"/>
                    </a:cubicBezTo>
                    <a:cubicBezTo>
                      <a:pt x="525040" y="164971"/>
                      <a:pt x="531275" y="164971"/>
                      <a:pt x="546143" y="154420"/>
                    </a:cubicBezTo>
                    <a:cubicBezTo>
                      <a:pt x="633432" y="91591"/>
                      <a:pt x="732232" y="58977"/>
                      <a:pt x="838705" y="60895"/>
                    </a:cubicBezTo>
                    <a:cubicBezTo>
                      <a:pt x="1021917" y="63773"/>
                      <a:pt x="1166760" y="142429"/>
                      <a:pt x="1268437" y="296384"/>
                    </a:cubicBezTo>
                    <a:cubicBezTo>
                      <a:pt x="1301051" y="345784"/>
                      <a:pt x="1321674" y="400940"/>
                      <a:pt x="1337501" y="459452"/>
                    </a:cubicBezTo>
                    <a:cubicBezTo>
                      <a:pt x="1360042" y="447462"/>
                      <a:pt x="1381145" y="434992"/>
                      <a:pt x="1403207" y="425879"/>
                    </a:cubicBezTo>
                    <a:cubicBezTo>
                      <a:pt x="1507283" y="382235"/>
                      <a:pt x="1590736" y="420124"/>
                      <a:pt x="1620951" y="529475"/>
                    </a:cubicBezTo>
                    <a:cubicBezTo>
                      <a:pt x="1632941" y="572161"/>
                      <a:pt x="1617594" y="613887"/>
                      <a:pt x="1599848" y="654174"/>
                    </a:cubicBezTo>
                    <a:cubicBezTo>
                      <a:pt x="1566275" y="731392"/>
                      <a:pt x="1512079" y="797098"/>
                      <a:pt x="1476109" y="872877"/>
                    </a:cubicBezTo>
                    <a:cubicBezTo>
                      <a:pt x="1460761" y="904531"/>
                      <a:pt x="1441576" y="936186"/>
                      <a:pt x="1457883" y="974554"/>
                    </a:cubicBezTo>
                    <a:cubicBezTo>
                      <a:pt x="1467955" y="997576"/>
                      <a:pt x="1486180" y="1009566"/>
                      <a:pt x="1507283" y="1019638"/>
                    </a:cubicBezTo>
                    <a:cubicBezTo>
                      <a:pt x="1516876" y="1023954"/>
                      <a:pt x="1528866" y="1030189"/>
                      <a:pt x="1507763" y="1036424"/>
                    </a:cubicBezTo>
                    <a:cubicBezTo>
                      <a:pt x="1484741" y="1044578"/>
                      <a:pt x="1458843" y="1044578"/>
                      <a:pt x="1433423" y="1036904"/>
                    </a:cubicBezTo>
                    <a:close/>
                  </a:path>
                </a:pathLst>
              </a:custGeom>
              <a:solidFill>
                <a:srgbClr val="3D1B0F"/>
              </a:solidFill>
              <a:ln w="479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95542918-E792-4C77-9685-92204F3C5D2F}"/>
                  </a:ext>
                </a:extLst>
              </p:cNvPr>
              <p:cNvSpPr/>
              <p:nvPr/>
            </p:nvSpPr>
            <p:spPr>
              <a:xfrm>
                <a:off x="6821725" y="1441152"/>
                <a:ext cx="1097111" cy="1146500"/>
              </a:xfrm>
              <a:custGeom>
                <a:avLst/>
                <a:gdLst>
                  <a:gd name="connsiteX0" fmla="*/ 320305 w 1097111"/>
                  <a:gd name="connsiteY0" fmla="*/ 500234 h 1146500"/>
                  <a:gd name="connsiteX1" fmla="*/ 321264 w 1097111"/>
                  <a:gd name="connsiteY1" fmla="*/ 335248 h 1146500"/>
                  <a:gd name="connsiteX2" fmla="*/ 311672 w 1097111"/>
                  <a:gd name="connsiteY2" fmla="*/ 311747 h 1146500"/>
                  <a:gd name="connsiteX3" fmla="*/ 357235 w 1097111"/>
                  <a:gd name="connsiteY3" fmla="*/ 89208 h 1146500"/>
                  <a:gd name="connsiteX4" fmla="*/ 447402 w 1097111"/>
                  <a:gd name="connsiteY4" fmla="*/ 78656 h 1146500"/>
                  <a:gd name="connsiteX5" fmla="*/ 474740 w 1097111"/>
                  <a:gd name="connsiteY5" fmla="*/ 73381 h 1146500"/>
                  <a:gd name="connsiteX6" fmla="*/ 568743 w 1097111"/>
                  <a:gd name="connsiteY6" fmla="*/ 0 h 1146500"/>
                  <a:gd name="connsiteX7" fmla="*/ 485291 w 1097111"/>
                  <a:gd name="connsiteY7" fmla="*/ 94963 h 1146500"/>
                  <a:gd name="connsiteX8" fmla="*/ 569702 w 1097111"/>
                  <a:gd name="connsiteY8" fmla="*/ 112229 h 1146500"/>
                  <a:gd name="connsiteX9" fmla="*/ 587448 w 1097111"/>
                  <a:gd name="connsiteY9" fmla="*/ 100239 h 1146500"/>
                  <a:gd name="connsiteX10" fmla="*/ 625817 w 1097111"/>
                  <a:gd name="connsiteY10" fmla="*/ 38848 h 1146500"/>
                  <a:gd name="connsiteX11" fmla="*/ 598479 w 1097111"/>
                  <a:gd name="connsiteY11" fmla="*/ 104555 h 1146500"/>
                  <a:gd name="connsiteX12" fmla="*/ 608071 w 1097111"/>
                  <a:gd name="connsiteY12" fmla="*/ 126617 h 1146500"/>
                  <a:gd name="connsiteX13" fmla="*/ 689605 w 1097111"/>
                  <a:gd name="connsiteY13" fmla="*/ 103596 h 1146500"/>
                  <a:gd name="connsiteX14" fmla="*/ 744281 w 1097111"/>
                  <a:gd name="connsiteY14" fmla="*/ 43645 h 1146500"/>
                  <a:gd name="connsiteX15" fmla="*/ 706871 w 1097111"/>
                  <a:gd name="connsiteY15" fmla="*/ 133332 h 1146500"/>
                  <a:gd name="connsiteX16" fmla="*/ 719821 w 1097111"/>
                  <a:gd name="connsiteY16" fmla="*/ 162109 h 1146500"/>
                  <a:gd name="connsiteX17" fmla="*/ 771139 w 1097111"/>
                  <a:gd name="connsiteY17" fmla="*/ 181773 h 1146500"/>
                  <a:gd name="connsiteX18" fmla="*/ 796079 w 1097111"/>
                  <a:gd name="connsiteY18" fmla="*/ 171701 h 1146500"/>
                  <a:gd name="connsiteX19" fmla="*/ 833009 w 1097111"/>
                  <a:gd name="connsiteY19" fmla="*/ 96402 h 1146500"/>
                  <a:gd name="connsiteX20" fmla="*/ 824856 w 1097111"/>
                  <a:gd name="connsiteY20" fmla="*/ 180334 h 1146500"/>
                  <a:gd name="connsiteX21" fmla="*/ 840203 w 1097111"/>
                  <a:gd name="connsiteY21" fmla="*/ 207192 h 1146500"/>
                  <a:gd name="connsiteX22" fmla="*/ 918380 w 1097111"/>
                  <a:gd name="connsiteY22" fmla="*/ 237887 h 1146500"/>
                  <a:gd name="connsiteX23" fmla="*/ 941401 w 1097111"/>
                  <a:gd name="connsiteY23" fmla="*/ 230213 h 1146500"/>
                  <a:gd name="connsiteX24" fmla="*/ 980249 w 1097111"/>
                  <a:gd name="connsiteY24" fmla="*/ 166425 h 1146500"/>
                  <a:gd name="connsiteX25" fmla="*/ 993679 w 1097111"/>
                  <a:gd name="connsiteY25" fmla="*/ 282971 h 1146500"/>
                  <a:gd name="connsiteX26" fmla="*/ 1012863 w 1097111"/>
                  <a:gd name="connsiteY26" fmla="*/ 309349 h 1146500"/>
                  <a:gd name="connsiteX27" fmla="*/ 1032527 w 1097111"/>
                  <a:gd name="connsiteY27" fmla="*/ 318462 h 1146500"/>
                  <a:gd name="connsiteX28" fmla="*/ 1096795 w 1097111"/>
                  <a:gd name="connsiteY28" fmla="*/ 418700 h 1146500"/>
                  <a:gd name="connsiteX29" fmla="*/ 961545 w 1097111"/>
                  <a:gd name="connsiteY29" fmla="*/ 586085 h 1146500"/>
                  <a:gd name="connsiteX30" fmla="*/ 943799 w 1097111"/>
                  <a:gd name="connsiteY30" fmla="*/ 591840 h 1146500"/>
                  <a:gd name="connsiteX31" fmla="*/ 825815 w 1097111"/>
                  <a:gd name="connsiteY31" fmla="*/ 709824 h 1146500"/>
                  <a:gd name="connsiteX32" fmla="*/ 730852 w 1097111"/>
                  <a:gd name="connsiteY32" fmla="*/ 762102 h 1146500"/>
                  <a:gd name="connsiteX33" fmla="*/ 686248 w 1097111"/>
                  <a:gd name="connsiteY33" fmla="*/ 776970 h 1146500"/>
                  <a:gd name="connsiteX34" fmla="*/ 635889 w 1097111"/>
                  <a:gd name="connsiteY34" fmla="*/ 818696 h 1146500"/>
                  <a:gd name="connsiteX35" fmla="*/ 603755 w 1097111"/>
                  <a:gd name="connsiteY35" fmla="*/ 897352 h 1146500"/>
                  <a:gd name="connsiteX36" fmla="*/ 613827 w 1097111"/>
                  <a:gd name="connsiteY36" fmla="*/ 936201 h 1146500"/>
                  <a:gd name="connsiteX37" fmla="*/ 801834 w 1097111"/>
                  <a:gd name="connsiteY37" fmla="*/ 1097350 h 1146500"/>
                  <a:gd name="connsiteX38" fmla="*/ 838285 w 1097111"/>
                  <a:gd name="connsiteY38" fmla="*/ 1142434 h 1146500"/>
                  <a:gd name="connsiteX39" fmla="*/ 813345 w 1097111"/>
                  <a:gd name="connsiteY39" fmla="*/ 1143393 h 1146500"/>
                  <a:gd name="connsiteX40" fmla="*/ 582172 w 1097111"/>
                  <a:gd name="connsiteY40" fmla="*/ 1071931 h 1146500"/>
                  <a:gd name="connsiteX41" fmla="*/ 300641 w 1097111"/>
                  <a:gd name="connsiteY41" fmla="*/ 956824 h 1146500"/>
                  <a:gd name="connsiteX42" fmla="*/ 17191 w 1097111"/>
                  <a:gd name="connsiteY42" fmla="*/ 811502 h 1146500"/>
                  <a:gd name="connsiteX43" fmla="*/ 884 w 1097111"/>
                  <a:gd name="connsiteY43" fmla="*/ 789440 h 1146500"/>
                  <a:gd name="connsiteX44" fmla="*/ 268027 w 1097111"/>
                  <a:gd name="connsiteY44" fmla="*/ 803828 h 1146500"/>
                  <a:gd name="connsiteX45" fmla="*/ 270425 w 1097111"/>
                  <a:gd name="connsiteY45" fmla="*/ 804787 h 1146500"/>
                  <a:gd name="connsiteX46" fmla="*/ 352919 w 1097111"/>
                  <a:gd name="connsiteY46" fmla="*/ 763061 h 1146500"/>
                  <a:gd name="connsiteX47" fmla="*/ 382175 w 1097111"/>
                  <a:gd name="connsiteY47" fmla="*/ 693518 h 1146500"/>
                  <a:gd name="connsiteX48" fmla="*/ 382654 w 1097111"/>
                  <a:gd name="connsiteY48" fmla="*/ 665700 h 1146500"/>
                  <a:gd name="connsiteX49" fmla="*/ 325580 w 1097111"/>
                  <a:gd name="connsiteY49" fmla="*/ 511745 h 1146500"/>
                  <a:gd name="connsiteX50" fmla="*/ 320305 w 1097111"/>
                  <a:gd name="connsiteY50" fmla="*/ 500234 h 1146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97111" h="1146500">
                    <a:moveTo>
                      <a:pt x="320305" y="500234"/>
                    </a:moveTo>
                    <a:cubicBezTo>
                      <a:pt x="316948" y="445079"/>
                      <a:pt x="313111" y="390403"/>
                      <a:pt x="321264" y="335248"/>
                    </a:cubicBezTo>
                    <a:cubicBezTo>
                      <a:pt x="322703" y="325176"/>
                      <a:pt x="315988" y="318941"/>
                      <a:pt x="311672" y="311747"/>
                    </a:cubicBezTo>
                    <a:cubicBezTo>
                      <a:pt x="264670" y="237887"/>
                      <a:pt x="285293" y="133811"/>
                      <a:pt x="357235" y="89208"/>
                    </a:cubicBezTo>
                    <a:cubicBezTo>
                      <a:pt x="384573" y="72421"/>
                      <a:pt x="414308" y="57553"/>
                      <a:pt x="447402" y="78656"/>
                    </a:cubicBezTo>
                    <a:cubicBezTo>
                      <a:pt x="457953" y="85850"/>
                      <a:pt x="466107" y="81054"/>
                      <a:pt x="474740" y="73381"/>
                    </a:cubicBezTo>
                    <a:cubicBezTo>
                      <a:pt x="504475" y="47482"/>
                      <a:pt x="535171" y="22062"/>
                      <a:pt x="568743" y="0"/>
                    </a:cubicBezTo>
                    <a:cubicBezTo>
                      <a:pt x="541885" y="30695"/>
                      <a:pt x="515027" y="61390"/>
                      <a:pt x="485291" y="94963"/>
                    </a:cubicBezTo>
                    <a:cubicBezTo>
                      <a:pt x="515986" y="101198"/>
                      <a:pt x="542844" y="106474"/>
                      <a:pt x="569702" y="112229"/>
                    </a:cubicBezTo>
                    <a:cubicBezTo>
                      <a:pt x="580254" y="114627"/>
                      <a:pt x="583611" y="107433"/>
                      <a:pt x="587448" y="100239"/>
                    </a:cubicBezTo>
                    <a:cubicBezTo>
                      <a:pt x="598959" y="79136"/>
                      <a:pt x="609990" y="58033"/>
                      <a:pt x="625817" y="38848"/>
                    </a:cubicBezTo>
                    <a:cubicBezTo>
                      <a:pt x="616705" y="60911"/>
                      <a:pt x="608071" y="82973"/>
                      <a:pt x="598479" y="104555"/>
                    </a:cubicBezTo>
                    <a:cubicBezTo>
                      <a:pt x="593204" y="116545"/>
                      <a:pt x="594163" y="122301"/>
                      <a:pt x="608071" y="126617"/>
                    </a:cubicBezTo>
                    <a:cubicBezTo>
                      <a:pt x="657472" y="142444"/>
                      <a:pt x="657472" y="142924"/>
                      <a:pt x="689605" y="103596"/>
                    </a:cubicBezTo>
                    <a:cubicBezTo>
                      <a:pt x="706392" y="82973"/>
                      <a:pt x="723657" y="61870"/>
                      <a:pt x="744281" y="43645"/>
                    </a:cubicBezTo>
                    <a:cubicBezTo>
                      <a:pt x="731811" y="73860"/>
                      <a:pt x="720780" y="104076"/>
                      <a:pt x="706871" y="133332"/>
                    </a:cubicBezTo>
                    <a:cubicBezTo>
                      <a:pt x="698718" y="150118"/>
                      <a:pt x="703035" y="157312"/>
                      <a:pt x="719821" y="162109"/>
                    </a:cubicBezTo>
                    <a:cubicBezTo>
                      <a:pt x="737566" y="167384"/>
                      <a:pt x="754832" y="174099"/>
                      <a:pt x="771139" y="181773"/>
                    </a:cubicBezTo>
                    <a:cubicBezTo>
                      <a:pt x="784568" y="188008"/>
                      <a:pt x="790803" y="185609"/>
                      <a:pt x="796079" y="171701"/>
                    </a:cubicBezTo>
                    <a:cubicBezTo>
                      <a:pt x="805671" y="145802"/>
                      <a:pt x="817182" y="120862"/>
                      <a:pt x="833009" y="96402"/>
                    </a:cubicBezTo>
                    <a:cubicBezTo>
                      <a:pt x="830611" y="124219"/>
                      <a:pt x="828692" y="152516"/>
                      <a:pt x="824856" y="180334"/>
                    </a:cubicBezTo>
                    <a:cubicBezTo>
                      <a:pt x="822937" y="194242"/>
                      <a:pt x="825815" y="202396"/>
                      <a:pt x="840203" y="207192"/>
                    </a:cubicBezTo>
                    <a:cubicBezTo>
                      <a:pt x="866582" y="216305"/>
                      <a:pt x="892481" y="226856"/>
                      <a:pt x="918380" y="237887"/>
                    </a:cubicBezTo>
                    <a:cubicBezTo>
                      <a:pt x="929890" y="242683"/>
                      <a:pt x="935646" y="240285"/>
                      <a:pt x="941401" y="230213"/>
                    </a:cubicBezTo>
                    <a:cubicBezTo>
                      <a:pt x="952432" y="210549"/>
                      <a:pt x="964902" y="190885"/>
                      <a:pt x="980249" y="166425"/>
                    </a:cubicBezTo>
                    <a:cubicBezTo>
                      <a:pt x="985526" y="209110"/>
                      <a:pt x="990801" y="246040"/>
                      <a:pt x="993679" y="282971"/>
                    </a:cubicBezTo>
                    <a:cubicBezTo>
                      <a:pt x="994638" y="297359"/>
                      <a:pt x="1000873" y="304553"/>
                      <a:pt x="1012863" y="309349"/>
                    </a:cubicBezTo>
                    <a:cubicBezTo>
                      <a:pt x="1019578" y="312227"/>
                      <a:pt x="1025812" y="316064"/>
                      <a:pt x="1032527" y="318462"/>
                    </a:cubicBezTo>
                    <a:cubicBezTo>
                      <a:pt x="1080968" y="334769"/>
                      <a:pt x="1093918" y="375056"/>
                      <a:pt x="1096795" y="418700"/>
                    </a:cubicBezTo>
                    <a:cubicBezTo>
                      <a:pt x="1102071" y="498795"/>
                      <a:pt x="1040681" y="572656"/>
                      <a:pt x="961545" y="586085"/>
                    </a:cubicBezTo>
                    <a:cubicBezTo>
                      <a:pt x="955310" y="587044"/>
                      <a:pt x="948116" y="586085"/>
                      <a:pt x="943799" y="591840"/>
                    </a:cubicBezTo>
                    <a:cubicBezTo>
                      <a:pt x="909747" y="635964"/>
                      <a:pt x="867541" y="672894"/>
                      <a:pt x="825815" y="709824"/>
                    </a:cubicBezTo>
                    <a:cubicBezTo>
                      <a:pt x="794161" y="727090"/>
                      <a:pt x="764905" y="749152"/>
                      <a:pt x="730852" y="762102"/>
                    </a:cubicBezTo>
                    <a:cubicBezTo>
                      <a:pt x="715984" y="767857"/>
                      <a:pt x="701596" y="775531"/>
                      <a:pt x="686248" y="776970"/>
                    </a:cubicBezTo>
                    <a:cubicBezTo>
                      <a:pt x="658910" y="779848"/>
                      <a:pt x="644522" y="793756"/>
                      <a:pt x="635889" y="818696"/>
                    </a:cubicBezTo>
                    <a:cubicBezTo>
                      <a:pt x="626776" y="845554"/>
                      <a:pt x="617664" y="872892"/>
                      <a:pt x="603755" y="897352"/>
                    </a:cubicBezTo>
                    <a:cubicBezTo>
                      <a:pt x="593204" y="916537"/>
                      <a:pt x="599439" y="924690"/>
                      <a:pt x="613827" y="936201"/>
                    </a:cubicBezTo>
                    <a:cubicBezTo>
                      <a:pt x="679054" y="987039"/>
                      <a:pt x="743322" y="1038838"/>
                      <a:pt x="801834" y="1097350"/>
                    </a:cubicBezTo>
                    <a:cubicBezTo>
                      <a:pt x="815264" y="1110779"/>
                      <a:pt x="833968" y="1121331"/>
                      <a:pt x="838285" y="1142434"/>
                    </a:cubicBezTo>
                    <a:cubicBezTo>
                      <a:pt x="830131" y="1150107"/>
                      <a:pt x="821978" y="1144832"/>
                      <a:pt x="813345" y="1143393"/>
                    </a:cubicBezTo>
                    <a:cubicBezTo>
                      <a:pt x="734209" y="1127086"/>
                      <a:pt x="658431" y="1098789"/>
                      <a:pt x="582172" y="1071931"/>
                    </a:cubicBezTo>
                    <a:cubicBezTo>
                      <a:pt x="486730" y="1037878"/>
                      <a:pt x="393206" y="998550"/>
                      <a:pt x="300641" y="956824"/>
                    </a:cubicBezTo>
                    <a:cubicBezTo>
                      <a:pt x="203759" y="913659"/>
                      <a:pt x="107837" y="867137"/>
                      <a:pt x="17191" y="811502"/>
                    </a:cubicBezTo>
                    <a:cubicBezTo>
                      <a:pt x="9037" y="806706"/>
                      <a:pt x="-3433" y="803828"/>
                      <a:pt x="884" y="789440"/>
                    </a:cubicBezTo>
                    <a:cubicBezTo>
                      <a:pt x="90571" y="783205"/>
                      <a:pt x="179299" y="792797"/>
                      <a:pt x="268027" y="803828"/>
                    </a:cubicBezTo>
                    <a:cubicBezTo>
                      <a:pt x="268987" y="803828"/>
                      <a:pt x="269466" y="804308"/>
                      <a:pt x="270425" y="804787"/>
                    </a:cubicBezTo>
                    <a:cubicBezTo>
                      <a:pt x="326540" y="816298"/>
                      <a:pt x="330857" y="814380"/>
                      <a:pt x="352919" y="763061"/>
                    </a:cubicBezTo>
                    <a:cubicBezTo>
                      <a:pt x="362990" y="740040"/>
                      <a:pt x="372582" y="716539"/>
                      <a:pt x="382175" y="693518"/>
                    </a:cubicBezTo>
                    <a:cubicBezTo>
                      <a:pt x="386012" y="684405"/>
                      <a:pt x="387930" y="674333"/>
                      <a:pt x="382654" y="665700"/>
                    </a:cubicBezTo>
                    <a:cubicBezTo>
                      <a:pt x="352439" y="618698"/>
                      <a:pt x="333255" y="567380"/>
                      <a:pt x="325580" y="511745"/>
                    </a:cubicBezTo>
                    <a:cubicBezTo>
                      <a:pt x="324621" y="507428"/>
                      <a:pt x="321744" y="503592"/>
                      <a:pt x="320305" y="500234"/>
                    </a:cubicBezTo>
                    <a:close/>
                  </a:path>
                </a:pathLst>
              </a:custGeom>
              <a:solidFill>
                <a:srgbClr val="F0C8A4"/>
              </a:solidFill>
              <a:ln w="479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B2E13166-0581-42CF-B548-BFFEA54D0E6B}"/>
                  </a:ext>
                </a:extLst>
              </p:cNvPr>
              <p:cNvSpPr/>
              <p:nvPr/>
            </p:nvSpPr>
            <p:spPr>
              <a:xfrm>
                <a:off x="6563621" y="2228392"/>
                <a:ext cx="1182262" cy="613753"/>
              </a:xfrm>
              <a:custGeom>
                <a:avLst/>
                <a:gdLst>
                  <a:gd name="connsiteX0" fmla="*/ 258510 w 1189137"/>
                  <a:gd name="connsiteY0" fmla="*/ 1718 h 686602"/>
                  <a:gd name="connsiteX1" fmla="*/ 325176 w 1189137"/>
                  <a:gd name="connsiteY1" fmla="*/ 44883 h 686602"/>
                  <a:gd name="connsiteX2" fmla="*/ 825410 w 1189137"/>
                  <a:gd name="connsiteY2" fmla="*/ 269821 h 686602"/>
                  <a:gd name="connsiteX3" fmla="*/ 1046511 w 1189137"/>
                  <a:gd name="connsiteY3" fmla="*/ 343202 h 686602"/>
                  <a:gd name="connsiteX4" fmla="*/ 1095432 w 1189137"/>
                  <a:gd name="connsiteY4" fmla="*/ 354712 h 686602"/>
                  <a:gd name="connsiteX5" fmla="*/ 1170730 w 1189137"/>
                  <a:gd name="connsiteY5" fmla="*/ 453512 h 686602"/>
                  <a:gd name="connsiteX6" fmla="*/ 1182241 w 1189137"/>
                  <a:gd name="connsiteY6" fmla="*/ 590681 h 686602"/>
                  <a:gd name="connsiteX7" fmla="*/ 1169771 w 1189137"/>
                  <a:gd name="connsiteY7" fmla="*/ 686603 h 686602"/>
                  <a:gd name="connsiteX8" fmla="*/ 528531 w 1189137"/>
                  <a:gd name="connsiteY8" fmla="*/ 311547 h 686602"/>
                  <a:gd name="connsiteX9" fmla="*/ 104555 w 1189137"/>
                  <a:gd name="connsiteY9" fmla="*/ 181093 h 686602"/>
                  <a:gd name="connsiteX10" fmla="*/ 0 w 1189137"/>
                  <a:gd name="connsiteY10" fmla="*/ 158551 h 686602"/>
                  <a:gd name="connsiteX11" fmla="*/ 72421 w 1189137"/>
                  <a:gd name="connsiteY11" fmla="*/ 59751 h 686602"/>
                  <a:gd name="connsiteX12" fmla="*/ 162588 w 1189137"/>
                  <a:gd name="connsiteY12" fmla="*/ 11790 h 686602"/>
                  <a:gd name="connsiteX13" fmla="*/ 258510 w 1189137"/>
                  <a:gd name="connsiteY13" fmla="*/ 1718 h 686602"/>
                  <a:gd name="connsiteX0" fmla="*/ 258510 w 1189137"/>
                  <a:gd name="connsiteY0" fmla="*/ 1718 h 686603"/>
                  <a:gd name="connsiteX1" fmla="*/ 325176 w 1189137"/>
                  <a:gd name="connsiteY1" fmla="*/ 44883 h 686603"/>
                  <a:gd name="connsiteX2" fmla="*/ 825410 w 1189137"/>
                  <a:gd name="connsiteY2" fmla="*/ 269821 h 686603"/>
                  <a:gd name="connsiteX3" fmla="*/ 1046511 w 1189137"/>
                  <a:gd name="connsiteY3" fmla="*/ 343202 h 686603"/>
                  <a:gd name="connsiteX4" fmla="*/ 1095432 w 1189137"/>
                  <a:gd name="connsiteY4" fmla="*/ 354712 h 686603"/>
                  <a:gd name="connsiteX5" fmla="*/ 1170730 w 1189137"/>
                  <a:gd name="connsiteY5" fmla="*/ 453512 h 686603"/>
                  <a:gd name="connsiteX6" fmla="*/ 1182241 w 1189137"/>
                  <a:gd name="connsiteY6" fmla="*/ 590681 h 686603"/>
                  <a:gd name="connsiteX7" fmla="*/ 1169771 w 1189137"/>
                  <a:gd name="connsiteY7" fmla="*/ 686603 h 686603"/>
                  <a:gd name="connsiteX8" fmla="*/ 528531 w 1189137"/>
                  <a:gd name="connsiteY8" fmla="*/ 311547 h 686603"/>
                  <a:gd name="connsiteX9" fmla="*/ 0 w 1189137"/>
                  <a:gd name="connsiteY9" fmla="*/ 158551 h 686603"/>
                  <a:gd name="connsiteX10" fmla="*/ 72421 w 1189137"/>
                  <a:gd name="connsiteY10" fmla="*/ 59751 h 686603"/>
                  <a:gd name="connsiteX11" fmla="*/ 162588 w 1189137"/>
                  <a:gd name="connsiteY11" fmla="*/ 11790 h 686603"/>
                  <a:gd name="connsiteX12" fmla="*/ 258510 w 1189137"/>
                  <a:gd name="connsiteY12" fmla="*/ 1718 h 686603"/>
                  <a:gd name="connsiteX0" fmla="*/ 258510 w 1189137"/>
                  <a:gd name="connsiteY0" fmla="*/ 1718 h 686603"/>
                  <a:gd name="connsiteX1" fmla="*/ 325176 w 1189137"/>
                  <a:gd name="connsiteY1" fmla="*/ 44883 h 686603"/>
                  <a:gd name="connsiteX2" fmla="*/ 825410 w 1189137"/>
                  <a:gd name="connsiteY2" fmla="*/ 269821 h 686603"/>
                  <a:gd name="connsiteX3" fmla="*/ 1046511 w 1189137"/>
                  <a:gd name="connsiteY3" fmla="*/ 343202 h 686603"/>
                  <a:gd name="connsiteX4" fmla="*/ 1095432 w 1189137"/>
                  <a:gd name="connsiteY4" fmla="*/ 354712 h 686603"/>
                  <a:gd name="connsiteX5" fmla="*/ 1170730 w 1189137"/>
                  <a:gd name="connsiteY5" fmla="*/ 453512 h 686603"/>
                  <a:gd name="connsiteX6" fmla="*/ 1182241 w 1189137"/>
                  <a:gd name="connsiteY6" fmla="*/ 590681 h 686603"/>
                  <a:gd name="connsiteX7" fmla="*/ 1169771 w 1189137"/>
                  <a:gd name="connsiteY7" fmla="*/ 686603 h 686603"/>
                  <a:gd name="connsiteX8" fmla="*/ 0 w 1189137"/>
                  <a:gd name="connsiteY8" fmla="*/ 158551 h 686603"/>
                  <a:gd name="connsiteX9" fmla="*/ 72421 w 1189137"/>
                  <a:gd name="connsiteY9" fmla="*/ 59751 h 686603"/>
                  <a:gd name="connsiteX10" fmla="*/ 162588 w 1189137"/>
                  <a:gd name="connsiteY10" fmla="*/ 11790 h 686603"/>
                  <a:gd name="connsiteX11" fmla="*/ 258510 w 1189137"/>
                  <a:gd name="connsiteY11" fmla="*/ 1718 h 686603"/>
                  <a:gd name="connsiteX0" fmla="*/ 258510 w 1189137"/>
                  <a:gd name="connsiteY0" fmla="*/ 1718 h 590681"/>
                  <a:gd name="connsiteX1" fmla="*/ 325176 w 1189137"/>
                  <a:gd name="connsiteY1" fmla="*/ 44883 h 590681"/>
                  <a:gd name="connsiteX2" fmla="*/ 825410 w 1189137"/>
                  <a:gd name="connsiteY2" fmla="*/ 269821 h 590681"/>
                  <a:gd name="connsiteX3" fmla="*/ 1046511 w 1189137"/>
                  <a:gd name="connsiteY3" fmla="*/ 343202 h 590681"/>
                  <a:gd name="connsiteX4" fmla="*/ 1095432 w 1189137"/>
                  <a:gd name="connsiteY4" fmla="*/ 354712 h 590681"/>
                  <a:gd name="connsiteX5" fmla="*/ 1170730 w 1189137"/>
                  <a:gd name="connsiteY5" fmla="*/ 453512 h 590681"/>
                  <a:gd name="connsiteX6" fmla="*/ 1182241 w 1189137"/>
                  <a:gd name="connsiteY6" fmla="*/ 590681 h 590681"/>
                  <a:gd name="connsiteX7" fmla="*/ 0 w 1189137"/>
                  <a:gd name="connsiteY7" fmla="*/ 158551 h 590681"/>
                  <a:gd name="connsiteX8" fmla="*/ 72421 w 1189137"/>
                  <a:gd name="connsiteY8" fmla="*/ 59751 h 590681"/>
                  <a:gd name="connsiteX9" fmla="*/ 162588 w 1189137"/>
                  <a:gd name="connsiteY9" fmla="*/ 11790 h 590681"/>
                  <a:gd name="connsiteX10" fmla="*/ 258510 w 1189137"/>
                  <a:gd name="connsiteY10" fmla="*/ 1718 h 590681"/>
                  <a:gd name="connsiteX0" fmla="*/ 258510 w 1189757"/>
                  <a:gd name="connsiteY0" fmla="*/ 1718 h 629004"/>
                  <a:gd name="connsiteX1" fmla="*/ 325176 w 1189757"/>
                  <a:gd name="connsiteY1" fmla="*/ 44883 h 629004"/>
                  <a:gd name="connsiteX2" fmla="*/ 825410 w 1189757"/>
                  <a:gd name="connsiteY2" fmla="*/ 269821 h 629004"/>
                  <a:gd name="connsiteX3" fmla="*/ 1046511 w 1189757"/>
                  <a:gd name="connsiteY3" fmla="*/ 343202 h 629004"/>
                  <a:gd name="connsiteX4" fmla="*/ 1095432 w 1189757"/>
                  <a:gd name="connsiteY4" fmla="*/ 354712 h 629004"/>
                  <a:gd name="connsiteX5" fmla="*/ 1170730 w 1189757"/>
                  <a:gd name="connsiteY5" fmla="*/ 453512 h 629004"/>
                  <a:gd name="connsiteX6" fmla="*/ 1185934 w 1189757"/>
                  <a:gd name="connsiteY6" fmla="*/ 629004 h 629004"/>
                  <a:gd name="connsiteX7" fmla="*/ 0 w 1189757"/>
                  <a:gd name="connsiteY7" fmla="*/ 158551 h 629004"/>
                  <a:gd name="connsiteX8" fmla="*/ 72421 w 1189757"/>
                  <a:gd name="connsiteY8" fmla="*/ 59751 h 629004"/>
                  <a:gd name="connsiteX9" fmla="*/ 162588 w 1189757"/>
                  <a:gd name="connsiteY9" fmla="*/ 11790 h 629004"/>
                  <a:gd name="connsiteX10" fmla="*/ 258510 w 1189757"/>
                  <a:gd name="connsiteY10" fmla="*/ 1718 h 629004"/>
                  <a:gd name="connsiteX0" fmla="*/ 258510 w 1193728"/>
                  <a:gd name="connsiteY0" fmla="*/ 1718 h 629004"/>
                  <a:gd name="connsiteX1" fmla="*/ 325176 w 1193728"/>
                  <a:gd name="connsiteY1" fmla="*/ 44883 h 629004"/>
                  <a:gd name="connsiteX2" fmla="*/ 825410 w 1193728"/>
                  <a:gd name="connsiteY2" fmla="*/ 269821 h 629004"/>
                  <a:gd name="connsiteX3" fmla="*/ 1046511 w 1193728"/>
                  <a:gd name="connsiteY3" fmla="*/ 343202 h 629004"/>
                  <a:gd name="connsiteX4" fmla="*/ 1095432 w 1193728"/>
                  <a:gd name="connsiteY4" fmla="*/ 354712 h 629004"/>
                  <a:gd name="connsiteX5" fmla="*/ 1170730 w 1193728"/>
                  <a:gd name="connsiteY5" fmla="*/ 453512 h 629004"/>
                  <a:gd name="connsiteX6" fmla="*/ 1185934 w 1193728"/>
                  <a:gd name="connsiteY6" fmla="*/ 629004 h 629004"/>
                  <a:gd name="connsiteX7" fmla="*/ 0 w 1193728"/>
                  <a:gd name="connsiteY7" fmla="*/ 158551 h 629004"/>
                  <a:gd name="connsiteX8" fmla="*/ 72421 w 1193728"/>
                  <a:gd name="connsiteY8" fmla="*/ 59751 h 629004"/>
                  <a:gd name="connsiteX9" fmla="*/ 162588 w 1193728"/>
                  <a:gd name="connsiteY9" fmla="*/ 11790 h 629004"/>
                  <a:gd name="connsiteX10" fmla="*/ 258510 w 1193728"/>
                  <a:gd name="connsiteY10" fmla="*/ 1718 h 629004"/>
                  <a:gd name="connsiteX0" fmla="*/ 258510 w 1193728"/>
                  <a:gd name="connsiteY0" fmla="*/ 1718 h 629004"/>
                  <a:gd name="connsiteX1" fmla="*/ 325176 w 1193728"/>
                  <a:gd name="connsiteY1" fmla="*/ 44883 h 629004"/>
                  <a:gd name="connsiteX2" fmla="*/ 825410 w 1193728"/>
                  <a:gd name="connsiteY2" fmla="*/ 269821 h 629004"/>
                  <a:gd name="connsiteX3" fmla="*/ 1046511 w 1193728"/>
                  <a:gd name="connsiteY3" fmla="*/ 343202 h 629004"/>
                  <a:gd name="connsiteX4" fmla="*/ 1095432 w 1193728"/>
                  <a:gd name="connsiteY4" fmla="*/ 354712 h 629004"/>
                  <a:gd name="connsiteX5" fmla="*/ 1170730 w 1193728"/>
                  <a:gd name="connsiteY5" fmla="*/ 453512 h 629004"/>
                  <a:gd name="connsiteX6" fmla="*/ 1185934 w 1193728"/>
                  <a:gd name="connsiteY6" fmla="*/ 629004 h 629004"/>
                  <a:gd name="connsiteX7" fmla="*/ 0 w 1193728"/>
                  <a:gd name="connsiteY7" fmla="*/ 158551 h 629004"/>
                  <a:gd name="connsiteX8" fmla="*/ 72421 w 1193728"/>
                  <a:gd name="connsiteY8" fmla="*/ 59751 h 629004"/>
                  <a:gd name="connsiteX9" fmla="*/ 162588 w 1193728"/>
                  <a:gd name="connsiteY9" fmla="*/ 11790 h 629004"/>
                  <a:gd name="connsiteX10" fmla="*/ 258510 w 1193728"/>
                  <a:gd name="connsiteY10" fmla="*/ 1718 h 629004"/>
                  <a:gd name="connsiteX0" fmla="*/ 258510 w 1193728"/>
                  <a:gd name="connsiteY0" fmla="*/ 1718 h 629004"/>
                  <a:gd name="connsiteX1" fmla="*/ 325176 w 1193728"/>
                  <a:gd name="connsiteY1" fmla="*/ 44883 h 629004"/>
                  <a:gd name="connsiteX2" fmla="*/ 825410 w 1193728"/>
                  <a:gd name="connsiteY2" fmla="*/ 269821 h 629004"/>
                  <a:gd name="connsiteX3" fmla="*/ 1046511 w 1193728"/>
                  <a:gd name="connsiteY3" fmla="*/ 343202 h 629004"/>
                  <a:gd name="connsiteX4" fmla="*/ 1095432 w 1193728"/>
                  <a:gd name="connsiteY4" fmla="*/ 354712 h 629004"/>
                  <a:gd name="connsiteX5" fmla="*/ 1170730 w 1193728"/>
                  <a:gd name="connsiteY5" fmla="*/ 453512 h 629004"/>
                  <a:gd name="connsiteX6" fmla="*/ 1185934 w 1193728"/>
                  <a:gd name="connsiteY6" fmla="*/ 629004 h 629004"/>
                  <a:gd name="connsiteX7" fmla="*/ 0 w 1193728"/>
                  <a:gd name="connsiteY7" fmla="*/ 158551 h 629004"/>
                  <a:gd name="connsiteX8" fmla="*/ 72421 w 1193728"/>
                  <a:gd name="connsiteY8" fmla="*/ 59751 h 629004"/>
                  <a:gd name="connsiteX9" fmla="*/ 162588 w 1193728"/>
                  <a:gd name="connsiteY9" fmla="*/ 11790 h 629004"/>
                  <a:gd name="connsiteX10" fmla="*/ 258510 w 1193728"/>
                  <a:gd name="connsiteY10" fmla="*/ 1718 h 629004"/>
                  <a:gd name="connsiteX0" fmla="*/ 258510 w 1182262"/>
                  <a:gd name="connsiteY0" fmla="*/ 1718 h 613753"/>
                  <a:gd name="connsiteX1" fmla="*/ 325176 w 1182262"/>
                  <a:gd name="connsiteY1" fmla="*/ 44883 h 613753"/>
                  <a:gd name="connsiteX2" fmla="*/ 825410 w 1182262"/>
                  <a:gd name="connsiteY2" fmla="*/ 269821 h 613753"/>
                  <a:gd name="connsiteX3" fmla="*/ 1046511 w 1182262"/>
                  <a:gd name="connsiteY3" fmla="*/ 343202 h 613753"/>
                  <a:gd name="connsiteX4" fmla="*/ 1095432 w 1182262"/>
                  <a:gd name="connsiteY4" fmla="*/ 354712 h 613753"/>
                  <a:gd name="connsiteX5" fmla="*/ 1170730 w 1182262"/>
                  <a:gd name="connsiteY5" fmla="*/ 453512 h 613753"/>
                  <a:gd name="connsiteX6" fmla="*/ 1170280 w 1182262"/>
                  <a:gd name="connsiteY6" fmla="*/ 613753 h 613753"/>
                  <a:gd name="connsiteX7" fmla="*/ 0 w 1182262"/>
                  <a:gd name="connsiteY7" fmla="*/ 158551 h 613753"/>
                  <a:gd name="connsiteX8" fmla="*/ 72421 w 1182262"/>
                  <a:gd name="connsiteY8" fmla="*/ 59751 h 613753"/>
                  <a:gd name="connsiteX9" fmla="*/ 162588 w 1182262"/>
                  <a:gd name="connsiteY9" fmla="*/ 11790 h 613753"/>
                  <a:gd name="connsiteX10" fmla="*/ 258510 w 1182262"/>
                  <a:gd name="connsiteY10" fmla="*/ 1718 h 613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262" h="613753">
                    <a:moveTo>
                      <a:pt x="258510" y="1718"/>
                    </a:moveTo>
                    <a:cubicBezTo>
                      <a:pt x="276736" y="22821"/>
                      <a:pt x="302155" y="32414"/>
                      <a:pt x="325176" y="44883"/>
                    </a:cubicBezTo>
                    <a:cubicBezTo>
                      <a:pt x="485846" y="132652"/>
                      <a:pt x="653230" y="206512"/>
                      <a:pt x="825410" y="269821"/>
                    </a:cubicBezTo>
                    <a:cubicBezTo>
                      <a:pt x="898312" y="296679"/>
                      <a:pt x="972171" y="321619"/>
                      <a:pt x="1046511" y="343202"/>
                    </a:cubicBezTo>
                    <a:cubicBezTo>
                      <a:pt x="1062338" y="347998"/>
                      <a:pt x="1079125" y="350875"/>
                      <a:pt x="1095432" y="354712"/>
                    </a:cubicBezTo>
                    <a:cubicBezTo>
                      <a:pt x="1130443" y="380132"/>
                      <a:pt x="1158255" y="410339"/>
                      <a:pt x="1170730" y="453512"/>
                    </a:cubicBezTo>
                    <a:cubicBezTo>
                      <a:pt x="1183205" y="496685"/>
                      <a:pt x="1188937" y="566687"/>
                      <a:pt x="1170280" y="613753"/>
                    </a:cubicBezTo>
                    <a:cubicBezTo>
                      <a:pt x="960954" y="537599"/>
                      <a:pt x="271495" y="261908"/>
                      <a:pt x="0" y="158551"/>
                    </a:cubicBezTo>
                    <a:cubicBezTo>
                      <a:pt x="20623" y="123060"/>
                      <a:pt x="48920" y="93324"/>
                      <a:pt x="72421" y="59751"/>
                    </a:cubicBezTo>
                    <a:cubicBezTo>
                      <a:pt x="94004" y="29056"/>
                      <a:pt x="129495" y="18505"/>
                      <a:pt x="162588" y="11790"/>
                    </a:cubicBezTo>
                    <a:cubicBezTo>
                      <a:pt x="193763" y="6035"/>
                      <a:pt x="225897" y="-4037"/>
                      <a:pt x="258510" y="1718"/>
                    </a:cubicBezTo>
                    <a:close/>
                  </a:path>
                </a:pathLst>
              </a:custGeom>
              <a:solidFill>
                <a:schemeClr val="accent3"/>
              </a:solidFill>
              <a:ln w="4795"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2305B94E-864D-488E-943E-47DAC95C030D}"/>
                  </a:ext>
                </a:extLst>
              </p:cNvPr>
              <p:cNvSpPr/>
              <p:nvPr/>
            </p:nvSpPr>
            <p:spPr>
              <a:xfrm>
                <a:off x="7229319" y="1218762"/>
                <a:ext cx="734458" cy="503921"/>
              </a:xfrm>
              <a:custGeom>
                <a:avLst/>
                <a:gdLst>
                  <a:gd name="connsiteX0" fmla="*/ 0 w 734458"/>
                  <a:gd name="connsiteY0" fmla="*/ 212798 h 503921"/>
                  <a:gd name="connsiteX1" fmla="*/ 46522 w 734458"/>
                  <a:gd name="connsiteY1" fmla="*/ 112079 h 503921"/>
                  <a:gd name="connsiteX2" fmla="*/ 248918 w 734458"/>
                  <a:gd name="connsiteY2" fmla="*/ 4167 h 503921"/>
                  <a:gd name="connsiteX3" fmla="*/ 694956 w 734458"/>
                  <a:gd name="connsiteY3" fmla="*/ 224308 h 503921"/>
                  <a:gd name="connsiteX4" fmla="*/ 699273 w 734458"/>
                  <a:gd name="connsiteY4" fmla="*/ 494329 h 503921"/>
                  <a:gd name="connsiteX5" fmla="*/ 693517 w 734458"/>
                  <a:gd name="connsiteY5" fmla="*/ 503921 h 503921"/>
                  <a:gd name="connsiteX6" fmla="*/ 414864 w 734458"/>
                  <a:gd name="connsiteY6" fmla="*/ 127906 h 503921"/>
                  <a:gd name="connsiteX7" fmla="*/ 0 w 734458"/>
                  <a:gd name="connsiteY7" fmla="*/ 212798 h 503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4458" h="503921">
                    <a:moveTo>
                      <a:pt x="0" y="212798"/>
                    </a:moveTo>
                    <a:cubicBezTo>
                      <a:pt x="7194" y="172990"/>
                      <a:pt x="23500" y="140856"/>
                      <a:pt x="46522" y="112079"/>
                    </a:cubicBezTo>
                    <a:cubicBezTo>
                      <a:pt x="98320" y="47332"/>
                      <a:pt x="168823" y="16157"/>
                      <a:pt x="248918" y="4167"/>
                    </a:cubicBezTo>
                    <a:cubicBezTo>
                      <a:pt x="421098" y="-21253"/>
                      <a:pt x="611504" y="71792"/>
                      <a:pt x="694956" y="224308"/>
                    </a:cubicBezTo>
                    <a:cubicBezTo>
                      <a:pt x="743397" y="312557"/>
                      <a:pt x="750111" y="403203"/>
                      <a:pt x="699273" y="494329"/>
                    </a:cubicBezTo>
                    <a:cubicBezTo>
                      <a:pt x="697834" y="496727"/>
                      <a:pt x="695916" y="499605"/>
                      <a:pt x="693517" y="503921"/>
                    </a:cubicBezTo>
                    <a:cubicBezTo>
                      <a:pt x="694476" y="306801"/>
                      <a:pt x="585605" y="189776"/>
                      <a:pt x="414864" y="127906"/>
                    </a:cubicBezTo>
                    <a:cubicBezTo>
                      <a:pt x="264745" y="72751"/>
                      <a:pt x="120862" y="87619"/>
                      <a:pt x="0" y="212798"/>
                    </a:cubicBezTo>
                    <a:close/>
                  </a:path>
                </a:pathLst>
              </a:custGeom>
              <a:solidFill>
                <a:schemeClr val="accent3"/>
              </a:solidFill>
              <a:ln w="4795" cap="flat">
                <a:noFill/>
                <a:prstDash val="solid"/>
                <a:miter/>
              </a:ln>
            </p:spPr>
            <p:txBody>
              <a:bodyPr rtlCol="0" anchor="ctr"/>
              <a:lstStyle/>
              <a:p>
                <a:endParaRPr lang="en-US" dirty="0"/>
              </a:p>
            </p:txBody>
          </p:sp>
        </p:grpSp>
        <p:grpSp>
          <p:nvGrpSpPr>
            <p:cNvPr id="11" name="Group 10">
              <a:extLst>
                <a:ext uri="{FF2B5EF4-FFF2-40B4-BE49-F238E27FC236}">
                  <a16:creationId xmlns:a16="http://schemas.microsoft.com/office/drawing/2014/main" id="{8AC2D85C-4104-400C-BE82-13CC6A074DE7}"/>
                </a:ext>
              </a:extLst>
            </p:cNvPr>
            <p:cNvGrpSpPr/>
            <p:nvPr/>
          </p:nvGrpSpPr>
          <p:grpSpPr>
            <a:xfrm rot="17387257">
              <a:off x="7346229" y="5116436"/>
              <a:ext cx="1470565" cy="1237712"/>
              <a:chOff x="8327262" y="3218811"/>
              <a:chExt cx="1661394" cy="1398326"/>
            </a:xfrm>
          </p:grpSpPr>
          <p:sp>
            <p:nvSpPr>
              <p:cNvPr id="12" name="Freeform: Shape 11">
                <a:extLst>
                  <a:ext uri="{FF2B5EF4-FFF2-40B4-BE49-F238E27FC236}">
                    <a16:creationId xmlns:a16="http://schemas.microsoft.com/office/drawing/2014/main" id="{69B1025D-91C7-4515-89EE-5D720FB755AC}"/>
                  </a:ext>
                </a:extLst>
              </p:cNvPr>
              <p:cNvSpPr/>
              <p:nvPr/>
            </p:nvSpPr>
            <p:spPr>
              <a:xfrm>
                <a:off x="8670942" y="3273142"/>
                <a:ext cx="1128485" cy="806800"/>
              </a:xfrm>
              <a:custGeom>
                <a:avLst/>
                <a:gdLst>
                  <a:gd name="connsiteX0" fmla="*/ 1019741 w 1128485"/>
                  <a:gd name="connsiteY0" fmla="*/ 736806 h 806800"/>
                  <a:gd name="connsiteX1" fmla="*/ 817345 w 1128485"/>
                  <a:gd name="connsiteY1" fmla="*/ 792921 h 806800"/>
                  <a:gd name="connsiteX2" fmla="*/ 761710 w 1128485"/>
                  <a:gd name="connsiteY2" fmla="*/ 784767 h 806800"/>
                  <a:gd name="connsiteX3" fmla="*/ 424064 w 1128485"/>
                  <a:gd name="connsiteY3" fmla="*/ 702754 h 806800"/>
                  <a:gd name="connsiteX4" fmla="*/ 385215 w 1128485"/>
                  <a:gd name="connsiteY4" fmla="*/ 703233 h 806800"/>
                  <a:gd name="connsiteX5" fmla="*/ 302723 w 1128485"/>
                  <a:gd name="connsiteY5" fmla="*/ 732010 h 806800"/>
                  <a:gd name="connsiteX6" fmla="*/ 289773 w 1128485"/>
                  <a:gd name="connsiteY6" fmla="*/ 766542 h 806800"/>
                  <a:gd name="connsiteX7" fmla="*/ 213515 w 1128485"/>
                  <a:gd name="connsiteY7" fmla="*/ 753113 h 806800"/>
                  <a:gd name="connsiteX8" fmla="*/ 63876 w 1128485"/>
                  <a:gd name="connsiteY8" fmla="*/ 710427 h 806800"/>
                  <a:gd name="connsiteX9" fmla="*/ 42774 w 1128485"/>
                  <a:gd name="connsiteY9" fmla="*/ 710427 h 806800"/>
                  <a:gd name="connsiteX10" fmla="*/ 5364 w 1128485"/>
                  <a:gd name="connsiteY10" fmla="*/ 695080 h 806800"/>
                  <a:gd name="connsiteX11" fmla="*/ 18313 w 1128485"/>
                  <a:gd name="connsiteY11" fmla="*/ 646639 h 806800"/>
                  <a:gd name="connsiteX12" fmla="*/ 75387 w 1128485"/>
                  <a:gd name="connsiteY12" fmla="*/ 574698 h 806800"/>
                  <a:gd name="connsiteX13" fmla="*/ 160758 w 1128485"/>
                  <a:gd name="connsiteY13" fmla="*/ 454315 h 806800"/>
                  <a:gd name="connsiteX14" fmla="*/ 174667 w 1128485"/>
                  <a:gd name="connsiteY14" fmla="*/ 443764 h 806800"/>
                  <a:gd name="connsiteX15" fmla="*/ 206800 w 1128485"/>
                  <a:gd name="connsiteY15" fmla="*/ 461989 h 806800"/>
                  <a:gd name="connsiteX16" fmla="*/ 298885 w 1128485"/>
                  <a:gd name="connsiteY16" fmla="*/ 430335 h 806800"/>
                  <a:gd name="connsiteX17" fmla="*/ 318070 w 1128485"/>
                  <a:gd name="connsiteY17" fmla="*/ 405395 h 806800"/>
                  <a:gd name="connsiteX18" fmla="*/ 473944 w 1128485"/>
                  <a:gd name="connsiteY18" fmla="*/ 164630 h 806800"/>
                  <a:gd name="connsiteX19" fmla="*/ 537253 w 1128485"/>
                  <a:gd name="connsiteY19" fmla="*/ 123863 h 806800"/>
                  <a:gd name="connsiteX20" fmla="*/ 565550 w 1128485"/>
                  <a:gd name="connsiteY20" fmla="*/ 87413 h 806800"/>
                  <a:gd name="connsiteX21" fmla="*/ 746842 w 1128485"/>
                  <a:gd name="connsiteY21" fmla="*/ 2522 h 806800"/>
                  <a:gd name="connsiteX22" fmla="*/ 726699 w 1128485"/>
                  <a:gd name="connsiteY22" fmla="*/ 23624 h 806800"/>
                  <a:gd name="connsiteX23" fmla="*/ 616388 w 1128485"/>
                  <a:gd name="connsiteY23" fmla="*/ 117149 h 806800"/>
                  <a:gd name="connsiteX24" fmla="*/ 741567 w 1128485"/>
                  <a:gd name="connsiteY24" fmla="*/ 91250 h 806800"/>
                  <a:gd name="connsiteX25" fmla="*/ 889287 w 1128485"/>
                  <a:gd name="connsiteY25" fmla="*/ 109475 h 806800"/>
                  <a:gd name="connsiteX26" fmla="*/ 971780 w 1128485"/>
                  <a:gd name="connsiteY26" fmla="*/ 209714 h 806800"/>
                  <a:gd name="connsiteX27" fmla="*/ 960269 w 1128485"/>
                  <a:gd name="connsiteY27" fmla="*/ 250481 h 806800"/>
                  <a:gd name="connsiteX28" fmla="*/ 943962 w 1128485"/>
                  <a:gd name="connsiteY28" fmla="*/ 302279 h 806800"/>
                  <a:gd name="connsiteX29" fmla="*/ 1059549 w 1128485"/>
                  <a:gd name="connsiteY29" fmla="*/ 433212 h 806800"/>
                  <a:gd name="connsiteX30" fmla="*/ 1113265 w 1128485"/>
                  <a:gd name="connsiteY30" fmla="*/ 452876 h 806800"/>
                  <a:gd name="connsiteX31" fmla="*/ 1122858 w 1128485"/>
                  <a:gd name="connsiteY31" fmla="*/ 479735 h 806800"/>
                  <a:gd name="connsiteX32" fmla="*/ 858112 w 1128485"/>
                  <a:gd name="connsiteY32" fmla="*/ 726255 h 806800"/>
                  <a:gd name="connsiteX33" fmla="*/ 994321 w 1128485"/>
                  <a:gd name="connsiteY33" fmla="*/ 730571 h 806800"/>
                  <a:gd name="connsiteX34" fmla="*/ 1019741 w 1128485"/>
                  <a:gd name="connsiteY34" fmla="*/ 736806 h 80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128485" h="806800">
                    <a:moveTo>
                      <a:pt x="1019741" y="736806"/>
                    </a:moveTo>
                    <a:cubicBezTo>
                      <a:pt x="979933" y="798196"/>
                      <a:pt x="883531" y="825534"/>
                      <a:pt x="817345" y="792921"/>
                    </a:cubicBezTo>
                    <a:cubicBezTo>
                      <a:pt x="799120" y="783808"/>
                      <a:pt x="782334" y="782369"/>
                      <a:pt x="761710" y="784767"/>
                    </a:cubicBezTo>
                    <a:cubicBezTo>
                      <a:pt x="640369" y="796757"/>
                      <a:pt x="521425" y="791482"/>
                      <a:pt x="424064" y="702754"/>
                    </a:cubicBezTo>
                    <a:cubicBezTo>
                      <a:pt x="409676" y="689804"/>
                      <a:pt x="397206" y="698917"/>
                      <a:pt x="385215" y="703233"/>
                    </a:cubicBezTo>
                    <a:cubicBezTo>
                      <a:pt x="357398" y="712825"/>
                      <a:pt x="331020" y="724336"/>
                      <a:pt x="302723" y="732010"/>
                    </a:cubicBezTo>
                    <a:cubicBezTo>
                      <a:pt x="283538" y="737286"/>
                      <a:pt x="285457" y="752154"/>
                      <a:pt x="289773" y="766542"/>
                    </a:cubicBezTo>
                    <a:cubicBezTo>
                      <a:pt x="262915" y="772297"/>
                      <a:pt x="238455" y="759828"/>
                      <a:pt x="213515" y="753113"/>
                    </a:cubicBezTo>
                    <a:cubicBezTo>
                      <a:pt x="163635" y="739684"/>
                      <a:pt x="113276" y="727214"/>
                      <a:pt x="63876" y="710427"/>
                    </a:cubicBezTo>
                    <a:cubicBezTo>
                      <a:pt x="56682" y="708029"/>
                      <a:pt x="49968" y="708509"/>
                      <a:pt x="42774" y="710427"/>
                    </a:cubicBezTo>
                    <a:cubicBezTo>
                      <a:pt x="27905" y="711387"/>
                      <a:pt x="15915" y="704672"/>
                      <a:pt x="5364" y="695080"/>
                    </a:cubicBezTo>
                    <a:cubicBezTo>
                      <a:pt x="-7586" y="674457"/>
                      <a:pt x="5364" y="660548"/>
                      <a:pt x="18313" y="646639"/>
                    </a:cubicBezTo>
                    <a:cubicBezTo>
                      <a:pt x="44692" y="628414"/>
                      <a:pt x="57162" y="599158"/>
                      <a:pt x="75387" y="574698"/>
                    </a:cubicBezTo>
                    <a:cubicBezTo>
                      <a:pt x="104643" y="534890"/>
                      <a:pt x="131981" y="494123"/>
                      <a:pt x="160758" y="454315"/>
                    </a:cubicBezTo>
                    <a:cubicBezTo>
                      <a:pt x="164115" y="449519"/>
                      <a:pt x="166033" y="442325"/>
                      <a:pt x="174667" y="443764"/>
                    </a:cubicBezTo>
                    <a:cubicBezTo>
                      <a:pt x="178024" y="462948"/>
                      <a:pt x="186177" y="470622"/>
                      <a:pt x="206800" y="461989"/>
                    </a:cubicBezTo>
                    <a:cubicBezTo>
                      <a:pt x="237016" y="449999"/>
                      <a:pt x="268191" y="440886"/>
                      <a:pt x="298885" y="430335"/>
                    </a:cubicBezTo>
                    <a:cubicBezTo>
                      <a:pt x="310396" y="426498"/>
                      <a:pt x="317111" y="417865"/>
                      <a:pt x="318070" y="405395"/>
                    </a:cubicBezTo>
                    <a:cubicBezTo>
                      <a:pt x="329101" y="298921"/>
                      <a:pt x="394328" y="226980"/>
                      <a:pt x="473944" y="164630"/>
                    </a:cubicBezTo>
                    <a:cubicBezTo>
                      <a:pt x="493608" y="149283"/>
                      <a:pt x="515670" y="136333"/>
                      <a:pt x="537253" y="123863"/>
                    </a:cubicBezTo>
                    <a:cubicBezTo>
                      <a:pt x="552120" y="115230"/>
                      <a:pt x="557875" y="101322"/>
                      <a:pt x="565550" y="87413"/>
                    </a:cubicBezTo>
                    <a:cubicBezTo>
                      <a:pt x="603919" y="21706"/>
                      <a:pt x="670584" y="-9469"/>
                      <a:pt x="746842" y="2522"/>
                    </a:cubicBezTo>
                    <a:cubicBezTo>
                      <a:pt x="746363" y="15471"/>
                      <a:pt x="735332" y="18828"/>
                      <a:pt x="726699" y="23624"/>
                    </a:cubicBezTo>
                    <a:cubicBezTo>
                      <a:pt x="670105" y="57677"/>
                      <a:pt x="641807" y="81178"/>
                      <a:pt x="616388" y="117149"/>
                    </a:cubicBezTo>
                    <a:cubicBezTo>
                      <a:pt x="659074" y="106597"/>
                      <a:pt x="699361" y="96046"/>
                      <a:pt x="741567" y="91250"/>
                    </a:cubicBezTo>
                    <a:cubicBezTo>
                      <a:pt x="792405" y="85494"/>
                      <a:pt x="842285" y="87413"/>
                      <a:pt x="889287" y="109475"/>
                    </a:cubicBezTo>
                    <a:cubicBezTo>
                      <a:pt x="932452" y="129619"/>
                      <a:pt x="959790" y="163671"/>
                      <a:pt x="971780" y="209714"/>
                    </a:cubicBezTo>
                    <a:cubicBezTo>
                      <a:pt x="976097" y="225541"/>
                      <a:pt x="974178" y="239450"/>
                      <a:pt x="960269" y="250481"/>
                    </a:cubicBezTo>
                    <a:cubicBezTo>
                      <a:pt x="943003" y="263910"/>
                      <a:pt x="940126" y="281655"/>
                      <a:pt x="943962" y="302279"/>
                    </a:cubicBezTo>
                    <a:cubicBezTo>
                      <a:pt x="956433" y="368945"/>
                      <a:pt x="1001996" y="406354"/>
                      <a:pt x="1059549" y="433212"/>
                    </a:cubicBezTo>
                    <a:cubicBezTo>
                      <a:pt x="1076815" y="441366"/>
                      <a:pt x="1095040" y="447121"/>
                      <a:pt x="1113265" y="452876"/>
                    </a:cubicBezTo>
                    <a:cubicBezTo>
                      <a:pt x="1127654" y="457673"/>
                      <a:pt x="1133889" y="466785"/>
                      <a:pt x="1122858" y="479735"/>
                    </a:cubicBezTo>
                    <a:cubicBezTo>
                      <a:pt x="1045640" y="573259"/>
                      <a:pt x="974178" y="673498"/>
                      <a:pt x="858112" y="726255"/>
                    </a:cubicBezTo>
                    <a:cubicBezTo>
                      <a:pt x="903675" y="734408"/>
                      <a:pt x="949239" y="732010"/>
                      <a:pt x="994321" y="730571"/>
                    </a:cubicBezTo>
                    <a:cubicBezTo>
                      <a:pt x="1003434" y="730571"/>
                      <a:pt x="1013506" y="725295"/>
                      <a:pt x="1019741" y="736806"/>
                    </a:cubicBezTo>
                    <a:close/>
                  </a:path>
                </a:pathLst>
              </a:custGeom>
              <a:solidFill>
                <a:srgbClr val="F0C8A4"/>
              </a:solidFill>
              <a:ln w="479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6A9A604-C539-4D38-8985-1A598CEDACE0}"/>
                  </a:ext>
                </a:extLst>
              </p:cNvPr>
              <p:cNvSpPr/>
              <p:nvPr/>
            </p:nvSpPr>
            <p:spPr>
              <a:xfrm>
                <a:off x="9265268" y="3218811"/>
                <a:ext cx="723388" cy="795086"/>
              </a:xfrm>
              <a:custGeom>
                <a:avLst/>
                <a:gdLst>
                  <a:gd name="connsiteX0" fmla="*/ 425415 w 723388"/>
                  <a:gd name="connsiteY0" fmla="*/ 791137 h 795086"/>
                  <a:gd name="connsiteX1" fmla="*/ 260428 w 723388"/>
                  <a:gd name="connsiteY1" fmla="*/ 790178 h 795086"/>
                  <a:gd name="connsiteX2" fmla="*/ 238846 w 723388"/>
                  <a:gd name="connsiteY2" fmla="*/ 784423 h 795086"/>
                  <a:gd name="connsiteX3" fmla="*/ 529490 w 723388"/>
                  <a:gd name="connsiteY3" fmla="*/ 522555 h 795086"/>
                  <a:gd name="connsiteX4" fmla="*/ 509347 w 723388"/>
                  <a:gd name="connsiteY4" fmla="*/ 513443 h 795086"/>
                  <a:gd name="connsiteX5" fmla="*/ 388005 w 723388"/>
                  <a:gd name="connsiteY5" fmla="*/ 447736 h 795086"/>
                  <a:gd name="connsiteX6" fmla="*/ 339085 w 723388"/>
                  <a:gd name="connsiteY6" fmla="*/ 338864 h 795086"/>
                  <a:gd name="connsiteX7" fmla="*/ 360667 w 723388"/>
                  <a:gd name="connsiteY7" fmla="*/ 298577 h 795086"/>
                  <a:gd name="connsiteX8" fmla="*/ 370739 w 723388"/>
                  <a:gd name="connsiteY8" fmla="*/ 269321 h 795086"/>
                  <a:gd name="connsiteX9" fmla="*/ 216304 w 723388"/>
                  <a:gd name="connsiteY9" fmla="*/ 152296 h 795086"/>
                  <a:gd name="connsiteX10" fmla="*/ 16306 w 723388"/>
                  <a:gd name="connsiteY10" fmla="*/ 182991 h 795086"/>
                  <a:gd name="connsiteX11" fmla="*/ 0 w 723388"/>
                  <a:gd name="connsiteY11" fmla="*/ 187307 h 795086"/>
                  <a:gd name="connsiteX12" fmla="*/ 53237 w 723388"/>
                  <a:gd name="connsiteY12" fmla="*/ 124958 h 795086"/>
                  <a:gd name="connsiteX13" fmla="*/ 151557 w 723388"/>
                  <a:gd name="connsiteY13" fmla="*/ 57333 h 795086"/>
                  <a:gd name="connsiteX14" fmla="*/ 275296 w 723388"/>
                  <a:gd name="connsiteY14" fmla="*/ 14168 h 795086"/>
                  <a:gd name="connsiteX15" fmla="*/ 590401 w 723388"/>
                  <a:gd name="connsiteY15" fmla="*/ 101457 h 795086"/>
                  <a:gd name="connsiteX16" fmla="*/ 718936 w 723388"/>
                  <a:gd name="connsiteY16" fmla="*/ 477952 h 795086"/>
                  <a:gd name="connsiteX17" fmla="*/ 718936 w 723388"/>
                  <a:gd name="connsiteY17" fmla="*/ 503851 h 795086"/>
                  <a:gd name="connsiteX18" fmla="*/ 601432 w 723388"/>
                  <a:gd name="connsiteY18" fmla="*/ 736941 h 795086"/>
                  <a:gd name="connsiteX19" fmla="*/ 447477 w 723388"/>
                  <a:gd name="connsiteY19" fmla="*/ 785862 h 795086"/>
                  <a:gd name="connsiteX20" fmla="*/ 425415 w 723388"/>
                  <a:gd name="connsiteY20" fmla="*/ 791137 h 79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23388" h="795086">
                    <a:moveTo>
                      <a:pt x="425415" y="791137"/>
                    </a:moveTo>
                    <a:cubicBezTo>
                      <a:pt x="370259" y="794015"/>
                      <a:pt x="315584" y="798811"/>
                      <a:pt x="260428" y="790178"/>
                    </a:cubicBezTo>
                    <a:cubicBezTo>
                      <a:pt x="253714" y="789219"/>
                      <a:pt x="247000" y="788260"/>
                      <a:pt x="238846" y="784423"/>
                    </a:cubicBezTo>
                    <a:cubicBezTo>
                      <a:pt x="369301" y="733584"/>
                      <a:pt x="443640" y="622315"/>
                      <a:pt x="529490" y="522555"/>
                    </a:cubicBezTo>
                    <a:cubicBezTo>
                      <a:pt x="525654" y="513922"/>
                      <a:pt x="516061" y="515361"/>
                      <a:pt x="509347" y="513443"/>
                    </a:cubicBezTo>
                    <a:cubicBezTo>
                      <a:pt x="464263" y="499534"/>
                      <a:pt x="422537" y="479390"/>
                      <a:pt x="388005" y="447736"/>
                    </a:cubicBezTo>
                    <a:cubicBezTo>
                      <a:pt x="356830" y="419439"/>
                      <a:pt x="341962" y="381070"/>
                      <a:pt x="339085" y="338864"/>
                    </a:cubicBezTo>
                    <a:cubicBezTo>
                      <a:pt x="338126" y="322078"/>
                      <a:pt x="344840" y="306730"/>
                      <a:pt x="360667" y="298577"/>
                    </a:cubicBezTo>
                    <a:cubicBezTo>
                      <a:pt x="375056" y="291383"/>
                      <a:pt x="374097" y="281791"/>
                      <a:pt x="370739" y="269321"/>
                    </a:cubicBezTo>
                    <a:cubicBezTo>
                      <a:pt x="352514" y="198818"/>
                      <a:pt x="297359" y="157092"/>
                      <a:pt x="216304" y="152296"/>
                    </a:cubicBezTo>
                    <a:cubicBezTo>
                      <a:pt x="147240" y="148459"/>
                      <a:pt x="81054" y="161888"/>
                      <a:pt x="16306" y="182991"/>
                    </a:cubicBezTo>
                    <a:cubicBezTo>
                      <a:pt x="12949" y="183950"/>
                      <a:pt x="9112" y="184909"/>
                      <a:pt x="0" y="187307"/>
                    </a:cubicBezTo>
                    <a:cubicBezTo>
                      <a:pt x="16786" y="160929"/>
                      <a:pt x="34532" y="142703"/>
                      <a:pt x="53237" y="124958"/>
                    </a:cubicBezTo>
                    <a:cubicBezTo>
                      <a:pt x="82972" y="97620"/>
                      <a:pt x="118464" y="78915"/>
                      <a:pt x="151557" y="57333"/>
                    </a:cubicBezTo>
                    <a:cubicBezTo>
                      <a:pt x="192324" y="42465"/>
                      <a:pt x="233091" y="26638"/>
                      <a:pt x="275296" y="14168"/>
                    </a:cubicBezTo>
                    <a:cubicBezTo>
                      <a:pt x="399516" y="-22762"/>
                      <a:pt x="501673" y="14647"/>
                      <a:pt x="590401" y="101457"/>
                    </a:cubicBezTo>
                    <a:cubicBezTo>
                      <a:pt x="696875" y="205053"/>
                      <a:pt x="733325" y="333109"/>
                      <a:pt x="718936" y="477952"/>
                    </a:cubicBezTo>
                    <a:cubicBezTo>
                      <a:pt x="717978" y="486584"/>
                      <a:pt x="717498" y="495218"/>
                      <a:pt x="718936" y="503851"/>
                    </a:cubicBezTo>
                    <a:cubicBezTo>
                      <a:pt x="736682" y="615120"/>
                      <a:pt x="702150" y="684184"/>
                      <a:pt x="601432" y="736941"/>
                    </a:cubicBezTo>
                    <a:cubicBezTo>
                      <a:pt x="552991" y="762361"/>
                      <a:pt x="501673" y="778188"/>
                      <a:pt x="447477" y="785862"/>
                    </a:cubicBezTo>
                    <a:cubicBezTo>
                      <a:pt x="440762" y="786821"/>
                      <a:pt x="433088" y="789219"/>
                      <a:pt x="425415" y="791137"/>
                    </a:cubicBezTo>
                    <a:close/>
                  </a:path>
                </a:pathLst>
              </a:custGeom>
              <a:solidFill>
                <a:srgbClr val="262421"/>
              </a:solidFill>
              <a:ln w="479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CECD5A4D-26EC-4A1E-89AC-3C83D0BE3016}"/>
                  </a:ext>
                </a:extLst>
              </p:cNvPr>
              <p:cNvSpPr/>
              <p:nvPr/>
            </p:nvSpPr>
            <p:spPr>
              <a:xfrm>
                <a:off x="8327262" y="3381336"/>
                <a:ext cx="480454" cy="582090"/>
              </a:xfrm>
              <a:custGeom>
                <a:avLst/>
                <a:gdLst>
                  <a:gd name="connsiteX0" fmla="*/ 312227 w 594717"/>
                  <a:gd name="connsiteY0" fmla="*/ 583736 h 583736"/>
                  <a:gd name="connsiteX1" fmla="*/ 66666 w 594717"/>
                  <a:gd name="connsiteY1" fmla="*/ 124268 h 583736"/>
                  <a:gd name="connsiteX2" fmla="*/ 0 w 594717"/>
                  <a:gd name="connsiteY2" fmla="*/ 28826 h 583736"/>
                  <a:gd name="connsiteX3" fmla="*/ 249877 w 594717"/>
                  <a:gd name="connsiteY3" fmla="*/ 1968 h 583736"/>
                  <a:gd name="connsiteX4" fmla="*/ 373137 w 594717"/>
                  <a:gd name="connsiteY4" fmla="*/ 44174 h 583736"/>
                  <a:gd name="connsiteX5" fmla="*/ 559226 w 594717"/>
                  <a:gd name="connsiteY5" fmla="*/ 244651 h 583736"/>
                  <a:gd name="connsiteX6" fmla="*/ 594718 w 594717"/>
                  <a:gd name="connsiteY6" fmla="*/ 295969 h 583736"/>
                  <a:gd name="connsiteX7" fmla="*/ 588962 w 594717"/>
                  <a:gd name="connsiteY7" fmla="*/ 299326 h 583736"/>
                  <a:gd name="connsiteX8" fmla="*/ 474335 w 594717"/>
                  <a:gd name="connsiteY8" fmla="*/ 315154 h 583736"/>
                  <a:gd name="connsiteX9" fmla="*/ 351555 w 594717"/>
                  <a:gd name="connsiteY9" fmla="*/ 355441 h 583736"/>
                  <a:gd name="connsiteX10" fmla="*/ 502153 w 594717"/>
                  <a:gd name="connsiteY10" fmla="*/ 433138 h 583736"/>
                  <a:gd name="connsiteX11" fmla="*/ 516541 w 594717"/>
                  <a:gd name="connsiteY11" fmla="*/ 472946 h 583736"/>
                  <a:gd name="connsiteX12" fmla="*/ 492560 w 594717"/>
                  <a:gd name="connsiteY12" fmla="*/ 516591 h 583736"/>
                  <a:gd name="connsiteX13" fmla="*/ 312227 w 594717"/>
                  <a:gd name="connsiteY13" fmla="*/ 583736 h 583736"/>
                  <a:gd name="connsiteX0" fmla="*/ 312227 w 594718"/>
                  <a:gd name="connsiteY0" fmla="*/ 583736 h 583736"/>
                  <a:gd name="connsiteX1" fmla="*/ 0 w 594718"/>
                  <a:gd name="connsiteY1" fmla="*/ 28826 h 583736"/>
                  <a:gd name="connsiteX2" fmla="*/ 249877 w 594718"/>
                  <a:gd name="connsiteY2" fmla="*/ 1968 h 583736"/>
                  <a:gd name="connsiteX3" fmla="*/ 373137 w 594718"/>
                  <a:gd name="connsiteY3" fmla="*/ 44174 h 583736"/>
                  <a:gd name="connsiteX4" fmla="*/ 559226 w 594718"/>
                  <a:gd name="connsiteY4" fmla="*/ 244651 h 583736"/>
                  <a:gd name="connsiteX5" fmla="*/ 594718 w 594718"/>
                  <a:gd name="connsiteY5" fmla="*/ 295969 h 583736"/>
                  <a:gd name="connsiteX6" fmla="*/ 588962 w 594718"/>
                  <a:gd name="connsiteY6" fmla="*/ 299326 h 583736"/>
                  <a:gd name="connsiteX7" fmla="*/ 474335 w 594718"/>
                  <a:gd name="connsiteY7" fmla="*/ 315154 h 583736"/>
                  <a:gd name="connsiteX8" fmla="*/ 351555 w 594718"/>
                  <a:gd name="connsiteY8" fmla="*/ 355441 h 583736"/>
                  <a:gd name="connsiteX9" fmla="*/ 502153 w 594718"/>
                  <a:gd name="connsiteY9" fmla="*/ 433138 h 583736"/>
                  <a:gd name="connsiteX10" fmla="*/ 516541 w 594718"/>
                  <a:gd name="connsiteY10" fmla="*/ 472946 h 583736"/>
                  <a:gd name="connsiteX11" fmla="*/ 492560 w 594718"/>
                  <a:gd name="connsiteY11" fmla="*/ 516591 h 583736"/>
                  <a:gd name="connsiteX12" fmla="*/ 312227 w 594718"/>
                  <a:gd name="connsiteY12" fmla="*/ 583736 h 583736"/>
                  <a:gd name="connsiteX0" fmla="*/ 223235 w 505726"/>
                  <a:gd name="connsiteY0" fmla="*/ 581902 h 581902"/>
                  <a:gd name="connsiteX1" fmla="*/ 0 w 505726"/>
                  <a:gd name="connsiteY1" fmla="*/ 28522 h 581902"/>
                  <a:gd name="connsiteX2" fmla="*/ 160885 w 505726"/>
                  <a:gd name="connsiteY2" fmla="*/ 134 h 581902"/>
                  <a:gd name="connsiteX3" fmla="*/ 284145 w 505726"/>
                  <a:gd name="connsiteY3" fmla="*/ 42340 h 581902"/>
                  <a:gd name="connsiteX4" fmla="*/ 470234 w 505726"/>
                  <a:gd name="connsiteY4" fmla="*/ 242817 h 581902"/>
                  <a:gd name="connsiteX5" fmla="*/ 505726 w 505726"/>
                  <a:gd name="connsiteY5" fmla="*/ 294135 h 581902"/>
                  <a:gd name="connsiteX6" fmla="*/ 499970 w 505726"/>
                  <a:gd name="connsiteY6" fmla="*/ 297492 h 581902"/>
                  <a:gd name="connsiteX7" fmla="*/ 385343 w 505726"/>
                  <a:gd name="connsiteY7" fmla="*/ 313320 h 581902"/>
                  <a:gd name="connsiteX8" fmla="*/ 262563 w 505726"/>
                  <a:gd name="connsiteY8" fmla="*/ 353607 h 581902"/>
                  <a:gd name="connsiteX9" fmla="*/ 413161 w 505726"/>
                  <a:gd name="connsiteY9" fmla="*/ 431304 h 581902"/>
                  <a:gd name="connsiteX10" fmla="*/ 427549 w 505726"/>
                  <a:gd name="connsiteY10" fmla="*/ 471112 h 581902"/>
                  <a:gd name="connsiteX11" fmla="*/ 403568 w 505726"/>
                  <a:gd name="connsiteY11" fmla="*/ 514757 h 581902"/>
                  <a:gd name="connsiteX12" fmla="*/ 223235 w 505726"/>
                  <a:gd name="connsiteY12" fmla="*/ 581902 h 581902"/>
                  <a:gd name="connsiteX0" fmla="*/ 223235 w 505726"/>
                  <a:gd name="connsiteY0" fmla="*/ 581902 h 581902"/>
                  <a:gd name="connsiteX1" fmla="*/ 0 w 505726"/>
                  <a:gd name="connsiteY1" fmla="*/ 28522 h 581902"/>
                  <a:gd name="connsiteX2" fmla="*/ 160885 w 505726"/>
                  <a:gd name="connsiteY2" fmla="*/ 134 h 581902"/>
                  <a:gd name="connsiteX3" fmla="*/ 284145 w 505726"/>
                  <a:gd name="connsiteY3" fmla="*/ 42340 h 581902"/>
                  <a:gd name="connsiteX4" fmla="*/ 470234 w 505726"/>
                  <a:gd name="connsiteY4" fmla="*/ 242817 h 581902"/>
                  <a:gd name="connsiteX5" fmla="*/ 505726 w 505726"/>
                  <a:gd name="connsiteY5" fmla="*/ 294135 h 581902"/>
                  <a:gd name="connsiteX6" fmla="*/ 499970 w 505726"/>
                  <a:gd name="connsiteY6" fmla="*/ 297492 h 581902"/>
                  <a:gd name="connsiteX7" fmla="*/ 385343 w 505726"/>
                  <a:gd name="connsiteY7" fmla="*/ 313320 h 581902"/>
                  <a:gd name="connsiteX8" fmla="*/ 262563 w 505726"/>
                  <a:gd name="connsiteY8" fmla="*/ 353607 h 581902"/>
                  <a:gd name="connsiteX9" fmla="*/ 413161 w 505726"/>
                  <a:gd name="connsiteY9" fmla="*/ 431304 h 581902"/>
                  <a:gd name="connsiteX10" fmla="*/ 427549 w 505726"/>
                  <a:gd name="connsiteY10" fmla="*/ 471112 h 581902"/>
                  <a:gd name="connsiteX11" fmla="*/ 403568 w 505726"/>
                  <a:gd name="connsiteY11" fmla="*/ 514757 h 581902"/>
                  <a:gd name="connsiteX12" fmla="*/ 223235 w 505726"/>
                  <a:gd name="connsiteY12" fmla="*/ 581902 h 581902"/>
                  <a:gd name="connsiteX0" fmla="*/ 223235 w 505726"/>
                  <a:gd name="connsiteY0" fmla="*/ 581902 h 581902"/>
                  <a:gd name="connsiteX1" fmla="*/ 0 w 505726"/>
                  <a:gd name="connsiteY1" fmla="*/ 28522 h 581902"/>
                  <a:gd name="connsiteX2" fmla="*/ 160885 w 505726"/>
                  <a:gd name="connsiteY2" fmla="*/ 134 h 581902"/>
                  <a:gd name="connsiteX3" fmla="*/ 284145 w 505726"/>
                  <a:gd name="connsiteY3" fmla="*/ 42340 h 581902"/>
                  <a:gd name="connsiteX4" fmla="*/ 470234 w 505726"/>
                  <a:gd name="connsiteY4" fmla="*/ 242817 h 581902"/>
                  <a:gd name="connsiteX5" fmla="*/ 505726 w 505726"/>
                  <a:gd name="connsiteY5" fmla="*/ 294135 h 581902"/>
                  <a:gd name="connsiteX6" fmla="*/ 499970 w 505726"/>
                  <a:gd name="connsiteY6" fmla="*/ 297492 h 581902"/>
                  <a:gd name="connsiteX7" fmla="*/ 385343 w 505726"/>
                  <a:gd name="connsiteY7" fmla="*/ 313320 h 581902"/>
                  <a:gd name="connsiteX8" fmla="*/ 262563 w 505726"/>
                  <a:gd name="connsiteY8" fmla="*/ 353607 h 581902"/>
                  <a:gd name="connsiteX9" fmla="*/ 413161 w 505726"/>
                  <a:gd name="connsiteY9" fmla="*/ 431304 h 581902"/>
                  <a:gd name="connsiteX10" fmla="*/ 427549 w 505726"/>
                  <a:gd name="connsiteY10" fmla="*/ 471112 h 581902"/>
                  <a:gd name="connsiteX11" fmla="*/ 403568 w 505726"/>
                  <a:gd name="connsiteY11" fmla="*/ 514757 h 581902"/>
                  <a:gd name="connsiteX12" fmla="*/ 223235 w 505726"/>
                  <a:gd name="connsiteY12" fmla="*/ 581902 h 581902"/>
                  <a:gd name="connsiteX0" fmla="*/ 223235 w 505726"/>
                  <a:gd name="connsiteY0" fmla="*/ 581902 h 581902"/>
                  <a:gd name="connsiteX1" fmla="*/ 0 w 505726"/>
                  <a:gd name="connsiteY1" fmla="*/ 28522 h 581902"/>
                  <a:gd name="connsiteX2" fmla="*/ 160885 w 505726"/>
                  <a:gd name="connsiteY2" fmla="*/ 134 h 581902"/>
                  <a:gd name="connsiteX3" fmla="*/ 284145 w 505726"/>
                  <a:gd name="connsiteY3" fmla="*/ 42340 h 581902"/>
                  <a:gd name="connsiteX4" fmla="*/ 470234 w 505726"/>
                  <a:gd name="connsiteY4" fmla="*/ 242817 h 581902"/>
                  <a:gd name="connsiteX5" fmla="*/ 505726 w 505726"/>
                  <a:gd name="connsiteY5" fmla="*/ 294135 h 581902"/>
                  <a:gd name="connsiteX6" fmla="*/ 499970 w 505726"/>
                  <a:gd name="connsiteY6" fmla="*/ 297492 h 581902"/>
                  <a:gd name="connsiteX7" fmla="*/ 385343 w 505726"/>
                  <a:gd name="connsiteY7" fmla="*/ 313320 h 581902"/>
                  <a:gd name="connsiteX8" fmla="*/ 262563 w 505726"/>
                  <a:gd name="connsiteY8" fmla="*/ 353607 h 581902"/>
                  <a:gd name="connsiteX9" fmla="*/ 413161 w 505726"/>
                  <a:gd name="connsiteY9" fmla="*/ 431304 h 581902"/>
                  <a:gd name="connsiteX10" fmla="*/ 427549 w 505726"/>
                  <a:gd name="connsiteY10" fmla="*/ 471112 h 581902"/>
                  <a:gd name="connsiteX11" fmla="*/ 403568 w 505726"/>
                  <a:gd name="connsiteY11" fmla="*/ 514757 h 581902"/>
                  <a:gd name="connsiteX12" fmla="*/ 223235 w 505726"/>
                  <a:gd name="connsiteY12" fmla="*/ 581902 h 581902"/>
                  <a:gd name="connsiteX0" fmla="*/ 197963 w 480454"/>
                  <a:gd name="connsiteY0" fmla="*/ 582090 h 582090"/>
                  <a:gd name="connsiteX1" fmla="*/ 0 w 480454"/>
                  <a:gd name="connsiteY1" fmla="*/ 22667 h 582090"/>
                  <a:gd name="connsiteX2" fmla="*/ 135613 w 480454"/>
                  <a:gd name="connsiteY2" fmla="*/ 322 h 582090"/>
                  <a:gd name="connsiteX3" fmla="*/ 258873 w 480454"/>
                  <a:gd name="connsiteY3" fmla="*/ 42528 h 582090"/>
                  <a:gd name="connsiteX4" fmla="*/ 444962 w 480454"/>
                  <a:gd name="connsiteY4" fmla="*/ 243005 h 582090"/>
                  <a:gd name="connsiteX5" fmla="*/ 480454 w 480454"/>
                  <a:gd name="connsiteY5" fmla="*/ 294323 h 582090"/>
                  <a:gd name="connsiteX6" fmla="*/ 474698 w 480454"/>
                  <a:gd name="connsiteY6" fmla="*/ 297680 h 582090"/>
                  <a:gd name="connsiteX7" fmla="*/ 360071 w 480454"/>
                  <a:gd name="connsiteY7" fmla="*/ 313508 h 582090"/>
                  <a:gd name="connsiteX8" fmla="*/ 237291 w 480454"/>
                  <a:gd name="connsiteY8" fmla="*/ 353795 h 582090"/>
                  <a:gd name="connsiteX9" fmla="*/ 387889 w 480454"/>
                  <a:gd name="connsiteY9" fmla="*/ 431492 h 582090"/>
                  <a:gd name="connsiteX10" fmla="*/ 402277 w 480454"/>
                  <a:gd name="connsiteY10" fmla="*/ 471300 h 582090"/>
                  <a:gd name="connsiteX11" fmla="*/ 378296 w 480454"/>
                  <a:gd name="connsiteY11" fmla="*/ 514945 h 582090"/>
                  <a:gd name="connsiteX12" fmla="*/ 197963 w 480454"/>
                  <a:gd name="connsiteY12" fmla="*/ 582090 h 582090"/>
                  <a:gd name="connsiteX0" fmla="*/ 197963 w 480454"/>
                  <a:gd name="connsiteY0" fmla="*/ 582090 h 582090"/>
                  <a:gd name="connsiteX1" fmla="*/ 0 w 480454"/>
                  <a:gd name="connsiteY1" fmla="*/ 22667 h 582090"/>
                  <a:gd name="connsiteX2" fmla="*/ 135613 w 480454"/>
                  <a:gd name="connsiteY2" fmla="*/ 322 h 582090"/>
                  <a:gd name="connsiteX3" fmla="*/ 258873 w 480454"/>
                  <a:gd name="connsiteY3" fmla="*/ 42528 h 582090"/>
                  <a:gd name="connsiteX4" fmla="*/ 444962 w 480454"/>
                  <a:gd name="connsiteY4" fmla="*/ 243005 h 582090"/>
                  <a:gd name="connsiteX5" fmla="*/ 480454 w 480454"/>
                  <a:gd name="connsiteY5" fmla="*/ 294323 h 582090"/>
                  <a:gd name="connsiteX6" fmla="*/ 474698 w 480454"/>
                  <a:gd name="connsiteY6" fmla="*/ 297680 h 582090"/>
                  <a:gd name="connsiteX7" fmla="*/ 360071 w 480454"/>
                  <a:gd name="connsiteY7" fmla="*/ 313508 h 582090"/>
                  <a:gd name="connsiteX8" fmla="*/ 237291 w 480454"/>
                  <a:gd name="connsiteY8" fmla="*/ 353795 h 582090"/>
                  <a:gd name="connsiteX9" fmla="*/ 387889 w 480454"/>
                  <a:gd name="connsiteY9" fmla="*/ 431492 h 582090"/>
                  <a:gd name="connsiteX10" fmla="*/ 402277 w 480454"/>
                  <a:gd name="connsiteY10" fmla="*/ 471300 h 582090"/>
                  <a:gd name="connsiteX11" fmla="*/ 378296 w 480454"/>
                  <a:gd name="connsiteY11" fmla="*/ 514945 h 582090"/>
                  <a:gd name="connsiteX12" fmla="*/ 197963 w 480454"/>
                  <a:gd name="connsiteY12" fmla="*/ 582090 h 58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80454" h="582090">
                    <a:moveTo>
                      <a:pt x="197963" y="582090"/>
                    </a:moveTo>
                    <a:cubicBezTo>
                      <a:pt x="150658" y="436434"/>
                      <a:pt x="92866" y="306484"/>
                      <a:pt x="0" y="22667"/>
                    </a:cubicBezTo>
                    <a:cubicBezTo>
                      <a:pt x="46043" y="20269"/>
                      <a:pt x="92468" y="-2988"/>
                      <a:pt x="135613" y="322"/>
                    </a:cubicBezTo>
                    <a:cubicBezTo>
                      <a:pt x="178758" y="3632"/>
                      <a:pt x="222902" y="15190"/>
                      <a:pt x="258873" y="42528"/>
                    </a:cubicBezTo>
                    <a:cubicBezTo>
                      <a:pt x="332733" y="98162"/>
                      <a:pt x="390287" y="169145"/>
                      <a:pt x="444962" y="243005"/>
                    </a:cubicBezTo>
                    <a:cubicBezTo>
                      <a:pt x="457432" y="259791"/>
                      <a:pt x="473260" y="273700"/>
                      <a:pt x="480454" y="294323"/>
                    </a:cubicBezTo>
                    <a:cubicBezTo>
                      <a:pt x="479015" y="296722"/>
                      <a:pt x="477096" y="298640"/>
                      <a:pt x="474698" y="297680"/>
                    </a:cubicBezTo>
                    <a:cubicBezTo>
                      <a:pt x="434411" y="287129"/>
                      <a:pt x="397481" y="302477"/>
                      <a:pt x="360071" y="313508"/>
                    </a:cubicBezTo>
                    <a:cubicBezTo>
                      <a:pt x="324580" y="323580"/>
                      <a:pt x="241607" y="345642"/>
                      <a:pt x="237291" y="353795"/>
                    </a:cubicBezTo>
                    <a:cubicBezTo>
                      <a:pt x="256955" y="367224"/>
                      <a:pt x="359112" y="415185"/>
                      <a:pt x="387889" y="431492"/>
                    </a:cubicBezTo>
                    <a:cubicBezTo>
                      <a:pt x="404195" y="440605"/>
                      <a:pt x="410431" y="453075"/>
                      <a:pt x="402277" y="471300"/>
                    </a:cubicBezTo>
                    <a:cubicBezTo>
                      <a:pt x="395562" y="486647"/>
                      <a:pt x="390287" y="502474"/>
                      <a:pt x="378296" y="514945"/>
                    </a:cubicBezTo>
                    <a:cubicBezTo>
                      <a:pt x="341846" y="531251"/>
                      <a:pt x="220984" y="573457"/>
                      <a:pt x="197963" y="582090"/>
                    </a:cubicBezTo>
                    <a:close/>
                  </a:path>
                </a:pathLst>
              </a:custGeom>
              <a:solidFill>
                <a:schemeClr val="accent4"/>
              </a:solidFill>
              <a:ln w="479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10E5E569-035C-4E06-A4A6-B3A0E4269FC8}"/>
                  </a:ext>
                </a:extLst>
              </p:cNvPr>
              <p:cNvSpPr/>
              <p:nvPr/>
            </p:nvSpPr>
            <p:spPr>
              <a:xfrm>
                <a:off x="8544412" y="3964570"/>
                <a:ext cx="427054" cy="652567"/>
              </a:xfrm>
              <a:custGeom>
                <a:avLst/>
                <a:gdLst>
                  <a:gd name="connsiteX0" fmla="*/ 134291 w 427054"/>
                  <a:gd name="connsiteY0" fmla="*/ 294 h 693811"/>
                  <a:gd name="connsiteX1" fmla="*/ 167384 w 427054"/>
                  <a:gd name="connsiteY1" fmla="*/ 14682 h 693811"/>
                  <a:gd name="connsiteX2" fmla="*/ 249398 w 427054"/>
                  <a:gd name="connsiteY2" fmla="*/ 50173 h 693811"/>
                  <a:gd name="connsiteX3" fmla="*/ 253235 w 427054"/>
                  <a:gd name="connsiteY3" fmla="*/ 87103 h 693811"/>
                  <a:gd name="connsiteX4" fmla="*/ 193763 w 427054"/>
                  <a:gd name="connsiteY4" fmla="*/ 228589 h 693811"/>
                  <a:gd name="connsiteX5" fmla="*/ 189446 w 427054"/>
                  <a:gd name="connsiteY5" fmla="*/ 244416 h 693811"/>
                  <a:gd name="connsiteX6" fmla="*/ 297838 w 427054"/>
                  <a:gd name="connsiteY6" fmla="*/ 198373 h 693811"/>
                  <a:gd name="connsiteX7" fmla="*/ 344361 w 427054"/>
                  <a:gd name="connsiteY7" fmla="*/ 178709 h 693811"/>
                  <a:gd name="connsiteX8" fmla="*/ 399996 w 427054"/>
                  <a:gd name="connsiteY8" fmla="*/ 138422 h 693811"/>
                  <a:gd name="connsiteX9" fmla="*/ 417262 w 427054"/>
                  <a:gd name="connsiteY9" fmla="*/ 126911 h 693811"/>
                  <a:gd name="connsiteX10" fmla="*/ 425895 w 427054"/>
                  <a:gd name="connsiteY10" fmla="*/ 286142 h 693811"/>
                  <a:gd name="connsiteX11" fmla="*/ 388005 w 427054"/>
                  <a:gd name="connsiteY11" fmla="*/ 518274 h 693811"/>
                  <a:gd name="connsiteX12" fmla="*/ 347718 w 427054"/>
                  <a:gd name="connsiteY12" fmla="*/ 571990 h 693811"/>
                  <a:gd name="connsiteX13" fmla="*/ 165466 w 427054"/>
                  <a:gd name="connsiteY13" fmla="*/ 693811 h 693811"/>
                  <a:gd name="connsiteX14" fmla="*/ 131893 w 427054"/>
                  <a:gd name="connsiteY14" fmla="*/ 512998 h 693811"/>
                  <a:gd name="connsiteX15" fmla="*/ 60910 w 427054"/>
                  <a:gd name="connsiteY15" fmla="*/ 218996 h 693811"/>
                  <a:gd name="connsiteX16" fmla="*/ 0 w 427054"/>
                  <a:gd name="connsiteY16" fmla="*/ 43459 h 693811"/>
                  <a:gd name="connsiteX17" fmla="*/ 134291 w 427054"/>
                  <a:gd name="connsiteY17" fmla="*/ 294 h 693811"/>
                  <a:gd name="connsiteX0" fmla="*/ 134291 w 427054"/>
                  <a:gd name="connsiteY0" fmla="*/ 294 h 693811"/>
                  <a:gd name="connsiteX1" fmla="*/ 167384 w 427054"/>
                  <a:gd name="connsiteY1" fmla="*/ 14682 h 693811"/>
                  <a:gd name="connsiteX2" fmla="*/ 249398 w 427054"/>
                  <a:gd name="connsiteY2" fmla="*/ 50173 h 693811"/>
                  <a:gd name="connsiteX3" fmla="*/ 253235 w 427054"/>
                  <a:gd name="connsiteY3" fmla="*/ 87103 h 693811"/>
                  <a:gd name="connsiteX4" fmla="*/ 193763 w 427054"/>
                  <a:gd name="connsiteY4" fmla="*/ 228589 h 693811"/>
                  <a:gd name="connsiteX5" fmla="*/ 189446 w 427054"/>
                  <a:gd name="connsiteY5" fmla="*/ 244416 h 693811"/>
                  <a:gd name="connsiteX6" fmla="*/ 297838 w 427054"/>
                  <a:gd name="connsiteY6" fmla="*/ 198373 h 693811"/>
                  <a:gd name="connsiteX7" fmla="*/ 344361 w 427054"/>
                  <a:gd name="connsiteY7" fmla="*/ 178709 h 693811"/>
                  <a:gd name="connsiteX8" fmla="*/ 399996 w 427054"/>
                  <a:gd name="connsiteY8" fmla="*/ 138422 h 693811"/>
                  <a:gd name="connsiteX9" fmla="*/ 417262 w 427054"/>
                  <a:gd name="connsiteY9" fmla="*/ 126911 h 693811"/>
                  <a:gd name="connsiteX10" fmla="*/ 425895 w 427054"/>
                  <a:gd name="connsiteY10" fmla="*/ 286142 h 693811"/>
                  <a:gd name="connsiteX11" fmla="*/ 388005 w 427054"/>
                  <a:gd name="connsiteY11" fmla="*/ 518274 h 693811"/>
                  <a:gd name="connsiteX12" fmla="*/ 347718 w 427054"/>
                  <a:gd name="connsiteY12" fmla="*/ 571990 h 693811"/>
                  <a:gd name="connsiteX13" fmla="*/ 165466 w 427054"/>
                  <a:gd name="connsiteY13" fmla="*/ 693811 h 693811"/>
                  <a:gd name="connsiteX14" fmla="*/ 60910 w 427054"/>
                  <a:gd name="connsiteY14" fmla="*/ 218996 h 693811"/>
                  <a:gd name="connsiteX15" fmla="*/ 0 w 427054"/>
                  <a:gd name="connsiteY15" fmla="*/ 43459 h 693811"/>
                  <a:gd name="connsiteX16" fmla="*/ 134291 w 427054"/>
                  <a:gd name="connsiteY16" fmla="*/ 294 h 693811"/>
                  <a:gd name="connsiteX0" fmla="*/ 134291 w 427054"/>
                  <a:gd name="connsiteY0" fmla="*/ 294 h 693811"/>
                  <a:gd name="connsiteX1" fmla="*/ 167384 w 427054"/>
                  <a:gd name="connsiteY1" fmla="*/ 14682 h 693811"/>
                  <a:gd name="connsiteX2" fmla="*/ 249398 w 427054"/>
                  <a:gd name="connsiteY2" fmla="*/ 50173 h 693811"/>
                  <a:gd name="connsiteX3" fmla="*/ 253235 w 427054"/>
                  <a:gd name="connsiteY3" fmla="*/ 87103 h 693811"/>
                  <a:gd name="connsiteX4" fmla="*/ 193763 w 427054"/>
                  <a:gd name="connsiteY4" fmla="*/ 228589 h 693811"/>
                  <a:gd name="connsiteX5" fmla="*/ 189446 w 427054"/>
                  <a:gd name="connsiteY5" fmla="*/ 244416 h 693811"/>
                  <a:gd name="connsiteX6" fmla="*/ 297838 w 427054"/>
                  <a:gd name="connsiteY6" fmla="*/ 198373 h 693811"/>
                  <a:gd name="connsiteX7" fmla="*/ 344361 w 427054"/>
                  <a:gd name="connsiteY7" fmla="*/ 178709 h 693811"/>
                  <a:gd name="connsiteX8" fmla="*/ 399996 w 427054"/>
                  <a:gd name="connsiteY8" fmla="*/ 138422 h 693811"/>
                  <a:gd name="connsiteX9" fmla="*/ 417262 w 427054"/>
                  <a:gd name="connsiteY9" fmla="*/ 126911 h 693811"/>
                  <a:gd name="connsiteX10" fmla="*/ 425895 w 427054"/>
                  <a:gd name="connsiteY10" fmla="*/ 286142 h 693811"/>
                  <a:gd name="connsiteX11" fmla="*/ 388005 w 427054"/>
                  <a:gd name="connsiteY11" fmla="*/ 518274 h 693811"/>
                  <a:gd name="connsiteX12" fmla="*/ 347718 w 427054"/>
                  <a:gd name="connsiteY12" fmla="*/ 571990 h 693811"/>
                  <a:gd name="connsiteX13" fmla="*/ 165466 w 427054"/>
                  <a:gd name="connsiteY13" fmla="*/ 693811 h 693811"/>
                  <a:gd name="connsiteX14" fmla="*/ 0 w 427054"/>
                  <a:gd name="connsiteY14" fmla="*/ 43459 h 693811"/>
                  <a:gd name="connsiteX15" fmla="*/ 134291 w 427054"/>
                  <a:gd name="connsiteY15" fmla="*/ 294 h 693811"/>
                  <a:gd name="connsiteX0" fmla="*/ 134291 w 427054"/>
                  <a:gd name="connsiteY0" fmla="*/ 294 h 652567"/>
                  <a:gd name="connsiteX1" fmla="*/ 167384 w 427054"/>
                  <a:gd name="connsiteY1" fmla="*/ 14682 h 652567"/>
                  <a:gd name="connsiteX2" fmla="*/ 249398 w 427054"/>
                  <a:gd name="connsiteY2" fmla="*/ 50173 h 652567"/>
                  <a:gd name="connsiteX3" fmla="*/ 253235 w 427054"/>
                  <a:gd name="connsiteY3" fmla="*/ 87103 h 652567"/>
                  <a:gd name="connsiteX4" fmla="*/ 193763 w 427054"/>
                  <a:gd name="connsiteY4" fmla="*/ 228589 h 652567"/>
                  <a:gd name="connsiteX5" fmla="*/ 189446 w 427054"/>
                  <a:gd name="connsiteY5" fmla="*/ 244416 h 652567"/>
                  <a:gd name="connsiteX6" fmla="*/ 297838 w 427054"/>
                  <a:gd name="connsiteY6" fmla="*/ 198373 h 652567"/>
                  <a:gd name="connsiteX7" fmla="*/ 344361 w 427054"/>
                  <a:gd name="connsiteY7" fmla="*/ 178709 h 652567"/>
                  <a:gd name="connsiteX8" fmla="*/ 399996 w 427054"/>
                  <a:gd name="connsiteY8" fmla="*/ 138422 h 652567"/>
                  <a:gd name="connsiteX9" fmla="*/ 417262 w 427054"/>
                  <a:gd name="connsiteY9" fmla="*/ 126911 h 652567"/>
                  <a:gd name="connsiteX10" fmla="*/ 425895 w 427054"/>
                  <a:gd name="connsiteY10" fmla="*/ 286142 h 652567"/>
                  <a:gd name="connsiteX11" fmla="*/ 388005 w 427054"/>
                  <a:gd name="connsiteY11" fmla="*/ 518274 h 652567"/>
                  <a:gd name="connsiteX12" fmla="*/ 347718 w 427054"/>
                  <a:gd name="connsiteY12" fmla="*/ 571990 h 652567"/>
                  <a:gd name="connsiteX13" fmla="*/ 220770 w 427054"/>
                  <a:gd name="connsiteY13" fmla="*/ 652567 h 652567"/>
                  <a:gd name="connsiteX14" fmla="*/ 0 w 427054"/>
                  <a:gd name="connsiteY14" fmla="*/ 43459 h 652567"/>
                  <a:gd name="connsiteX15" fmla="*/ 134291 w 427054"/>
                  <a:gd name="connsiteY15" fmla="*/ 294 h 652567"/>
                  <a:gd name="connsiteX0" fmla="*/ 134291 w 427054"/>
                  <a:gd name="connsiteY0" fmla="*/ 294 h 652567"/>
                  <a:gd name="connsiteX1" fmla="*/ 167384 w 427054"/>
                  <a:gd name="connsiteY1" fmla="*/ 14682 h 652567"/>
                  <a:gd name="connsiteX2" fmla="*/ 249398 w 427054"/>
                  <a:gd name="connsiteY2" fmla="*/ 50173 h 652567"/>
                  <a:gd name="connsiteX3" fmla="*/ 253235 w 427054"/>
                  <a:gd name="connsiteY3" fmla="*/ 87103 h 652567"/>
                  <a:gd name="connsiteX4" fmla="*/ 193763 w 427054"/>
                  <a:gd name="connsiteY4" fmla="*/ 228589 h 652567"/>
                  <a:gd name="connsiteX5" fmla="*/ 189446 w 427054"/>
                  <a:gd name="connsiteY5" fmla="*/ 244416 h 652567"/>
                  <a:gd name="connsiteX6" fmla="*/ 297838 w 427054"/>
                  <a:gd name="connsiteY6" fmla="*/ 198373 h 652567"/>
                  <a:gd name="connsiteX7" fmla="*/ 344361 w 427054"/>
                  <a:gd name="connsiteY7" fmla="*/ 178709 h 652567"/>
                  <a:gd name="connsiteX8" fmla="*/ 399996 w 427054"/>
                  <a:gd name="connsiteY8" fmla="*/ 138422 h 652567"/>
                  <a:gd name="connsiteX9" fmla="*/ 417262 w 427054"/>
                  <a:gd name="connsiteY9" fmla="*/ 126911 h 652567"/>
                  <a:gd name="connsiteX10" fmla="*/ 425895 w 427054"/>
                  <a:gd name="connsiteY10" fmla="*/ 286142 h 652567"/>
                  <a:gd name="connsiteX11" fmla="*/ 388005 w 427054"/>
                  <a:gd name="connsiteY11" fmla="*/ 518274 h 652567"/>
                  <a:gd name="connsiteX12" fmla="*/ 347718 w 427054"/>
                  <a:gd name="connsiteY12" fmla="*/ 571990 h 652567"/>
                  <a:gd name="connsiteX13" fmla="*/ 220770 w 427054"/>
                  <a:gd name="connsiteY13" fmla="*/ 652567 h 652567"/>
                  <a:gd name="connsiteX14" fmla="*/ 0 w 427054"/>
                  <a:gd name="connsiteY14" fmla="*/ 43459 h 652567"/>
                  <a:gd name="connsiteX15" fmla="*/ 134291 w 427054"/>
                  <a:gd name="connsiteY15" fmla="*/ 294 h 652567"/>
                  <a:gd name="connsiteX0" fmla="*/ 134291 w 427054"/>
                  <a:gd name="connsiteY0" fmla="*/ 294 h 652567"/>
                  <a:gd name="connsiteX1" fmla="*/ 167384 w 427054"/>
                  <a:gd name="connsiteY1" fmla="*/ 14682 h 652567"/>
                  <a:gd name="connsiteX2" fmla="*/ 249398 w 427054"/>
                  <a:gd name="connsiteY2" fmla="*/ 50173 h 652567"/>
                  <a:gd name="connsiteX3" fmla="*/ 253235 w 427054"/>
                  <a:gd name="connsiteY3" fmla="*/ 87103 h 652567"/>
                  <a:gd name="connsiteX4" fmla="*/ 193763 w 427054"/>
                  <a:gd name="connsiteY4" fmla="*/ 228589 h 652567"/>
                  <a:gd name="connsiteX5" fmla="*/ 189446 w 427054"/>
                  <a:gd name="connsiteY5" fmla="*/ 244416 h 652567"/>
                  <a:gd name="connsiteX6" fmla="*/ 297838 w 427054"/>
                  <a:gd name="connsiteY6" fmla="*/ 198373 h 652567"/>
                  <a:gd name="connsiteX7" fmla="*/ 344361 w 427054"/>
                  <a:gd name="connsiteY7" fmla="*/ 178709 h 652567"/>
                  <a:gd name="connsiteX8" fmla="*/ 399996 w 427054"/>
                  <a:gd name="connsiteY8" fmla="*/ 138422 h 652567"/>
                  <a:gd name="connsiteX9" fmla="*/ 417262 w 427054"/>
                  <a:gd name="connsiteY9" fmla="*/ 126911 h 652567"/>
                  <a:gd name="connsiteX10" fmla="*/ 425895 w 427054"/>
                  <a:gd name="connsiteY10" fmla="*/ 286142 h 652567"/>
                  <a:gd name="connsiteX11" fmla="*/ 388005 w 427054"/>
                  <a:gd name="connsiteY11" fmla="*/ 518274 h 652567"/>
                  <a:gd name="connsiteX12" fmla="*/ 347718 w 427054"/>
                  <a:gd name="connsiteY12" fmla="*/ 571990 h 652567"/>
                  <a:gd name="connsiteX13" fmla="*/ 220770 w 427054"/>
                  <a:gd name="connsiteY13" fmla="*/ 652567 h 652567"/>
                  <a:gd name="connsiteX14" fmla="*/ 0 w 427054"/>
                  <a:gd name="connsiteY14" fmla="*/ 43459 h 652567"/>
                  <a:gd name="connsiteX15" fmla="*/ 134291 w 427054"/>
                  <a:gd name="connsiteY15" fmla="*/ 294 h 652567"/>
                  <a:gd name="connsiteX0" fmla="*/ 134291 w 427054"/>
                  <a:gd name="connsiteY0" fmla="*/ 294 h 652567"/>
                  <a:gd name="connsiteX1" fmla="*/ 167384 w 427054"/>
                  <a:gd name="connsiteY1" fmla="*/ 14682 h 652567"/>
                  <a:gd name="connsiteX2" fmla="*/ 249398 w 427054"/>
                  <a:gd name="connsiteY2" fmla="*/ 50173 h 652567"/>
                  <a:gd name="connsiteX3" fmla="*/ 253235 w 427054"/>
                  <a:gd name="connsiteY3" fmla="*/ 87103 h 652567"/>
                  <a:gd name="connsiteX4" fmla="*/ 193763 w 427054"/>
                  <a:gd name="connsiteY4" fmla="*/ 228589 h 652567"/>
                  <a:gd name="connsiteX5" fmla="*/ 189446 w 427054"/>
                  <a:gd name="connsiteY5" fmla="*/ 244416 h 652567"/>
                  <a:gd name="connsiteX6" fmla="*/ 297838 w 427054"/>
                  <a:gd name="connsiteY6" fmla="*/ 198373 h 652567"/>
                  <a:gd name="connsiteX7" fmla="*/ 344361 w 427054"/>
                  <a:gd name="connsiteY7" fmla="*/ 178709 h 652567"/>
                  <a:gd name="connsiteX8" fmla="*/ 399996 w 427054"/>
                  <a:gd name="connsiteY8" fmla="*/ 138422 h 652567"/>
                  <a:gd name="connsiteX9" fmla="*/ 417262 w 427054"/>
                  <a:gd name="connsiteY9" fmla="*/ 126911 h 652567"/>
                  <a:gd name="connsiteX10" fmla="*/ 425895 w 427054"/>
                  <a:gd name="connsiteY10" fmla="*/ 286142 h 652567"/>
                  <a:gd name="connsiteX11" fmla="*/ 388005 w 427054"/>
                  <a:gd name="connsiteY11" fmla="*/ 518274 h 652567"/>
                  <a:gd name="connsiteX12" fmla="*/ 347718 w 427054"/>
                  <a:gd name="connsiteY12" fmla="*/ 571990 h 652567"/>
                  <a:gd name="connsiteX13" fmla="*/ 220770 w 427054"/>
                  <a:gd name="connsiteY13" fmla="*/ 652567 h 652567"/>
                  <a:gd name="connsiteX14" fmla="*/ 0 w 427054"/>
                  <a:gd name="connsiteY14" fmla="*/ 43459 h 652567"/>
                  <a:gd name="connsiteX15" fmla="*/ 134291 w 427054"/>
                  <a:gd name="connsiteY15" fmla="*/ 294 h 652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7054" h="652567">
                    <a:moveTo>
                      <a:pt x="134291" y="294"/>
                    </a:moveTo>
                    <a:cubicBezTo>
                      <a:pt x="145322" y="5090"/>
                      <a:pt x="155394" y="12764"/>
                      <a:pt x="167384" y="14682"/>
                    </a:cubicBezTo>
                    <a:cubicBezTo>
                      <a:pt x="198559" y="17560"/>
                      <a:pt x="223499" y="34826"/>
                      <a:pt x="249398" y="50173"/>
                    </a:cubicBezTo>
                    <a:cubicBezTo>
                      <a:pt x="264266" y="58807"/>
                      <a:pt x="258510" y="74154"/>
                      <a:pt x="253235" y="87103"/>
                    </a:cubicBezTo>
                    <a:cubicBezTo>
                      <a:pt x="234050" y="134585"/>
                      <a:pt x="212947" y="181107"/>
                      <a:pt x="193763" y="228589"/>
                    </a:cubicBezTo>
                    <a:cubicBezTo>
                      <a:pt x="191844" y="232905"/>
                      <a:pt x="189446" y="236742"/>
                      <a:pt x="189446" y="244416"/>
                    </a:cubicBezTo>
                    <a:cubicBezTo>
                      <a:pt x="227336" y="230027"/>
                      <a:pt x="262347" y="213241"/>
                      <a:pt x="297838" y="198373"/>
                    </a:cubicBezTo>
                    <a:cubicBezTo>
                      <a:pt x="313186" y="192138"/>
                      <a:pt x="328534" y="183985"/>
                      <a:pt x="344361" y="178709"/>
                    </a:cubicBezTo>
                    <a:cubicBezTo>
                      <a:pt x="366902" y="171035"/>
                      <a:pt x="385128" y="157127"/>
                      <a:pt x="399996" y="138422"/>
                    </a:cubicBezTo>
                    <a:cubicBezTo>
                      <a:pt x="404312" y="133146"/>
                      <a:pt x="406230" y="122595"/>
                      <a:pt x="417262" y="126911"/>
                    </a:cubicBezTo>
                    <a:cubicBezTo>
                      <a:pt x="419180" y="180148"/>
                      <a:pt x="430691" y="232905"/>
                      <a:pt x="425895" y="286142"/>
                    </a:cubicBezTo>
                    <a:cubicBezTo>
                      <a:pt x="418701" y="364319"/>
                      <a:pt x="419180" y="443934"/>
                      <a:pt x="388005" y="518274"/>
                    </a:cubicBezTo>
                    <a:cubicBezTo>
                      <a:pt x="378893" y="539377"/>
                      <a:pt x="375591" y="549608"/>
                      <a:pt x="347718" y="571990"/>
                    </a:cubicBezTo>
                    <a:cubicBezTo>
                      <a:pt x="319845" y="594372"/>
                      <a:pt x="277364" y="619474"/>
                      <a:pt x="220770" y="652567"/>
                    </a:cubicBezTo>
                    <a:cubicBezTo>
                      <a:pt x="145016" y="464143"/>
                      <a:pt x="91357" y="271381"/>
                      <a:pt x="0" y="43459"/>
                    </a:cubicBezTo>
                    <a:cubicBezTo>
                      <a:pt x="479" y="40581"/>
                      <a:pt x="128056" y="-4023"/>
                      <a:pt x="134291" y="294"/>
                    </a:cubicBezTo>
                    <a:close/>
                  </a:path>
                </a:pathLst>
              </a:custGeom>
              <a:solidFill>
                <a:schemeClr val="accent4"/>
              </a:solidFill>
              <a:ln w="4795"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7479B090-94D8-48A1-8C8A-B6642D2E932C}"/>
                  </a:ext>
                </a:extLst>
              </p:cNvPr>
              <p:cNvSpPr/>
              <p:nvPr/>
            </p:nvSpPr>
            <p:spPr>
              <a:xfrm>
                <a:off x="8546810" y="3666998"/>
                <a:ext cx="298317" cy="279641"/>
              </a:xfrm>
              <a:custGeom>
                <a:avLst/>
                <a:gdLst>
                  <a:gd name="connsiteX0" fmla="*/ 155874 w 298317"/>
                  <a:gd name="connsiteY0" fmla="*/ 226405 h 279641"/>
                  <a:gd name="connsiteX1" fmla="*/ 128536 w 298317"/>
                  <a:gd name="connsiteY1" fmla="*/ 133840 h 279641"/>
                  <a:gd name="connsiteX2" fmla="*/ 0 w 298317"/>
                  <a:gd name="connsiteY2" fmla="*/ 67654 h 279641"/>
                  <a:gd name="connsiteX3" fmla="*/ 10072 w 298317"/>
                  <a:gd name="connsiteY3" fmla="*/ 58061 h 279641"/>
                  <a:gd name="connsiteX4" fmla="*/ 200478 w 298317"/>
                  <a:gd name="connsiteY4" fmla="*/ 2426 h 279641"/>
                  <a:gd name="connsiteX5" fmla="*/ 261388 w 298317"/>
                  <a:gd name="connsiteY5" fmla="*/ 8182 h 279641"/>
                  <a:gd name="connsiteX6" fmla="*/ 298318 w 298317"/>
                  <a:gd name="connsiteY6" fmla="*/ 49908 h 279641"/>
                  <a:gd name="connsiteX7" fmla="*/ 231172 w 298317"/>
                  <a:gd name="connsiteY7" fmla="*/ 147749 h 279641"/>
                  <a:gd name="connsiteX8" fmla="*/ 163547 w 298317"/>
                  <a:gd name="connsiteY8" fmla="*/ 242712 h 279641"/>
                  <a:gd name="connsiteX9" fmla="*/ 132373 w 298317"/>
                  <a:gd name="connsiteY9" fmla="*/ 279642 h 279641"/>
                  <a:gd name="connsiteX10" fmla="*/ 155874 w 298317"/>
                  <a:gd name="connsiteY10" fmla="*/ 226405 h 27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8317" h="279641">
                    <a:moveTo>
                      <a:pt x="155874" y="226405"/>
                    </a:moveTo>
                    <a:cubicBezTo>
                      <a:pt x="188487" y="165494"/>
                      <a:pt x="188487" y="165015"/>
                      <a:pt x="128536" y="133840"/>
                    </a:cubicBezTo>
                    <a:cubicBezTo>
                      <a:pt x="85371" y="111298"/>
                      <a:pt x="42206" y="89236"/>
                      <a:pt x="0" y="67654"/>
                    </a:cubicBezTo>
                    <a:cubicBezTo>
                      <a:pt x="0" y="59021"/>
                      <a:pt x="6235" y="59500"/>
                      <a:pt x="10072" y="58061"/>
                    </a:cubicBezTo>
                    <a:cubicBezTo>
                      <a:pt x="73381" y="39357"/>
                      <a:pt x="137169" y="21131"/>
                      <a:pt x="200478" y="2426"/>
                    </a:cubicBezTo>
                    <a:cubicBezTo>
                      <a:pt x="222060" y="-3808"/>
                      <a:pt x="241245" y="3386"/>
                      <a:pt x="261388" y="8182"/>
                    </a:cubicBezTo>
                    <a:cubicBezTo>
                      <a:pt x="276256" y="19693"/>
                      <a:pt x="293522" y="29285"/>
                      <a:pt x="298318" y="49908"/>
                    </a:cubicBezTo>
                    <a:cubicBezTo>
                      <a:pt x="275776" y="82521"/>
                      <a:pt x="253714" y="115135"/>
                      <a:pt x="231172" y="147749"/>
                    </a:cubicBezTo>
                    <a:cubicBezTo>
                      <a:pt x="209110" y="179882"/>
                      <a:pt x="186569" y="211537"/>
                      <a:pt x="163547" y="242712"/>
                    </a:cubicBezTo>
                    <a:cubicBezTo>
                      <a:pt x="159711" y="247987"/>
                      <a:pt x="147240" y="264294"/>
                      <a:pt x="132373" y="279642"/>
                    </a:cubicBezTo>
                    <a:cubicBezTo>
                      <a:pt x="124219" y="266212"/>
                      <a:pt x="151077" y="235038"/>
                      <a:pt x="155874" y="226405"/>
                    </a:cubicBezTo>
                    <a:close/>
                  </a:path>
                </a:pathLst>
              </a:custGeom>
              <a:solidFill>
                <a:srgbClr val="FEFEFD"/>
              </a:solidFill>
              <a:ln w="479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8DB45865-F7A8-4566-9EA6-FAD9CFA6BD50}"/>
                  </a:ext>
                </a:extLst>
              </p:cNvPr>
              <p:cNvSpPr/>
              <p:nvPr/>
            </p:nvSpPr>
            <p:spPr>
              <a:xfrm>
                <a:off x="8711317" y="3973435"/>
                <a:ext cx="252398" cy="245234"/>
              </a:xfrm>
              <a:custGeom>
                <a:avLst/>
                <a:gdLst>
                  <a:gd name="connsiteX0" fmla="*/ 249877 w 252398"/>
                  <a:gd name="connsiteY0" fmla="*/ 117567 h 245234"/>
                  <a:gd name="connsiteX1" fmla="*/ 171700 w 252398"/>
                  <a:gd name="connsiteY1" fmla="*/ 179437 h 245234"/>
                  <a:gd name="connsiteX2" fmla="*/ 33093 w 252398"/>
                  <a:gd name="connsiteY2" fmla="*/ 238429 h 245234"/>
                  <a:gd name="connsiteX3" fmla="*/ 7674 w 252398"/>
                  <a:gd name="connsiteY3" fmla="*/ 244664 h 245234"/>
                  <a:gd name="connsiteX4" fmla="*/ 45083 w 252398"/>
                  <a:gd name="connsiteY4" fmla="*/ 154977 h 245234"/>
                  <a:gd name="connsiteX5" fmla="*/ 81054 w 252398"/>
                  <a:gd name="connsiteY5" fmla="*/ 71524 h 245234"/>
                  <a:gd name="connsiteX6" fmla="*/ 68105 w 252398"/>
                  <a:gd name="connsiteY6" fmla="*/ 39390 h 245234"/>
                  <a:gd name="connsiteX7" fmla="*/ 0 w 252398"/>
                  <a:gd name="connsiteY7" fmla="*/ 4858 h 245234"/>
                  <a:gd name="connsiteX8" fmla="*/ 22062 w 252398"/>
                  <a:gd name="connsiteY8" fmla="*/ 1981 h 245234"/>
                  <a:gd name="connsiteX9" fmla="*/ 248438 w 252398"/>
                  <a:gd name="connsiteY9" fmla="*/ 65289 h 245234"/>
                  <a:gd name="connsiteX10" fmla="*/ 249877 w 252398"/>
                  <a:gd name="connsiteY10" fmla="*/ 117567 h 245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2398" h="245234">
                    <a:moveTo>
                      <a:pt x="249877" y="117567"/>
                    </a:moveTo>
                    <a:cubicBezTo>
                      <a:pt x="233091" y="149701"/>
                      <a:pt x="204794" y="166487"/>
                      <a:pt x="171700" y="179437"/>
                    </a:cubicBezTo>
                    <a:cubicBezTo>
                      <a:pt x="125178" y="197662"/>
                      <a:pt x="79615" y="218765"/>
                      <a:pt x="33093" y="238429"/>
                    </a:cubicBezTo>
                    <a:cubicBezTo>
                      <a:pt x="25899" y="241307"/>
                      <a:pt x="19664" y="247062"/>
                      <a:pt x="7674" y="244664"/>
                    </a:cubicBezTo>
                    <a:cubicBezTo>
                      <a:pt x="20143" y="214449"/>
                      <a:pt x="32613" y="184713"/>
                      <a:pt x="45083" y="154977"/>
                    </a:cubicBezTo>
                    <a:cubicBezTo>
                      <a:pt x="56594" y="127159"/>
                      <a:pt x="67146" y="98383"/>
                      <a:pt x="81054" y="71524"/>
                    </a:cubicBezTo>
                    <a:cubicBezTo>
                      <a:pt x="90167" y="53779"/>
                      <a:pt x="84411" y="46585"/>
                      <a:pt x="68105" y="39390"/>
                    </a:cubicBezTo>
                    <a:cubicBezTo>
                      <a:pt x="45083" y="28839"/>
                      <a:pt x="22541" y="16369"/>
                      <a:pt x="0" y="4858"/>
                    </a:cubicBezTo>
                    <a:cubicBezTo>
                      <a:pt x="6714" y="-2336"/>
                      <a:pt x="14868" y="62"/>
                      <a:pt x="22062" y="1981"/>
                    </a:cubicBezTo>
                    <a:cubicBezTo>
                      <a:pt x="97361" y="23084"/>
                      <a:pt x="172660" y="44187"/>
                      <a:pt x="248438" y="65289"/>
                    </a:cubicBezTo>
                    <a:cubicBezTo>
                      <a:pt x="256112" y="83515"/>
                      <a:pt x="250357" y="100781"/>
                      <a:pt x="249877" y="117567"/>
                    </a:cubicBezTo>
                    <a:close/>
                  </a:path>
                </a:pathLst>
              </a:custGeom>
              <a:solidFill>
                <a:srgbClr val="FDFEFD"/>
              </a:solidFill>
              <a:ln w="479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33B427CA-A253-45C5-88B8-73C6DF9FA125}"/>
                  </a:ext>
                </a:extLst>
              </p:cNvPr>
              <p:cNvSpPr/>
              <p:nvPr/>
            </p:nvSpPr>
            <p:spPr>
              <a:xfrm>
                <a:off x="8525228" y="3893403"/>
                <a:ext cx="177456" cy="119423"/>
              </a:xfrm>
              <a:custGeom>
                <a:avLst/>
                <a:gdLst>
                  <a:gd name="connsiteX0" fmla="*/ 177456 w 177456"/>
                  <a:gd name="connsiteY0" fmla="*/ 0 h 119423"/>
                  <a:gd name="connsiteX1" fmla="*/ 153476 w 177456"/>
                  <a:gd name="connsiteY1" fmla="*/ 71462 h 119423"/>
                  <a:gd name="connsiteX2" fmla="*/ 88728 w 177456"/>
                  <a:gd name="connsiteY2" fmla="*/ 93045 h 119423"/>
                  <a:gd name="connsiteX3" fmla="*/ 19184 w 177456"/>
                  <a:gd name="connsiteY3" fmla="*/ 119423 h 119423"/>
                  <a:gd name="connsiteX4" fmla="*/ 0 w 177456"/>
                  <a:gd name="connsiteY4" fmla="*/ 70023 h 119423"/>
                  <a:gd name="connsiteX5" fmla="*/ 10551 w 177456"/>
                  <a:gd name="connsiteY5" fmla="*/ 56594 h 119423"/>
                  <a:gd name="connsiteX6" fmla="*/ 177456 w 177456"/>
                  <a:gd name="connsiteY6" fmla="*/ 0 h 119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456" h="119423">
                    <a:moveTo>
                      <a:pt x="177456" y="0"/>
                    </a:moveTo>
                    <a:cubicBezTo>
                      <a:pt x="174099" y="9592"/>
                      <a:pt x="146281" y="53716"/>
                      <a:pt x="153476" y="71462"/>
                    </a:cubicBezTo>
                    <a:cubicBezTo>
                      <a:pt x="129495" y="81054"/>
                      <a:pt x="110311" y="84891"/>
                      <a:pt x="88728" y="93045"/>
                    </a:cubicBezTo>
                    <a:cubicBezTo>
                      <a:pt x="65706" y="101678"/>
                      <a:pt x="42206" y="110790"/>
                      <a:pt x="19184" y="119423"/>
                    </a:cubicBezTo>
                    <a:cubicBezTo>
                      <a:pt x="12949" y="104555"/>
                      <a:pt x="6715" y="84891"/>
                      <a:pt x="0" y="70023"/>
                    </a:cubicBezTo>
                    <a:cubicBezTo>
                      <a:pt x="0" y="62829"/>
                      <a:pt x="2398" y="58992"/>
                      <a:pt x="10551" y="56594"/>
                    </a:cubicBezTo>
                    <a:cubicBezTo>
                      <a:pt x="67146" y="40287"/>
                      <a:pt x="120382" y="14388"/>
                      <a:pt x="177456" y="0"/>
                    </a:cubicBezTo>
                    <a:close/>
                  </a:path>
                </a:pathLst>
              </a:custGeom>
              <a:solidFill>
                <a:schemeClr val="accent4">
                  <a:lumMod val="75000"/>
                </a:schemeClr>
              </a:solidFill>
              <a:ln w="479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6131B177-6371-4EA0-A347-B268B29612D4}"/>
                  </a:ext>
                </a:extLst>
              </p:cNvPr>
              <p:cNvSpPr/>
              <p:nvPr/>
            </p:nvSpPr>
            <p:spPr>
              <a:xfrm>
                <a:off x="8677173" y="3892923"/>
                <a:ext cx="32704" cy="53716"/>
              </a:xfrm>
              <a:custGeom>
                <a:avLst/>
                <a:gdLst>
                  <a:gd name="connsiteX0" fmla="*/ 32705 w 32704"/>
                  <a:gd name="connsiteY0" fmla="*/ 16786 h 53716"/>
                  <a:gd name="connsiteX1" fmla="*/ 1530 w 32704"/>
                  <a:gd name="connsiteY1" fmla="*/ 53716 h 53716"/>
                  <a:gd name="connsiteX2" fmla="*/ 25031 w 32704"/>
                  <a:gd name="connsiteY2" fmla="*/ 0 h 53716"/>
                </a:gdLst>
                <a:ahLst/>
                <a:cxnLst>
                  <a:cxn ang="0">
                    <a:pos x="connsiteX0" y="connsiteY0"/>
                  </a:cxn>
                  <a:cxn ang="0">
                    <a:pos x="connsiteX1" y="connsiteY1"/>
                  </a:cxn>
                  <a:cxn ang="0">
                    <a:pos x="connsiteX2" y="connsiteY2"/>
                  </a:cxn>
                </a:cxnLst>
                <a:rect l="l" t="t" r="r" b="b"/>
                <a:pathLst>
                  <a:path w="32704" h="53716">
                    <a:moveTo>
                      <a:pt x="32705" y="16786"/>
                    </a:moveTo>
                    <a:cubicBezTo>
                      <a:pt x="28868" y="22062"/>
                      <a:pt x="18316" y="41246"/>
                      <a:pt x="1530" y="53716"/>
                    </a:cubicBezTo>
                    <a:cubicBezTo>
                      <a:pt x="-6623" y="40287"/>
                      <a:pt x="20235" y="9112"/>
                      <a:pt x="25031" y="0"/>
                    </a:cubicBezTo>
                  </a:path>
                </a:pathLst>
              </a:custGeom>
              <a:solidFill>
                <a:srgbClr val="FEFEFD"/>
              </a:solidFill>
              <a:ln w="4795" cap="flat">
                <a:noFill/>
                <a:prstDash val="solid"/>
                <a:miter/>
              </a:ln>
            </p:spPr>
            <p:txBody>
              <a:bodyPr rtlCol="0" anchor="ctr"/>
              <a:lstStyle/>
              <a:p>
                <a:endParaRPr lang="en-US"/>
              </a:p>
            </p:txBody>
          </p:sp>
        </p:grpSp>
      </p:grpSp>
      <p:grpSp>
        <p:nvGrpSpPr>
          <p:cNvPr id="35" name="Group 34">
            <a:extLst>
              <a:ext uri="{FF2B5EF4-FFF2-40B4-BE49-F238E27FC236}">
                <a16:creationId xmlns:a16="http://schemas.microsoft.com/office/drawing/2014/main" id="{23730D95-08B0-4CB2-88CE-D1602DF4726A}"/>
              </a:ext>
            </a:extLst>
          </p:cNvPr>
          <p:cNvGrpSpPr/>
          <p:nvPr/>
        </p:nvGrpSpPr>
        <p:grpSpPr>
          <a:xfrm>
            <a:off x="1927188" y="2144019"/>
            <a:ext cx="1796181" cy="2400658"/>
            <a:chOff x="819820" y="3646109"/>
            <a:chExt cx="1225994" cy="2400658"/>
          </a:xfrm>
          <a:noFill/>
        </p:grpSpPr>
        <p:sp>
          <p:nvSpPr>
            <p:cNvPr id="36" name="TextBox 35">
              <a:extLst>
                <a:ext uri="{FF2B5EF4-FFF2-40B4-BE49-F238E27FC236}">
                  <a16:creationId xmlns:a16="http://schemas.microsoft.com/office/drawing/2014/main" id="{C3B3209B-F307-4A6B-99F8-CFAE68FC8B3F}"/>
                </a:ext>
              </a:extLst>
            </p:cNvPr>
            <p:cNvSpPr txBox="1"/>
            <p:nvPr/>
          </p:nvSpPr>
          <p:spPr>
            <a:xfrm>
              <a:off x="819822" y="3646109"/>
              <a:ext cx="1225992" cy="276999"/>
            </a:xfrm>
            <a:prstGeom prst="rect">
              <a:avLst/>
            </a:prstGeom>
            <a:grpFill/>
          </p:spPr>
          <p:txBody>
            <a:bodyPr wrap="square" rtlCol="0">
              <a:spAutoFit/>
            </a:bodyPr>
            <a:lstStyle/>
            <a:p>
              <a:pPr algn="ctr"/>
              <a:r>
                <a:rPr lang="en-US" altLang="ko-KR" sz="1200" b="1" dirty="0">
                  <a:solidFill>
                    <a:schemeClr val="bg1"/>
                  </a:solidFill>
                  <a:cs typeface="Arial" pitchFamily="34" charset="0"/>
                </a:rPr>
                <a:t>Your Text  Here</a:t>
              </a:r>
              <a:endParaRPr lang="ko-KR" altLang="en-US" sz="1200" b="1" dirty="0">
                <a:solidFill>
                  <a:schemeClr val="bg1"/>
                </a:solidFill>
                <a:cs typeface="Arial" pitchFamily="34" charset="0"/>
              </a:endParaRPr>
            </a:p>
          </p:txBody>
        </p:sp>
        <p:sp>
          <p:nvSpPr>
            <p:cNvPr id="37" name="TextBox 36">
              <a:extLst>
                <a:ext uri="{FF2B5EF4-FFF2-40B4-BE49-F238E27FC236}">
                  <a16:creationId xmlns:a16="http://schemas.microsoft.com/office/drawing/2014/main" id="{A44A9DE3-D8D5-4BF0-BD5D-93BB342C47B6}"/>
                </a:ext>
              </a:extLst>
            </p:cNvPr>
            <p:cNvSpPr txBox="1"/>
            <p:nvPr/>
          </p:nvSpPr>
          <p:spPr>
            <a:xfrm>
              <a:off x="819820" y="3923109"/>
              <a:ext cx="1225992" cy="2123658"/>
            </a:xfrm>
            <a:prstGeom prst="rect">
              <a:avLst/>
            </a:prstGeom>
            <a:grpFill/>
          </p:spPr>
          <p:txBody>
            <a:bodyPr wrap="square" rtlCol="0">
              <a:spAutoFit/>
            </a:bodyPr>
            <a:lstStyle/>
            <a:p>
              <a:pPr algn="ctr"/>
              <a:r>
                <a:rPr lang="en-US" altLang="ko-KR" sz="1200" dirty="0">
                  <a:solidFill>
                    <a:schemeClr val="bg1"/>
                  </a:solidFill>
                  <a:cs typeface="Arial" pitchFamily="34" charset="0"/>
                </a:rPr>
                <a:t>You can simply impress your audience and add a unique zing and appeal to your Reports and Presentations with our Templates. Get a modern PowerPoint  Presentation that is beautifully designed. </a:t>
              </a:r>
            </a:p>
            <a:p>
              <a:pPr algn="ctr"/>
              <a:r>
                <a:rPr lang="en-US" altLang="ko-KR" sz="1200" dirty="0">
                  <a:solidFill>
                    <a:schemeClr val="bg1"/>
                  </a:solidFill>
                  <a:cs typeface="Arial" pitchFamily="34" charset="0"/>
                </a:rPr>
                <a:t>Easy to change colors, photos and Text. </a:t>
              </a:r>
              <a:endParaRPr lang="ko-KR" altLang="en-US" sz="1200" dirty="0">
                <a:solidFill>
                  <a:schemeClr val="bg1"/>
                </a:solidFill>
                <a:cs typeface="Arial" pitchFamily="34" charset="0"/>
              </a:endParaRPr>
            </a:p>
          </p:txBody>
        </p:sp>
      </p:grpSp>
      <p:grpSp>
        <p:nvGrpSpPr>
          <p:cNvPr id="38" name="Group 37">
            <a:extLst>
              <a:ext uri="{FF2B5EF4-FFF2-40B4-BE49-F238E27FC236}">
                <a16:creationId xmlns:a16="http://schemas.microsoft.com/office/drawing/2014/main" id="{BFF12473-CE19-4E17-9112-649E2A6BBE16}"/>
              </a:ext>
            </a:extLst>
          </p:cNvPr>
          <p:cNvGrpSpPr/>
          <p:nvPr/>
        </p:nvGrpSpPr>
        <p:grpSpPr>
          <a:xfrm>
            <a:off x="4171544" y="2144019"/>
            <a:ext cx="1796181" cy="2400658"/>
            <a:chOff x="819820" y="3646109"/>
            <a:chExt cx="1225994" cy="2400658"/>
          </a:xfrm>
          <a:noFill/>
        </p:grpSpPr>
        <p:sp>
          <p:nvSpPr>
            <p:cNvPr id="39" name="TextBox 38">
              <a:extLst>
                <a:ext uri="{FF2B5EF4-FFF2-40B4-BE49-F238E27FC236}">
                  <a16:creationId xmlns:a16="http://schemas.microsoft.com/office/drawing/2014/main" id="{13B886AD-02C4-4CB3-A590-1ADB47E8CCD1}"/>
                </a:ext>
              </a:extLst>
            </p:cNvPr>
            <p:cNvSpPr txBox="1"/>
            <p:nvPr/>
          </p:nvSpPr>
          <p:spPr>
            <a:xfrm>
              <a:off x="819822" y="3646109"/>
              <a:ext cx="1225992" cy="276999"/>
            </a:xfrm>
            <a:prstGeom prst="rect">
              <a:avLst/>
            </a:prstGeom>
            <a:grpFill/>
          </p:spPr>
          <p:txBody>
            <a:bodyPr wrap="square" rtlCol="0">
              <a:spAutoFit/>
            </a:bodyPr>
            <a:lstStyle/>
            <a:p>
              <a:pPr algn="ctr"/>
              <a:r>
                <a:rPr lang="en-US" altLang="ko-KR" sz="1200" b="1" dirty="0">
                  <a:solidFill>
                    <a:schemeClr val="bg1"/>
                  </a:solidFill>
                  <a:cs typeface="Arial" pitchFamily="34" charset="0"/>
                </a:rPr>
                <a:t>Your Text  Here</a:t>
              </a:r>
              <a:endParaRPr lang="ko-KR" altLang="en-US" sz="1200" b="1" dirty="0">
                <a:solidFill>
                  <a:schemeClr val="bg1"/>
                </a:solidFill>
                <a:cs typeface="Arial" pitchFamily="34" charset="0"/>
              </a:endParaRPr>
            </a:p>
          </p:txBody>
        </p:sp>
        <p:sp>
          <p:nvSpPr>
            <p:cNvPr id="40" name="TextBox 39">
              <a:extLst>
                <a:ext uri="{FF2B5EF4-FFF2-40B4-BE49-F238E27FC236}">
                  <a16:creationId xmlns:a16="http://schemas.microsoft.com/office/drawing/2014/main" id="{F09A5434-6F44-41F6-B84A-0D4F9DD34675}"/>
                </a:ext>
              </a:extLst>
            </p:cNvPr>
            <p:cNvSpPr txBox="1"/>
            <p:nvPr/>
          </p:nvSpPr>
          <p:spPr>
            <a:xfrm>
              <a:off x="819820" y="3923109"/>
              <a:ext cx="1225992" cy="2123658"/>
            </a:xfrm>
            <a:prstGeom prst="rect">
              <a:avLst/>
            </a:prstGeom>
            <a:grpFill/>
          </p:spPr>
          <p:txBody>
            <a:bodyPr wrap="square" rtlCol="0">
              <a:spAutoFit/>
            </a:bodyPr>
            <a:lstStyle/>
            <a:p>
              <a:pPr algn="ctr"/>
              <a:r>
                <a:rPr lang="en-US" altLang="ko-KR" sz="1200" dirty="0">
                  <a:solidFill>
                    <a:schemeClr val="bg1"/>
                  </a:solidFill>
                  <a:cs typeface="Arial" pitchFamily="34" charset="0"/>
                </a:rPr>
                <a:t>You can simply impress your audience and add a unique zing and appeal to your Reports and Presentations with our Templates. Get a modern PowerPoint  Presentation that is beautifully designed. </a:t>
              </a:r>
            </a:p>
            <a:p>
              <a:pPr algn="ctr"/>
              <a:r>
                <a:rPr lang="en-US" altLang="ko-KR" sz="1200" dirty="0">
                  <a:solidFill>
                    <a:schemeClr val="bg1"/>
                  </a:solidFill>
                  <a:cs typeface="Arial" pitchFamily="34" charset="0"/>
                </a:rPr>
                <a:t>Easy to change colors, photos and Text. </a:t>
              </a:r>
              <a:endParaRPr lang="ko-KR" altLang="en-US" sz="1200" dirty="0">
                <a:solidFill>
                  <a:schemeClr val="bg1"/>
                </a:solidFill>
                <a:cs typeface="Arial" pitchFamily="34" charset="0"/>
              </a:endParaRPr>
            </a:p>
          </p:txBody>
        </p:sp>
      </p:grpSp>
      <p:grpSp>
        <p:nvGrpSpPr>
          <p:cNvPr id="41" name="Group 40">
            <a:extLst>
              <a:ext uri="{FF2B5EF4-FFF2-40B4-BE49-F238E27FC236}">
                <a16:creationId xmlns:a16="http://schemas.microsoft.com/office/drawing/2014/main" id="{A957C529-D814-4099-960C-165C5BDBB25A}"/>
              </a:ext>
            </a:extLst>
          </p:cNvPr>
          <p:cNvGrpSpPr/>
          <p:nvPr/>
        </p:nvGrpSpPr>
        <p:grpSpPr>
          <a:xfrm>
            <a:off x="6415900" y="2144019"/>
            <a:ext cx="1796181" cy="2400658"/>
            <a:chOff x="819820" y="3646109"/>
            <a:chExt cx="1225994" cy="2400658"/>
          </a:xfrm>
          <a:noFill/>
        </p:grpSpPr>
        <p:sp>
          <p:nvSpPr>
            <p:cNvPr id="42" name="TextBox 41">
              <a:extLst>
                <a:ext uri="{FF2B5EF4-FFF2-40B4-BE49-F238E27FC236}">
                  <a16:creationId xmlns:a16="http://schemas.microsoft.com/office/drawing/2014/main" id="{948D9016-DA03-4A90-8478-7A55187A1DBE}"/>
                </a:ext>
              </a:extLst>
            </p:cNvPr>
            <p:cNvSpPr txBox="1"/>
            <p:nvPr/>
          </p:nvSpPr>
          <p:spPr>
            <a:xfrm>
              <a:off x="819822" y="3646109"/>
              <a:ext cx="1225992" cy="276999"/>
            </a:xfrm>
            <a:prstGeom prst="rect">
              <a:avLst/>
            </a:prstGeom>
            <a:grpFill/>
          </p:spPr>
          <p:txBody>
            <a:bodyPr wrap="square" rtlCol="0">
              <a:spAutoFit/>
            </a:bodyPr>
            <a:lstStyle/>
            <a:p>
              <a:pPr algn="ctr"/>
              <a:r>
                <a:rPr lang="en-US" altLang="ko-KR" sz="1200" b="1" dirty="0">
                  <a:solidFill>
                    <a:schemeClr val="bg1"/>
                  </a:solidFill>
                  <a:cs typeface="Arial" pitchFamily="34" charset="0"/>
                </a:rPr>
                <a:t>Your Text  Here</a:t>
              </a:r>
              <a:endParaRPr lang="ko-KR" altLang="en-US" sz="1200" b="1" dirty="0">
                <a:solidFill>
                  <a:schemeClr val="bg1"/>
                </a:solidFill>
                <a:cs typeface="Arial" pitchFamily="34" charset="0"/>
              </a:endParaRPr>
            </a:p>
          </p:txBody>
        </p:sp>
        <p:sp>
          <p:nvSpPr>
            <p:cNvPr id="43" name="TextBox 42">
              <a:extLst>
                <a:ext uri="{FF2B5EF4-FFF2-40B4-BE49-F238E27FC236}">
                  <a16:creationId xmlns:a16="http://schemas.microsoft.com/office/drawing/2014/main" id="{909DD359-8C9C-47C0-A5D7-7C54722FC459}"/>
                </a:ext>
              </a:extLst>
            </p:cNvPr>
            <p:cNvSpPr txBox="1"/>
            <p:nvPr/>
          </p:nvSpPr>
          <p:spPr>
            <a:xfrm>
              <a:off x="819820" y="3923109"/>
              <a:ext cx="1225992" cy="2123658"/>
            </a:xfrm>
            <a:prstGeom prst="rect">
              <a:avLst/>
            </a:prstGeom>
            <a:grpFill/>
          </p:spPr>
          <p:txBody>
            <a:bodyPr wrap="square" rtlCol="0">
              <a:spAutoFit/>
            </a:bodyPr>
            <a:lstStyle/>
            <a:p>
              <a:pPr algn="ctr"/>
              <a:r>
                <a:rPr lang="en-US" altLang="ko-KR" sz="1200" dirty="0">
                  <a:solidFill>
                    <a:schemeClr val="bg1"/>
                  </a:solidFill>
                  <a:cs typeface="Arial" pitchFamily="34" charset="0"/>
                </a:rPr>
                <a:t>You can simply impress your audience and add a unique zing and appeal to your Reports and Presentations with our Templates. Get a modern PowerPoint  Presentation that is beautifully designed. </a:t>
              </a:r>
            </a:p>
            <a:p>
              <a:pPr algn="ctr"/>
              <a:r>
                <a:rPr lang="en-US" altLang="ko-KR" sz="1200" dirty="0">
                  <a:solidFill>
                    <a:schemeClr val="bg1"/>
                  </a:solidFill>
                  <a:cs typeface="Arial" pitchFamily="34" charset="0"/>
                </a:rPr>
                <a:t>Easy to change colors, photos and Text. </a:t>
              </a:r>
              <a:endParaRPr lang="ko-KR" altLang="en-US" sz="1200" dirty="0">
                <a:solidFill>
                  <a:schemeClr val="bg1"/>
                </a:solidFill>
                <a:cs typeface="Arial" pitchFamily="34" charset="0"/>
              </a:endParaRPr>
            </a:p>
          </p:txBody>
        </p:sp>
      </p:grpSp>
      <p:grpSp>
        <p:nvGrpSpPr>
          <p:cNvPr id="44" name="Group 43">
            <a:extLst>
              <a:ext uri="{FF2B5EF4-FFF2-40B4-BE49-F238E27FC236}">
                <a16:creationId xmlns:a16="http://schemas.microsoft.com/office/drawing/2014/main" id="{4407FB7F-70FC-49FC-BA67-DDAA1F96325D}"/>
              </a:ext>
            </a:extLst>
          </p:cNvPr>
          <p:cNvGrpSpPr/>
          <p:nvPr/>
        </p:nvGrpSpPr>
        <p:grpSpPr>
          <a:xfrm>
            <a:off x="8660257" y="2144019"/>
            <a:ext cx="1796181" cy="2400658"/>
            <a:chOff x="819820" y="3646109"/>
            <a:chExt cx="1225994" cy="2400658"/>
          </a:xfrm>
          <a:noFill/>
        </p:grpSpPr>
        <p:sp>
          <p:nvSpPr>
            <p:cNvPr id="45" name="TextBox 44">
              <a:extLst>
                <a:ext uri="{FF2B5EF4-FFF2-40B4-BE49-F238E27FC236}">
                  <a16:creationId xmlns:a16="http://schemas.microsoft.com/office/drawing/2014/main" id="{09B46841-0809-4BBC-A371-ACB07DA01D27}"/>
                </a:ext>
              </a:extLst>
            </p:cNvPr>
            <p:cNvSpPr txBox="1"/>
            <p:nvPr/>
          </p:nvSpPr>
          <p:spPr>
            <a:xfrm>
              <a:off x="819822" y="3646109"/>
              <a:ext cx="1225992" cy="276999"/>
            </a:xfrm>
            <a:prstGeom prst="rect">
              <a:avLst/>
            </a:prstGeom>
            <a:grpFill/>
          </p:spPr>
          <p:txBody>
            <a:bodyPr wrap="square" rtlCol="0">
              <a:spAutoFit/>
            </a:bodyPr>
            <a:lstStyle/>
            <a:p>
              <a:pPr algn="ctr"/>
              <a:r>
                <a:rPr lang="en-US" altLang="ko-KR" sz="1200" b="1" dirty="0">
                  <a:solidFill>
                    <a:schemeClr val="bg1"/>
                  </a:solidFill>
                  <a:cs typeface="Arial" pitchFamily="34" charset="0"/>
                </a:rPr>
                <a:t>Your Text  Here</a:t>
              </a:r>
              <a:endParaRPr lang="ko-KR" altLang="en-US" sz="1200" b="1" dirty="0">
                <a:solidFill>
                  <a:schemeClr val="bg1"/>
                </a:solidFill>
                <a:cs typeface="Arial" pitchFamily="34" charset="0"/>
              </a:endParaRPr>
            </a:p>
          </p:txBody>
        </p:sp>
        <p:sp>
          <p:nvSpPr>
            <p:cNvPr id="46" name="TextBox 45">
              <a:extLst>
                <a:ext uri="{FF2B5EF4-FFF2-40B4-BE49-F238E27FC236}">
                  <a16:creationId xmlns:a16="http://schemas.microsoft.com/office/drawing/2014/main" id="{7BF4BA16-90DA-42AD-AA9D-3D98F099CA1E}"/>
                </a:ext>
              </a:extLst>
            </p:cNvPr>
            <p:cNvSpPr txBox="1"/>
            <p:nvPr/>
          </p:nvSpPr>
          <p:spPr>
            <a:xfrm>
              <a:off x="819820" y="3923109"/>
              <a:ext cx="1225992" cy="2123658"/>
            </a:xfrm>
            <a:prstGeom prst="rect">
              <a:avLst/>
            </a:prstGeom>
            <a:grpFill/>
          </p:spPr>
          <p:txBody>
            <a:bodyPr wrap="square" rtlCol="0">
              <a:spAutoFit/>
            </a:bodyPr>
            <a:lstStyle/>
            <a:p>
              <a:pPr algn="ctr"/>
              <a:r>
                <a:rPr lang="en-US" altLang="ko-KR" sz="1200" dirty="0">
                  <a:solidFill>
                    <a:schemeClr val="bg1"/>
                  </a:solidFill>
                  <a:cs typeface="Arial" pitchFamily="34" charset="0"/>
                </a:rPr>
                <a:t>You can simply impress your audience and add a unique zing and appeal to your Reports and Presentations with our Templates. Get a modern PowerPoint  Presentation that is beautifully designed. </a:t>
              </a:r>
            </a:p>
            <a:p>
              <a:pPr algn="ctr"/>
              <a:r>
                <a:rPr lang="en-US" altLang="ko-KR" sz="1200" dirty="0">
                  <a:solidFill>
                    <a:schemeClr val="bg1"/>
                  </a:solidFill>
                  <a:cs typeface="Arial" pitchFamily="34" charset="0"/>
                </a:rPr>
                <a:t>Easy to change colors, photos and Text. </a:t>
              </a:r>
              <a:endParaRPr lang="ko-KR" altLang="en-US" sz="1200" dirty="0">
                <a:solidFill>
                  <a:schemeClr val="bg1"/>
                </a:solidFill>
                <a:cs typeface="Arial" pitchFamily="34" charset="0"/>
              </a:endParaRPr>
            </a:p>
          </p:txBody>
        </p:sp>
      </p:grpSp>
    </p:spTree>
    <p:extLst>
      <p:ext uri="{BB962C8B-B14F-4D97-AF65-F5344CB8AC3E}">
        <p14:creationId xmlns:p14="http://schemas.microsoft.com/office/powerpoint/2010/main" val="156035336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Infographic Style</a:t>
            </a:r>
          </a:p>
        </p:txBody>
      </p:sp>
      <p:grpSp>
        <p:nvGrpSpPr>
          <p:cNvPr id="3" name="Group 2">
            <a:extLst>
              <a:ext uri="{FF2B5EF4-FFF2-40B4-BE49-F238E27FC236}">
                <a16:creationId xmlns:a16="http://schemas.microsoft.com/office/drawing/2014/main" id="{B0D03968-2E47-4C39-891D-154B231B01B7}"/>
              </a:ext>
            </a:extLst>
          </p:cNvPr>
          <p:cNvGrpSpPr/>
          <p:nvPr/>
        </p:nvGrpSpPr>
        <p:grpSpPr>
          <a:xfrm>
            <a:off x="4624619" y="2380069"/>
            <a:ext cx="2942763" cy="2942762"/>
            <a:chOff x="5908432" y="2538327"/>
            <a:chExt cx="2942763" cy="2942762"/>
          </a:xfrm>
        </p:grpSpPr>
        <p:grpSp>
          <p:nvGrpSpPr>
            <p:cNvPr id="4" name="Group 3">
              <a:extLst>
                <a:ext uri="{FF2B5EF4-FFF2-40B4-BE49-F238E27FC236}">
                  <a16:creationId xmlns:a16="http://schemas.microsoft.com/office/drawing/2014/main" id="{7AD9F0A0-F164-45BF-A4E2-AE02039988B6}"/>
                </a:ext>
              </a:extLst>
            </p:cNvPr>
            <p:cNvGrpSpPr/>
            <p:nvPr/>
          </p:nvGrpSpPr>
          <p:grpSpPr>
            <a:xfrm>
              <a:off x="5908432" y="2681654"/>
              <a:ext cx="1731806" cy="1652953"/>
              <a:chOff x="4563208" y="3552093"/>
              <a:chExt cx="1731806" cy="1652953"/>
            </a:xfrm>
          </p:grpSpPr>
          <p:sp>
            <p:nvSpPr>
              <p:cNvPr id="14" name="Block Arc 13">
                <a:extLst>
                  <a:ext uri="{FF2B5EF4-FFF2-40B4-BE49-F238E27FC236}">
                    <a16:creationId xmlns:a16="http://schemas.microsoft.com/office/drawing/2014/main" id="{AD33BDDF-E306-4CE2-8C46-54A48A088EC2}"/>
                  </a:ext>
                </a:extLst>
              </p:cNvPr>
              <p:cNvSpPr/>
              <p:nvPr/>
            </p:nvSpPr>
            <p:spPr>
              <a:xfrm>
                <a:off x="4563208" y="3552093"/>
                <a:ext cx="1652953" cy="1652953"/>
              </a:xfrm>
              <a:prstGeom prst="blockArc">
                <a:avLst>
                  <a:gd name="adj1" fmla="val 8112798"/>
                  <a:gd name="adj2" fmla="val 61390"/>
                  <a:gd name="adj3" fmla="val 2020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Isosceles Triangle 14">
                <a:extLst>
                  <a:ext uri="{FF2B5EF4-FFF2-40B4-BE49-F238E27FC236}">
                    <a16:creationId xmlns:a16="http://schemas.microsoft.com/office/drawing/2014/main" id="{341537DA-3ECC-4EAF-B46F-0EFF3CFDBD07}"/>
                  </a:ext>
                </a:extLst>
              </p:cNvPr>
              <p:cNvSpPr/>
              <p:nvPr/>
            </p:nvSpPr>
            <p:spPr>
              <a:xfrm rot="18900000">
                <a:off x="5774165" y="4118144"/>
                <a:ext cx="520849" cy="520849"/>
              </a:xfrm>
              <a:prstGeom prst="triangle">
                <a:avLst>
                  <a:gd name="adj" fmla="val 85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26880F6E-7E2B-4555-8FDA-7DDC38336FDE}"/>
                </a:ext>
              </a:extLst>
            </p:cNvPr>
            <p:cNvGrpSpPr/>
            <p:nvPr/>
          </p:nvGrpSpPr>
          <p:grpSpPr>
            <a:xfrm rot="5400000">
              <a:off x="6981864" y="2577753"/>
              <a:ext cx="1731805" cy="1652953"/>
              <a:chOff x="4563209" y="3552093"/>
              <a:chExt cx="1731805" cy="1652953"/>
            </a:xfrm>
            <a:solidFill>
              <a:schemeClr val="accent2"/>
            </a:solidFill>
          </p:grpSpPr>
          <p:sp>
            <p:nvSpPr>
              <p:cNvPr id="12" name="Block Arc 11">
                <a:extLst>
                  <a:ext uri="{FF2B5EF4-FFF2-40B4-BE49-F238E27FC236}">
                    <a16:creationId xmlns:a16="http://schemas.microsoft.com/office/drawing/2014/main" id="{118701A0-E04F-4BEA-8345-CCB6C83AB77E}"/>
                  </a:ext>
                </a:extLst>
              </p:cNvPr>
              <p:cNvSpPr/>
              <p:nvPr/>
            </p:nvSpPr>
            <p:spPr>
              <a:xfrm>
                <a:off x="4563208" y="3552093"/>
                <a:ext cx="1652953" cy="1652953"/>
              </a:xfrm>
              <a:prstGeom prst="blockArc">
                <a:avLst>
                  <a:gd name="adj1" fmla="val 8252576"/>
                  <a:gd name="adj2" fmla="val 61390"/>
                  <a:gd name="adj3" fmla="val 202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Isosceles Triangle 12">
                <a:extLst>
                  <a:ext uri="{FF2B5EF4-FFF2-40B4-BE49-F238E27FC236}">
                    <a16:creationId xmlns:a16="http://schemas.microsoft.com/office/drawing/2014/main" id="{E207BB0A-B6C8-4962-B272-212E23D50BE6}"/>
                  </a:ext>
                </a:extLst>
              </p:cNvPr>
              <p:cNvSpPr/>
              <p:nvPr/>
            </p:nvSpPr>
            <p:spPr>
              <a:xfrm rot="18900000">
                <a:off x="5774165" y="4118144"/>
                <a:ext cx="520849" cy="520849"/>
              </a:xfrm>
              <a:prstGeom prst="triangle">
                <a:avLst>
                  <a:gd name="adj" fmla="val 85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C6AD5E3F-1277-4B2A-8C9C-B0B44CC1816A}"/>
                </a:ext>
              </a:extLst>
            </p:cNvPr>
            <p:cNvGrpSpPr/>
            <p:nvPr/>
          </p:nvGrpSpPr>
          <p:grpSpPr>
            <a:xfrm rot="10800000">
              <a:off x="7119389" y="3665557"/>
              <a:ext cx="1731806" cy="1652953"/>
              <a:chOff x="4563208" y="3552093"/>
              <a:chExt cx="1731806" cy="1652953"/>
            </a:xfrm>
            <a:solidFill>
              <a:schemeClr val="accent3"/>
            </a:solidFill>
          </p:grpSpPr>
          <p:sp>
            <p:nvSpPr>
              <p:cNvPr id="10" name="Block Arc 9">
                <a:extLst>
                  <a:ext uri="{FF2B5EF4-FFF2-40B4-BE49-F238E27FC236}">
                    <a16:creationId xmlns:a16="http://schemas.microsoft.com/office/drawing/2014/main" id="{1FC93EEA-E202-4FEE-B8CE-356AE087C522}"/>
                  </a:ext>
                </a:extLst>
              </p:cNvPr>
              <p:cNvSpPr/>
              <p:nvPr/>
            </p:nvSpPr>
            <p:spPr>
              <a:xfrm>
                <a:off x="4563208" y="3552093"/>
                <a:ext cx="1652953" cy="1652953"/>
              </a:xfrm>
              <a:prstGeom prst="blockArc">
                <a:avLst>
                  <a:gd name="adj1" fmla="val 8139892"/>
                  <a:gd name="adj2" fmla="val 61390"/>
                  <a:gd name="adj3" fmla="val 202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Isosceles Triangle 10">
                <a:extLst>
                  <a:ext uri="{FF2B5EF4-FFF2-40B4-BE49-F238E27FC236}">
                    <a16:creationId xmlns:a16="http://schemas.microsoft.com/office/drawing/2014/main" id="{F4FD1971-3126-487C-9E19-8C1D99F43FF2}"/>
                  </a:ext>
                </a:extLst>
              </p:cNvPr>
              <p:cNvSpPr/>
              <p:nvPr/>
            </p:nvSpPr>
            <p:spPr>
              <a:xfrm rot="18900000">
                <a:off x="5774165" y="4118144"/>
                <a:ext cx="520849" cy="520849"/>
              </a:xfrm>
              <a:prstGeom prst="triangle">
                <a:avLst>
                  <a:gd name="adj" fmla="val 85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9503C42F-07C1-47A0-B097-EAA1F4E56BE1}"/>
                </a:ext>
              </a:extLst>
            </p:cNvPr>
            <p:cNvGrpSpPr/>
            <p:nvPr/>
          </p:nvGrpSpPr>
          <p:grpSpPr>
            <a:xfrm rot="16200000">
              <a:off x="6042935" y="3788709"/>
              <a:ext cx="1731806" cy="1652953"/>
              <a:chOff x="4563208" y="3552094"/>
              <a:chExt cx="1731806" cy="1652953"/>
            </a:xfrm>
            <a:solidFill>
              <a:schemeClr val="accent4"/>
            </a:solidFill>
          </p:grpSpPr>
          <p:sp>
            <p:nvSpPr>
              <p:cNvPr id="8" name="Block Arc 7">
                <a:extLst>
                  <a:ext uri="{FF2B5EF4-FFF2-40B4-BE49-F238E27FC236}">
                    <a16:creationId xmlns:a16="http://schemas.microsoft.com/office/drawing/2014/main" id="{80874074-755C-4B8C-9372-85B4280D1102}"/>
                  </a:ext>
                </a:extLst>
              </p:cNvPr>
              <p:cNvSpPr/>
              <p:nvPr/>
            </p:nvSpPr>
            <p:spPr>
              <a:xfrm>
                <a:off x="4563208" y="3552093"/>
                <a:ext cx="1652953" cy="1652953"/>
              </a:xfrm>
              <a:prstGeom prst="blockArc">
                <a:avLst>
                  <a:gd name="adj1" fmla="val 8165342"/>
                  <a:gd name="adj2" fmla="val 61390"/>
                  <a:gd name="adj3" fmla="val 202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Isosceles Triangle 8">
                <a:extLst>
                  <a:ext uri="{FF2B5EF4-FFF2-40B4-BE49-F238E27FC236}">
                    <a16:creationId xmlns:a16="http://schemas.microsoft.com/office/drawing/2014/main" id="{8F8A1253-F46C-4A3B-92C5-67765BDD4555}"/>
                  </a:ext>
                </a:extLst>
              </p:cNvPr>
              <p:cNvSpPr/>
              <p:nvPr/>
            </p:nvSpPr>
            <p:spPr>
              <a:xfrm rot="18900000">
                <a:off x="5774165" y="4118144"/>
                <a:ext cx="520849" cy="520849"/>
              </a:xfrm>
              <a:prstGeom prst="triangle">
                <a:avLst>
                  <a:gd name="adj" fmla="val 85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6" name="Parallelogram 15">
            <a:extLst>
              <a:ext uri="{FF2B5EF4-FFF2-40B4-BE49-F238E27FC236}">
                <a16:creationId xmlns:a16="http://schemas.microsoft.com/office/drawing/2014/main" id="{AF48EFC8-7639-4A18-89D4-CC62D0A0D2CB}"/>
              </a:ext>
            </a:extLst>
          </p:cNvPr>
          <p:cNvSpPr/>
          <p:nvPr/>
        </p:nvSpPr>
        <p:spPr>
          <a:xfrm flipH="1">
            <a:off x="6507777" y="3000826"/>
            <a:ext cx="361766" cy="361766"/>
          </a:xfrm>
          <a:custGeom>
            <a:avLst/>
            <a:gdLst/>
            <a:ahLst/>
            <a:cxnLst/>
            <a:rect l="l" t="t" r="r" b="b"/>
            <a:pathLst>
              <a:path w="3242753" h="3227814">
                <a:moveTo>
                  <a:pt x="1621376" y="1043635"/>
                </a:moveTo>
                <a:cubicBezTo>
                  <a:pt x="1557188" y="1043635"/>
                  <a:pt x="1505154" y="1095669"/>
                  <a:pt x="1505154" y="1159857"/>
                </a:cubicBezTo>
                <a:lnTo>
                  <a:pt x="1505154" y="1625483"/>
                </a:lnTo>
                <a:lnTo>
                  <a:pt x="1033577" y="1625483"/>
                </a:lnTo>
                <a:cubicBezTo>
                  <a:pt x="969389" y="1625483"/>
                  <a:pt x="917355" y="1677517"/>
                  <a:pt x="917355" y="1741705"/>
                </a:cubicBezTo>
                <a:cubicBezTo>
                  <a:pt x="917355" y="1805893"/>
                  <a:pt x="969389" y="1857927"/>
                  <a:pt x="1033577" y="1857927"/>
                </a:cubicBezTo>
                <a:lnTo>
                  <a:pt x="1614688" y="1857927"/>
                </a:lnTo>
                <a:lnTo>
                  <a:pt x="1619859" y="1856884"/>
                </a:lnTo>
                <a:cubicBezTo>
                  <a:pt x="1620361" y="1857187"/>
                  <a:pt x="1620868" y="1857190"/>
                  <a:pt x="1621376" y="1857190"/>
                </a:cubicBezTo>
                <a:cubicBezTo>
                  <a:pt x="1685564" y="1857190"/>
                  <a:pt x="1737598" y="1805156"/>
                  <a:pt x="1737598" y="1740968"/>
                </a:cubicBezTo>
                <a:lnTo>
                  <a:pt x="1737598" y="1159857"/>
                </a:lnTo>
                <a:cubicBezTo>
                  <a:pt x="1737598" y="1095669"/>
                  <a:pt x="1685564" y="1043635"/>
                  <a:pt x="1621376" y="1043635"/>
                </a:cubicBezTo>
                <a:close/>
                <a:moveTo>
                  <a:pt x="1621376" y="628818"/>
                </a:moveTo>
                <a:cubicBezTo>
                  <a:pt x="2206882" y="628818"/>
                  <a:pt x="2681529" y="1103464"/>
                  <a:pt x="2681529" y="1688970"/>
                </a:cubicBezTo>
                <a:cubicBezTo>
                  <a:pt x="2681529" y="2274476"/>
                  <a:pt x="2206882" y="2749122"/>
                  <a:pt x="1621376" y="2749122"/>
                </a:cubicBezTo>
                <a:cubicBezTo>
                  <a:pt x="1035870" y="2749122"/>
                  <a:pt x="561223" y="2274476"/>
                  <a:pt x="561223" y="1688970"/>
                </a:cubicBezTo>
                <a:cubicBezTo>
                  <a:pt x="561223" y="1103464"/>
                  <a:pt x="1035870" y="628818"/>
                  <a:pt x="1621376" y="628818"/>
                </a:cubicBezTo>
                <a:close/>
                <a:moveTo>
                  <a:pt x="1621376" y="424596"/>
                </a:moveTo>
                <a:cubicBezTo>
                  <a:pt x="923081" y="424596"/>
                  <a:pt x="357001" y="990676"/>
                  <a:pt x="357001" y="1688970"/>
                </a:cubicBezTo>
                <a:cubicBezTo>
                  <a:pt x="357001" y="2128645"/>
                  <a:pt x="581423" y="2515905"/>
                  <a:pt x="922189" y="2742109"/>
                </a:cubicBezTo>
                <a:lnTo>
                  <a:pt x="652992" y="3227814"/>
                </a:lnTo>
                <a:lnTo>
                  <a:pt x="911997" y="3227814"/>
                </a:lnTo>
                <a:lnTo>
                  <a:pt x="1121304" y="2850168"/>
                </a:lnTo>
                <a:cubicBezTo>
                  <a:pt x="1274563" y="2916691"/>
                  <a:pt x="1443689" y="2953344"/>
                  <a:pt x="1621376" y="2953344"/>
                </a:cubicBezTo>
                <a:cubicBezTo>
                  <a:pt x="1799063" y="2953344"/>
                  <a:pt x="1968189" y="2916691"/>
                  <a:pt x="2121449" y="2850168"/>
                </a:cubicBezTo>
                <a:lnTo>
                  <a:pt x="2330755" y="3227814"/>
                </a:lnTo>
                <a:lnTo>
                  <a:pt x="2589760" y="3227814"/>
                </a:lnTo>
                <a:lnTo>
                  <a:pt x="2320563" y="2742109"/>
                </a:lnTo>
                <a:cubicBezTo>
                  <a:pt x="2661329" y="2515905"/>
                  <a:pt x="2885751" y="2128645"/>
                  <a:pt x="2885751" y="1688970"/>
                </a:cubicBezTo>
                <a:cubicBezTo>
                  <a:pt x="2885751" y="990676"/>
                  <a:pt x="2319671" y="424596"/>
                  <a:pt x="1621376" y="424596"/>
                </a:cubicBezTo>
                <a:close/>
                <a:moveTo>
                  <a:pt x="2599800" y="123238"/>
                </a:moveTo>
                <a:cubicBezTo>
                  <a:pt x="2434609" y="120698"/>
                  <a:pt x="2268460" y="180476"/>
                  <a:pt x="2139563" y="303161"/>
                </a:cubicBezTo>
                <a:lnTo>
                  <a:pt x="3057258" y="1232053"/>
                </a:lnTo>
                <a:cubicBezTo>
                  <a:pt x="3305736" y="977255"/>
                  <a:pt x="3304415" y="570405"/>
                  <a:pt x="3054287" y="317226"/>
                </a:cubicBezTo>
                <a:cubicBezTo>
                  <a:pt x="2929224" y="190636"/>
                  <a:pt x="2764991" y="125778"/>
                  <a:pt x="2599800" y="123238"/>
                </a:cubicBezTo>
                <a:close/>
                <a:moveTo>
                  <a:pt x="642953" y="123238"/>
                </a:moveTo>
                <a:cubicBezTo>
                  <a:pt x="477762" y="125778"/>
                  <a:pt x="313529" y="190636"/>
                  <a:pt x="188466" y="317226"/>
                </a:cubicBezTo>
                <a:cubicBezTo>
                  <a:pt x="-61662" y="570405"/>
                  <a:pt x="-62983" y="977255"/>
                  <a:pt x="185495" y="1232053"/>
                </a:cubicBezTo>
                <a:lnTo>
                  <a:pt x="1103190" y="303161"/>
                </a:lnTo>
                <a:cubicBezTo>
                  <a:pt x="974294" y="180476"/>
                  <a:pt x="808144" y="120698"/>
                  <a:pt x="642953" y="123238"/>
                </a:cubicBezTo>
                <a:close/>
                <a:moveTo>
                  <a:pt x="1722692" y="0"/>
                </a:moveTo>
                <a:lnTo>
                  <a:pt x="1520061" y="0"/>
                </a:lnTo>
                <a:cubicBezTo>
                  <a:pt x="1440152" y="0"/>
                  <a:pt x="1375373" y="64779"/>
                  <a:pt x="1375373" y="144688"/>
                </a:cubicBezTo>
                <a:lnTo>
                  <a:pt x="1375373" y="289376"/>
                </a:lnTo>
                <a:lnTo>
                  <a:pt x="1867380" y="289376"/>
                </a:lnTo>
                <a:lnTo>
                  <a:pt x="1867380" y="144688"/>
                </a:lnTo>
                <a:cubicBezTo>
                  <a:pt x="1867380" y="64779"/>
                  <a:pt x="1802601" y="0"/>
                  <a:pt x="172269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7" name="Round Same Side Corner Rectangle 36">
            <a:extLst>
              <a:ext uri="{FF2B5EF4-FFF2-40B4-BE49-F238E27FC236}">
                <a16:creationId xmlns:a16="http://schemas.microsoft.com/office/drawing/2014/main" id="{189F0554-40A2-49A0-BF2D-49B540EAF526}"/>
              </a:ext>
            </a:extLst>
          </p:cNvPr>
          <p:cNvSpPr>
            <a:spLocks noChangeAspect="1"/>
          </p:cNvSpPr>
          <p:nvPr/>
        </p:nvSpPr>
        <p:spPr>
          <a:xfrm>
            <a:off x="6612084" y="4243147"/>
            <a:ext cx="368639" cy="291452"/>
          </a:xfrm>
          <a:custGeom>
            <a:avLst/>
            <a:gdLst/>
            <a:ahLst/>
            <a:cxnLst/>
            <a:rect l="l" t="t" r="r" b="b"/>
            <a:pathLst>
              <a:path w="3219104" h="2545072">
                <a:moveTo>
                  <a:pt x="2779672" y="457200"/>
                </a:moveTo>
                <a:lnTo>
                  <a:pt x="2975888" y="457200"/>
                </a:lnTo>
                <a:cubicBezTo>
                  <a:pt x="3110212" y="457200"/>
                  <a:pt x="3219104" y="566092"/>
                  <a:pt x="3219104" y="700416"/>
                </a:cubicBezTo>
                <a:lnTo>
                  <a:pt x="3219104" y="2301856"/>
                </a:lnTo>
                <a:cubicBezTo>
                  <a:pt x="3219104" y="2436180"/>
                  <a:pt x="3110212" y="2545072"/>
                  <a:pt x="2975888" y="2545072"/>
                </a:cubicBezTo>
                <a:lnTo>
                  <a:pt x="2779672" y="2545072"/>
                </a:lnTo>
                <a:close/>
                <a:moveTo>
                  <a:pt x="243216" y="457200"/>
                </a:moveTo>
                <a:lnTo>
                  <a:pt x="439432" y="457200"/>
                </a:lnTo>
                <a:lnTo>
                  <a:pt x="439432" y="2545072"/>
                </a:lnTo>
                <a:lnTo>
                  <a:pt x="243216" y="2545072"/>
                </a:lnTo>
                <a:cubicBezTo>
                  <a:pt x="108892" y="2545072"/>
                  <a:pt x="0" y="2436180"/>
                  <a:pt x="0" y="2301856"/>
                </a:cubicBezTo>
                <a:lnTo>
                  <a:pt x="0" y="700416"/>
                </a:lnTo>
                <a:cubicBezTo>
                  <a:pt x="0" y="566092"/>
                  <a:pt x="108892" y="457200"/>
                  <a:pt x="243216" y="457200"/>
                </a:cubicBezTo>
                <a:close/>
                <a:moveTo>
                  <a:pt x="1428476" y="174246"/>
                </a:moveTo>
                <a:cubicBezTo>
                  <a:pt x="1372210" y="174246"/>
                  <a:pt x="1326598" y="219858"/>
                  <a:pt x="1326598" y="276124"/>
                </a:cubicBezTo>
                <a:lnTo>
                  <a:pt x="1326598" y="457200"/>
                </a:lnTo>
                <a:lnTo>
                  <a:pt x="1892506" y="457200"/>
                </a:lnTo>
                <a:lnTo>
                  <a:pt x="1892506" y="276124"/>
                </a:lnTo>
                <a:cubicBezTo>
                  <a:pt x="1892506" y="219858"/>
                  <a:pt x="1846894" y="174246"/>
                  <a:pt x="1790628" y="174246"/>
                </a:cubicBezTo>
                <a:close/>
                <a:moveTo>
                  <a:pt x="1285704" y="0"/>
                </a:moveTo>
                <a:lnTo>
                  <a:pt x="1933400" y="0"/>
                </a:lnTo>
                <a:cubicBezTo>
                  <a:pt x="2007048" y="0"/>
                  <a:pt x="2066752" y="59704"/>
                  <a:pt x="2066752" y="133352"/>
                </a:cubicBezTo>
                <a:lnTo>
                  <a:pt x="2066752" y="457200"/>
                </a:lnTo>
                <a:lnTo>
                  <a:pt x="2599672" y="457200"/>
                </a:lnTo>
                <a:lnTo>
                  <a:pt x="2599672" y="2545072"/>
                </a:lnTo>
                <a:lnTo>
                  <a:pt x="619432" y="2545072"/>
                </a:lnTo>
                <a:lnTo>
                  <a:pt x="619432" y="457200"/>
                </a:lnTo>
                <a:lnTo>
                  <a:pt x="1152352" y="457200"/>
                </a:lnTo>
                <a:lnTo>
                  <a:pt x="1152352" y="133352"/>
                </a:lnTo>
                <a:cubicBezTo>
                  <a:pt x="1152352" y="59704"/>
                  <a:pt x="1212056" y="0"/>
                  <a:pt x="1285704"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8" name="Oval 21">
            <a:extLst>
              <a:ext uri="{FF2B5EF4-FFF2-40B4-BE49-F238E27FC236}">
                <a16:creationId xmlns:a16="http://schemas.microsoft.com/office/drawing/2014/main" id="{59AC781B-C9DD-4634-8600-042C6DBB8CAC}"/>
              </a:ext>
            </a:extLst>
          </p:cNvPr>
          <p:cNvSpPr>
            <a:spLocks noChangeAspect="1"/>
          </p:cNvSpPr>
          <p:nvPr/>
        </p:nvSpPr>
        <p:spPr>
          <a:xfrm>
            <a:off x="5382801" y="4363073"/>
            <a:ext cx="354676" cy="357638"/>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9" name="Rectangle 9">
            <a:extLst>
              <a:ext uri="{FF2B5EF4-FFF2-40B4-BE49-F238E27FC236}">
                <a16:creationId xmlns:a16="http://schemas.microsoft.com/office/drawing/2014/main" id="{B917E435-36D8-407C-9FF0-3F8AAB63217F}"/>
              </a:ext>
            </a:extLst>
          </p:cNvPr>
          <p:cNvSpPr/>
          <p:nvPr/>
        </p:nvSpPr>
        <p:spPr>
          <a:xfrm>
            <a:off x="5223679" y="3067757"/>
            <a:ext cx="332759" cy="311492"/>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grpSp>
        <p:nvGrpSpPr>
          <p:cNvPr id="20" name="Group 19">
            <a:extLst>
              <a:ext uri="{FF2B5EF4-FFF2-40B4-BE49-F238E27FC236}">
                <a16:creationId xmlns:a16="http://schemas.microsoft.com/office/drawing/2014/main" id="{607D6870-D852-43F5-BE56-0824B8ED2B7E}"/>
              </a:ext>
            </a:extLst>
          </p:cNvPr>
          <p:cNvGrpSpPr/>
          <p:nvPr/>
        </p:nvGrpSpPr>
        <p:grpSpPr>
          <a:xfrm>
            <a:off x="8297284" y="2164423"/>
            <a:ext cx="2980057" cy="1315889"/>
            <a:chOff x="539552" y="2708920"/>
            <a:chExt cx="1872208" cy="1315889"/>
          </a:xfrm>
        </p:grpSpPr>
        <p:sp>
          <p:nvSpPr>
            <p:cNvPr id="21" name="Rounded Rectangle 41">
              <a:extLst>
                <a:ext uri="{FF2B5EF4-FFF2-40B4-BE49-F238E27FC236}">
                  <a16:creationId xmlns:a16="http://schemas.microsoft.com/office/drawing/2014/main" id="{5353EC5A-F706-4138-B0B7-CABEE09DFF48}"/>
                </a:ext>
              </a:extLst>
            </p:cNvPr>
            <p:cNvSpPr/>
            <p:nvPr/>
          </p:nvSpPr>
          <p:spPr>
            <a:xfrm>
              <a:off x="611560" y="2708920"/>
              <a:ext cx="1728192" cy="379785"/>
            </a:xfrm>
            <a:prstGeom prst="roundRect">
              <a:avLst>
                <a:gd name="adj" fmla="val 50000"/>
              </a:avLst>
            </a:prstGeom>
            <a:solidFill>
              <a:schemeClr val="accent2"/>
            </a:solidFill>
            <a:ln w="444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2" name="TextBox 21">
              <a:extLst>
                <a:ext uri="{FF2B5EF4-FFF2-40B4-BE49-F238E27FC236}">
                  <a16:creationId xmlns:a16="http://schemas.microsoft.com/office/drawing/2014/main" id="{330AAABA-1608-4C7C-85A2-6E44E6A529DE}"/>
                </a:ext>
              </a:extLst>
            </p:cNvPr>
            <p:cNvSpPr txBox="1"/>
            <p:nvPr/>
          </p:nvSpPr>
          <p:spPr>
            <a:xfrm>
              <a:off x="539552" y="3193812"/>
              <a:ext cx="1872208" cy="830997"/>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a:t>
              </a:r>
              <a:endParaRPr lang="ko-KR" altLang="en-US" sz="1200" dirty="0">
                <a:solidFill>
                  <a:schemeClr val="tx1">
                    <a:lumMod val="75000"/>
                    <a:lumOff val="25000"/>
                  </a:schemeClr>
                </a:solidFill>
                <a:cs typeface="Arial" pitchFamily="34" charset="0"/>
              </a:endParaRPr>
            </a:p>
          </p:txBody>
        </p:sp>
        <p:sp>
          <p:nvSpPr>
            <p:cNvPr id="23" name="TextBox 22">
              <a:extLst>
                <a:ext uri="{FF2B5EF4-FFF2-40B4-BE49-F238E27FC236}">
                  <a16:creationId xmlns:a16="http://schemas.microsoft.com/office/drawing/2014/main" id="{4EEF2695-197E-46B4-A440-F228CE0D0259}"/>
                </a:ext>
              </a:extLst>
            </p:cNvPr>
            <p:cNvSpPr txBox="1"/>
            <p:nvPr/>
          </p:nvSpPr>
          <p:spPr>
            <a:xfrm>
              <a:off x="665833" y="2744923"/>
              <a:ext cx="1619647"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Contents Title</a:t>
              </a:r>
              <a:endParaRPr lang="ko-KR" altLang="en-US" sz="1400" b="1" dirty="0">
                <a:solidFill>
                  <a:schemeClr val="bg1"/>
                </a:solidFill>
                <a:cs typeface="Arial" pitchFamily="34" charset="0"/>
              </a:endParaRPr>
            </a:p>
          </p:txBody>
        </p:sp>
      </p:grpSp>
      <p:grpSp>
        <p:nvGrpSpPr>
          <p:cNvPr id="24" name="Group 23">
            <a:extLst>
              <a:ext uri="{FF2B5EF4-FFF2-40B4-BE49-F238E27FC236}">
                <a16:creationId xmlns:a16="http://schemas.microsoft.com/office/drawing/2014/main" id="{F3115EF9-1ECD-42F5-B5BE-DBD49BF13CC3}"/>
              </a:ext>
            </a:extLst>
          </p:cNvPr>
          <p:cNvGrpSpPr/>
          <p:nvPr/>
        </p:nvGrpSpPr>
        <p:grpSpPr>
          <a:xfrm>
            <a:off x="8297284" y="4229803"/>
            <a:ext cx="2980057" cy="1315889"/>
            <a:chOff x="539552" y="2708920"/>
            <a:chExt cx="1872208" cy="1315889"/>
          </a:xfrm>
        </p:grpSpPr>
        <p:sp>
          <p:nvSpPr>
            <p:cNvPr id="25" name="Rounded Rectangle 45">
              <a:extLst>
                <a:ext uri="{FF2B5EF4-FFF2-40B4-BE49-F238E27FC236}">
                  <a16:creationId xmlns:a16="http://schemas.microsoft.com/office/drawing/2014/main" id="{D952F4E0-B92E-44D5-84C9-6EE8806DD260}"/>
                </a:ext>
              </a:extLst>
            </p:cNvPr>
            <p:cNvSpPr/>
            <p:nvPr/>
          </p:nvSpPr>
          <p:spPr>
            <a:xfrm>
              <a:off x="611560" y="2708920"/>
              <a:ext cx="1728192" cy="379785"/>
            </a:xfrm>
            <a:prstGeom prst="roundRect">
              <a:avLst>
                <a:gd name="adj" fmla="val 50000"/>
              </a:avLst>
            </a:prstGeom>
            <a:solidFill>
              <a:schemeClr val="accent3"/>
            </a:solidFill>
            <a:ln w="444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6" name="TextBox 25">
              <a:extLst>
                <a:ext uri="{FF2B5EF4-FFF2-40B4-BE49-F238E27FC236}">
                  <a16:creationId xmlns:a16="http://schemas.microsoft.com/office/drawing/2014/main" id="{F9DB82F6-4CDA-49EA-A298-C9ACEEBAA133}"/>
                </a:ext>
              </a:extLst>
            </p:cNvPr>
            <p:cNvSpPr txBox="1"/>
            <p:nvPr/>
          </p:nvSpPr>
          <p:spPr>
            <a:xfrm>
              <a:off x="539552" y="3193812"/>
              <a:ext cx="1872208" cy="830997"/>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a:t>
              </a:r>
              <a:endParaRPr lang="ko-KR" altLang="en-US" sz="1200" dirty="0">
                <a:solidFill>
                  <a:schemeClr val="tx1">
                    <a:lumMod val="75000"/>
                    <a:lumOff val="25000"/>
                  </a:schemeClr>
                </a:solidFill>
                <a:cs typeface="Arial" pitchFamily="34" charset="0"/>
              </a:endParaRPr>
            </a:p>
          </p:txBody>
        </p:sp>
        <p:sp>
          <p:nvSpPr>
            <p:cNvPr id="27" name="TextBox 26">
              <a:extLst>
                <a:ext uri="{FF2B5EF4-FFF2-40B4-BE49-F238E27FC236}">
                  <a16:creationId xmlns:a16="http://schemas.microsoft.com/office/drawing/2014/main" id="{39C28ED4-1101-408A-87C6-F635F9BDC576}"/>
                </a:ext>
              </a:extLst>
            </p:cNvPr>
            <p:cNvSpPr txBox="1"/>
            <p:nvPr/>
          </p:nvSpPr>
          <p:spPr>
            <a:xfrm>
              <a:off x="665833" y="2744923"/>
              <a:ext cx="1619647"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Contents Title</a:t>
              </a:r>
              <a:endParaRPr lang="ko-KR" altLang="en-US" sz="1400" b="1" dirty="0">
                <a:solidFill>
                  <a:schemeClr val="bg1"/>
                </a:solidFill>
                <a:cs typeface="Arial" pitchFamily="34" charset="0"/>
              </a:endParaRPr>
            </a:p>
          </p:txBody>
        </p:sp>
      </p:grpSp>
      <p:grpSp>
        <p:nvGrpSpPr>
          <p:cNvPr id="28" name="Group 27">
            <a:extLst>
              <a:ext uri="{FF2B5EF4-FFF2-40B4-BE49-F238E27FC236}">
                <a16:creationId xmlns:a16="http://schemas.microsoft.com/office/drawing/2014/main" id="{DED67EA6-9F67-4982-84EB-6C4EAB4C058F}"/>
              </a:ext>
            </a:extLst>
          </p:cNvPr>
          <p:cNvGrpSpPr/>
          <p:nvPr/>
        </p:nvGrpSpPr>
        <p:grpSpPr>
          <a:xfrm>
            <a:off x="891551" y="2161316"/>
            <a:ext cx="2980057" cy="1315889"/>
            <a:chOff x="539552" y="2708920"/>
            <a:chExt cx="1872208" cy="1315889"/>
          </a:xfrm>
        </p:grpSpPr>
        <p:sp>
          <p:nvSpPr>
            <p:cNvPr id="29" name="Rounded Rectangle 51">
              <a:extLst>
                <a:ext uri="{FF2B5EF4-FFF2-40B4-BE49-F238E27FC236}">
                  <a16:creationId xmlns:a16="http://schemas.microsoft.com/office/drawing/2014/main" id="{AB4A6ED6-72BC-4BD4-9A92-BEA593F4EC02}"/>
                </a:ext>
              </a:extLst>
            </p:cNvPr>
            <p:cNvSpPr/>
            <p:nvPr/>
          </p:nvSpPr>
          <p:spPr>
            <a:xfrm>
              <a:off x="611560" y="2708920"/>
              <a:ext cx="1728192" cy="379785"/>
            </a:xfrm>
            <a:prstGeom prst="roundRect">
              <a:avLst>
                <a:gd name="adj" fmla="val 50000"/>
              </a:avLst>
            </a:prstGeom>
            <a:solidFill>
              <a:schemeClr val="accent1"/>
            </a:solidFill>
            <a:ln w="444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0" name="TextBox 29">
              <a:extLst>
                <a:ext uri="{FF2B5EF4-FFF2-40B4-BE49-F238E27FC236}">
                  <a16:creationId xmlns:a16="http://schemas.microsoft.com/office/drawing/2014/main" id="{F5A9A4D3-6212-490F-B697-63731138BDFE}"/>
                </a:ext>
              </a:extLst>
            </p:cNvPr>
            <p:cNvSpPr txBox="1"/>
            <p:nvPr/>
          </p:nvSpPr>
          <p:spPr>
            <a:xfrm>
              <a:off x="539552" y="3193812"/>
              <a:ext cx="1872208" cy="830997"/>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a:t>
              </a:r>
              <a:endParaRPr lang="ko-KR" altLang="en-US" sz="1200" dirty="0">
                <a:solidFill>
                  <a:schemeClr val="tx1">
                    <a:lumMod val="75000"/>
                    <a:lumOff val="25000"/>
                  </a:schemeClr>
                </a:solidFill>
                <a:cs typeface="Arial" pitchFamily="34" charset="0"/>
              </a:endParaRPr>
            </a:p>
          </p:txBody>
        </p:sp>
        <p:sp>
          <p:nvSpPr>
            <p:cNvPr id="31" name="TextBox 30">
              <a:extLst>
                <a:ext uri="{FF2B5EF4-FFF2-40B4-BE49-F238E27FC236}">
                  <a16:creationId xmlns:a16="http://schemas.microsoft.com/office/drawing/2014/main" id="{1B418826-6332-4F5F-A24D-D46DE21B0C3B}"/>
                </a:ext>
              </a:extLst>
            </p:cNvPr>
            <p:cNvSpPr txBox="1"/>
            <p:nvPr/>
          </p:nvSpPr>
          <p:spPr>
            <a:xfrm>
              <a:off x="665833" y="2744923"/>
              <a:ext cx="1619647"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Contents Title</a:t>
              </a:r>
              <a:endParaRPr lang="ko-KR" altLang="en-US" sz="1400" b="1" dirty="0">
                <a:solidFill>
                  <a:schemeClr val="bg1"/>
                </a:solidFill>
                <a:cs typeface="Arial" pitchFamily="34" charset="0"/>
              </a:endParaRPr>
            </a:p>
          </p:txBody>
        </p:sp>
      </p:grpSp>
      <p:grpSp>
        <p:nvGrpSpPr>
          <p:cNvPr id="32" name="Group 31">
            <a:extLst>
              <a:ext uri="{FF2B5EF4-FFF2-40B4-BE49-F238E27FC236}">
                <a16:creationId xmlns:a16="http://schemas.microsoft.com/office/drawing/2014/main" id="{82FA3816-7D99-4EA3-9A8E-2DEB25680BD2}"/>
              </a:ext>
            </a:extLst>
          </p:cNvPr>
          <p:cNvGrpSpPr/>
          <p:nvPr/>
        </p:nvGrpSpPr>
        <p:grpSpPr>
          <a:xfrm>
            <a:off x="891551" y="4226696"/>
            <a:ext cx="2980057" cy="1315889"/>
            <a:chOff x="539552" y="2708920"/>
            <a:chExt cx="1872208" cy="1315889"/>
          </a:xfrm>
        </p:grpSpPr>
        <p:sp>
          <p:nvSpPr>
            <p:cNvPr id="33" name="Rounded Rectangle 56">
              <a:extLst>
                <a:ext uri="{FF2B5EF4-FFF2-40B4-BE49-F238E27FC236}">
                  <a16:creationId xmlns:a16="http://schemas.microsoft.com/office/drawing/2014/main" id="{BC69B1D9-6CE1-4D29-A541-878486CA10CF}"/>
                </a:ext>
              </a:extLst>
            </p:cNvPr>
            <p:cNvSpPr/>
            <p:nvPr/>
          </p:nvSpPr>
          <p:spPr>
            <a:xfrm>
              <a:off x="611560" y="2708920"/>
              <a:ext cx="1728192" cy="379785"/>
            </a:xfrm>
            <a:prstGeom prst="roundRect">
              <a:avLst>
                <a:gd name="adj" fmla="val 50000"/>
              </a:avLst>
            </a:prstGeom>
            <a:solidFill>
              <a:schemeClr val="accent4"/>
            </a:solidFill>
            <a:ln w="444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4" name="TextBox 33">
              <a:extLst>
                <a:ext uri="{FF2B5EF4-FFF2-40B4-BE49-F238E27FC236}">
                  <a16:creationId xmlns:a16="http://schemas.microsoft.com/office/drawing/2014/main" id="{14AEF85F-D181-486D-9EBC-72360FB93970}"/>
                </a:ext>
              </a:extLst>
            </p:cNvPr>
            <p:cNvSpPr txBox="1"/>
            <p:nvPr/>
          </p:nvSpPr>
          <p:spPr>
            <a:xfrm>
              <a:off x="539552" y="3193812"/>
              <a:ext cx="1872208" cy="830997"/>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a:t>
              </a:r>
              <a:endParaRPr lang="ko-KR" altLang="en-US" sz="1200" dirty="0">
                <a:solidFill>
                  <a:schemeClr val="tx1">
                    <a:lumMod val="75000"/>
                    <a:lumOff val="25000"/>
                  </a:schemeClr>
                </a:solidFill>
                <a:cs typeface="Arial" pitchFamily="34" charset="0"/>
              </a:endParaRPr>
            </a:p>
          </p:txBody>
        </p:sp>
        <p:sp>
          <p:nvSpPr>
            <p:cNvPr id="35" name="TextBox 34">
              <a:extLst>
                <a:ext uri="{FF2B5EF4-FFF2-40B4-BE49-F238E27FC236}">
                  <a16:creationId xmlns:a16="http://schemas.microsoft.com/office/drawing/2014/main" id="{893B8042-FC00-40D2-98A9-83773C794AD1}"/>
                </a:ext>
              </a:extLst>
            </p:cNvPr>
            <p:cNvSpPr txBox="1"/>
            <p:nvPr/>
          </p:nvSpPr>
          <p:spPr>
            <a:xfrm>
              <a:off x="665833" y="2744923"/>
              <a:ext cx="1619647"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Contents Title</a:t>
              </a:r>
              <a:endParaRPr lang="ko-KR" altLang="en-US" sz="1400" b="1" dirty="0">
                <a:solidFill>
                  <a:schemeClr val="bg1"/>
                </a:solidFill>
                <a:cs typeface="Arial" pitchFamily="34" charset="0"/>
              </a:endParaRPr>
            </a:p>
          </p:txBody>
        </p:sp>
      </p:grpSp>
    </p:spTree>
    <p:extLst>
      <p:ext uri="{BB962C8B-B14F-4D97-AF65-F5344CB8AC3E}">
        <p14:creationId xmlns:p14="http://schemas.microsoft.com/office/powerpoint/2010/main" val="418460092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Freeform 8">
            <a:extLst>
              <a:ext uri="{FF2B5EF4-FFF2-40B4-BE49-F238E27FC236}">
                <a16:creationId xmlns:a16="http://schemas.microsoft.com/office/drawing/2014/main" id="{A2EAD113-E30B-4BD5-BC3F-7D2E07EB5E41}"/>
              </a:ext>
            </a:extLst>
          </p:cNvPr>
          <p:cNvSpPr>
            <a:spLocks noEditPoints="1"/>
          </p:cNvSpPr>
          <p:nvPr/>
        </p:nvSpPr>
        <p:spPr bwMode="auto">
          <a:xfrm>
            <a:off x="3333849" y="1309512"/>
            <a:ext cx="3343119" cy="4790368"/>
          </a:xfrm>
          <a:custGeom>
            <a:avLst/>
            <a:gdLst>
              <a:gd name="T0" fmla="*/ 1307 w 2407"/>
              <a:gd name="T1" fmla="*/ 3296 h 3449"/>
              <a:gd name="T2" fmla="*/ 1393 w 2407"/>
              <a:gd name="T3" fmla="*/ 3433 h 3449"/>
              <a:gd name="T4" fmla="*/ 1318 w 2407"/>
              <a:gd name="T5" fmla="*/ 3430 h 3449"/>
              <a:gd name="T6" fmla="*/ 1232 w 2407"/>
              <a:gd name="T7" fmla="*/ 3392 h 3449"/>
              <a:gd name="T8" fmla="*/ 1634 w 2407"/>
              <a:gd name="T9" fmla="*/ 3254 h 3449"/>
              <a:gd name="T10" fmla="*/ 1670 w 2407"/>
              <a:gd name="T11" fmla="*/ 3273 h 3449"/>
              <a:gd name="T12" fmla="*/ 1271 w 2407"/>
              <a:gd name="T13" fmla="*/ 2772 h 3449"/>
              <a:gd name="T14" fmla="*/ 1634 w 2407"/>
              <a:gd name="T15" fmla="*/ 719 h 3449"/>
              <a:gd name="T16" fmla="*/ 1040 w 2407"/>
              <a:gd name="T17" fmla="*/ 126 h 3449"/>
              <a:gd name="T18" fmla="*/ 543 w 2407"/>
              <a:gd name="T19" fmla="*/ 2 h 3449"/>
              <a:gd name="T20" fmla="*/ 509 w 2407"/>
              <a:gd name="T21" fmla="*/ 156 h 3449"/>
              <a:gd name="T22" fmla="*/ 550 w 2407"/>
              <a:gd name="T23" fmla="*/ 68 h 3449"/>
              <a:gd name="T24" fmla="*/ 672 w 2407"/>
              <a:gd name="T25" fmla="*/ 51 h 3449"/>
              <a:gd name="T26" fmla="*/ 1009 w 2407"/>
              <a:gd name="T27" fmla="*/ 100 h 3449"/>
              <a:gd name="T28" fmla="*/ 1065 w 2407"/>
              <a:gd name="T29" fmla="*/ 182 h 3449"/>
              <a:gd name="T30" fmla="*/ 1234 w 2407"/>
              <a:gd name="T31" fmla="*/ 302 h 3449"/>
              <a:gd name="T32" fmla="*/ 1454 w 2407"/>
              <a:gd name="T33" fmla="*/ 346 h 3449"/>
              <a:gd name="T34" fmla="*/ 1562 w 2407"/>
              <a:gd name="T35" fmla="*/ 475 h 3449"/>
              <a:gd name="T36" fmla="*/ 1613 w 2407"/>
              <a:gd name="T37" fmla="*/ 548 h 3449"/>
              <a:gd name="T38" fmla="*/ 1576 w 2407"/>
              <a:gd name="T39" fmla="*/ 711 h 3449"/>
              <a:gd name="T40" fmla="*/ 1869 w 2407"/>
              <a:gd name="T41" fmla="*/ 714 h 3449"/>
              <a:gd name="T42" fmla="*/ 2220 w 2407"/>
              <a:gd name="T43" fmla="*/ 840 h 3449"/>
              <a:gd name="T44" fmla="*/ 2292 w 2407"/>
              <a:gd name="T45" fmla="*/ 1194 h 3449"/>
              <a:gd name="T46" fmla="*/ 2206 w 2407"/>
              <a:gd name="T47" fmla="*/ 1477 h 3449"/>
              <a:gd name="T48" fmla="*/ 2136 w 2407"/>
              <a:gd name="T49" fmla="*/ 1733 h 3449"/>
              <a:gd name="T50" fmla="*/ 1948 w 2407"/>
              <a:gd name="T51" fmla="*/ 1824 h 3449"/>
              <a:gd name="T52" fmla="*/ 1787 w 2407"/>
              <a:gd name="T53" fmla="*/ 1924 h 3449"/>
              <a:gd name="T54" fmla="*/ 1716 w 2407"/>
              <a:gd name="T55" fmla="*/ 2220 h 3449"/>
              <a:gd name="T56" fmla="*/ 1658 w 2407"/>
              <a:gd name="T57" fmla="*/ 2231 h 3449"/>
              <a:gd name="T58" fmla="*/ 1618 w 2407"/>
              <a:gd name="T59" fmla="*/ 2379 h 3449"/>
              <a:gd name="T60" fmla="*/ 1454 w 2407"/>
              <a:gd name="T61" fmla="*/ 2418 h 3449"/>
              <a:gd name="T62" fmla="*/ 1339 w 2407"/>
              <a:gd name="T63" fmla="*/ 2615 h 3449"/>
              <a:gd name="T64" fmla="*/ 1288 w 2407"/>
              <a:gd name="T65" fmla="*/ 2718 h 3449"/>
              <a:gd name="T66" fmla="*/ 1220 w 2407"/>
              <a:gd name="T67" fmla="*/ 2777 h 3449"/>
              <a:gd name="T68" fmla="*/ 1236 w 2407"/>
              <a:gd name="T69" fmla="*/ 2882 h 3449"/>
              <a:gd name="T70" fmla="*/ 1166 w 2407"/>
              <a:gd name="T71" fmla="*/ 2960 h 3449"/>
              <a:gd name="T72" fmla="*/ 1213 w 2407"/>
              <a:gd name="T73" fmla="*/ 3201 h 3449"/>
              <a:gd name="T74" fmla="*/ 1197 w 2407"/>
              <a:gd name="T75" fmla="*/ 3297 h 3449"/>
              <a:gd name="T76" fmla="*/ 1099 w 2407"/>
              <a:gd name="T77" fmla="*/ 3341 h 3449"/>
              <a:gd name="T78" fmla="*/ 1033 w 2407"/>
              <a:gd name="T79" fmla="*/ 3273 h 3449"/>
              <a:gd name="T80" fmla="*/ 983 w 2407"/>
              <a:gd name="T81" fmla="*/ 3219 h 3449"/>
              <a:gd name="T82" fmla="*/ 921 w 2407"/>
              <a:gd name="T83" fmla="*/ 3156 h 3449"/>
              <a:gd name="T84" fmla="*/ 871 w 2407"/>
              <a:gd name="T85" fmla="*/ 3022 h 3449"/>
              <a:gd name="T86" fmla="*/ 817 w 2407"/>
              <a:gd name="T87" fmla="*/ 2964 h 3449"/>
              <a:gd name="T88" fmla="*/ 832 w 2407"/>
              <a:gd name="T89" fmla="*/ 2861 h 3449"/>
              <a:gd name="T90" fmla="*/ 832 w 2407"/>
              <a:gd name="T91" fmla="*/ 2795 h 3449"/>
              <a:gd name="T92" fmla="*/ 775 w 2407"/>
              <a:gd name="T93" fmla="*/ 2803 h 3449"/>
              <a:gd name="T94" fmla="*/ 733 w 2407"/>
              <a:gd name="T95" fmla="*/ 2624 h 3449"/>
              <a:gd name="T96" fmla="*/ 715 w 2407"/>
              <a:gd name="T97" fmla="*/ 2306 h 3449"/>
              <a:gd name="T98" fmla="*/ 672 w 2407"/>
              <a:gd name="T99" fmla="*/ 2086 h 3449"/>
              <a:gd name="T100" fmla="*/ 667 w 2407"/>
              <a:gd name="T101" fmla="*/ 1894 h 3449"/>
              <a:gd name="T102" fmla="*/ 611 w 2407"/>
              <a:gd name="T103" fmla="*/ 1555 h 3449"/>
              <a:gd name="T104" fmla="*/ 349 w 2407"/>
              <a:gd name="T105" fmla="*/ 1397 h 3449"/>
              <a:gd name="T106" fmla="*/ 215 w 2407"/>
              <a:gd name="T107" fmla="*/ 1198 h 3449"/>
              <a:gd name="T108" fmla="*/ 45 w 2407"/>
              <a:gd name="T109" fmla="*/ 962 h 3449"/>
              <a:gd name="T110" fmla="*/ 31 w 2407"/>
              <a:gd name="T111" fmla="*/ 770 h 3449"/>
              <a:gd name="T112" fmla="*/ 61 w 2407"/>
              <a:gd name="T113" fmla="*/ 618 h 3449"/>
              <a:gd name="T114" fmla="*/ 208 w 2407"/>
              <a:gd name="T115" fmla="*/ 414 h 3449"/>
              <a:gd name="T116" fmla="*/ 230 w 2407"/>
              <a:gd name="T117" fmla="*/ 227 h 3449"/>
              <a:gd name="T118" fmla="*/ 244 w 2407"/>
              <a:gd name="T119" fmla="*/ 215 h 3449"/>
              <a:gd name="T120" fmla="*/ 380 w 2407"/>
              <a:gd name="T121" fmla="*/ 73 h 3449"/>
              <a:gd name="T122" fmla="*/ 494 w 2407"/>
              <a:gd name="T123" fmla="*/ 14 h 3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07" h="3449">
                <a:moveTo>
                  <a:pt x="1489" y="3376"/>
                </a:moveTo>
                <a:lnTo>
                  <a:pt x="1539" y="3376"/>
                </a:lnTo>
                <a:lnTo>
                  <a:pt x="1541" y="3379"/>
                </a:lnTo>
                <a:lnTo>
                  <a:pt x="1541" y="3383"/>
                </a:lnTo>
                <a:lnTo>
                  <a:pt x="1543" y="3388"/>
                </a:lnTo>
                <a:lnTo>
                  <a:pt x="1543" y="3395"/>
                </a:lnTo>
                <a:lnTo>
                  <a:pt x="1536" y="3397"/>
                </a:lnTo>
                <a:lnTo>
                  <a:pt x="1527" y="3399"/>
                </a:lnTo>
                <a:lnTo>
                  <a:pt x="1517" y="3399"/>
                </a:lnTo>
                <a:lnTo>
                  <a:pt x="1511" y="3397"/>
                </a:lnTo>
                <a:lnTo>
                  <a:pt x="1506" y="3395"/>
                </a:lnTo>
                <a:lnTo>
                  <a:pt x="1501" y="3395"/>
                </a:lnTo>
                <a:lnTo>
                  <a:pt x="1492" y="3395"/>
                </a:lnTo>
                <a:lnTo>
                  <a:pt x="1489" y="3376"/>
                </a:lnTo>
                <a:close/>
                <a:moveTo>
                  <a:pt x="1271" y="3275"/>
                </a:moveTo>
                <a:lnTo>
                  <a:pt x="1279" y="3282"/>
                </a:lnTo>
                <a:lnTo>
                  <a:pt x="1290" y="3283"/>
                </a:lnTo>
                <a:lnTo>
                  <a:pt x="1300" y="3287"/>
                </a:lnTo>
                <a:lnTo>
                  <a:pt x="1307" y="3296"/>
                </a:lnTo>
                <a:lnTo>
                  <a:pt x="1312" y="3308"/>
                </a:lnTo>
                <a:lnTo>
                  <a:pt x="1319" y="3318"/>
                </a:lnTo>
                <a:lnTo>
                  <a:pt x="1353" y="3337"/>
                </a:lnTo>
                <a:lnTo>
                  <a:pt x="1393" y="3355"/>
                </a:lnTo>
                <a:lnTo>
                  <a:pt x="1436" y="3369"/>
                </a:lnTo>
                <a:lnTo>
                  <a:pt x="1482" y="3379"/>
                </a:lnTo>
                <a:lnTo>
                  <a:pt x="1482" y="3395"/>
                </a:lnTo>
                <a:lnTo>
                  <a:pt x="1473" y="3395"/>
                </a:lnTo>
                <a:lnTo>
                  <a:pt x="1459" y="3400"/>
                </a:lnTo>
                <a:lnTo>
                  <a:pt x="1445" y="3400"/>
                </a:lnTo>
                <a:lnTo>
                  <a:pt x="1431" y="3400"/>
                </a:lnTo>
                <a:lnTo>
                  <a:pt x="1421" y="3402"/>
                </a:lnTo>
                <a:lnTo>
                  <a:pt x="1415" y="3406"/>
                </a:lnTo>
                <a:lnTo>
                  <a:pt x="1412" y="3407"/>
                </a:lnTo>
                <a:lnTo>
                  <a:pt x="1408" y="3411"/>
                </a:lnTo>
                <a:lnTo>
                  <a:pt x="1401" y="3413"/>
                </a:lnTo>
                <a:lnTo>
                  <a:pt x="1389" y="3414"/>
                </a:lnTo>
                <a:lnTo>
                  <a:pt x="1389" y="3433"/>
                </a:lnTo>
                <a:lnTo>
                  <a:pt x="1393" y="3433"/>
                </a:lnTo>
                <a:lnTo>
                  <a:pt x="1396" y="3428"/>
                </a:lnTo>
                <a:lnTo>
                  <a:pt x="1398" y="3425"/>
                </a:lnTo>
                <a:lnTo>
                  <a:pt x="1400" y="3423"/>
                </a:lnTo>
                <a:lnTo>
                  <a:pt x="1403" y="3423"/>
                </a:lnTo>
                <a:lnTo>
                  <a:pt x="1408" y="3421"/>
                </a:lnTo>
                <a:lnTo>
                  <a:pt x="1415" y="3421"/>
                </a:lnTo>
                <a:lnTo>
                  <a:pt x="1415" y="3430"/>
                </a:lnTo>
                <a:lnTo>
                  <a:pt x="1419" y="3433"/>
                </a:lnTo>
                <a:lnTo>
                  <a:pt x="1419" y="3437"/>
                </a:lnTo>
                <a:lnTo>
                  <a:pt x="1419" y="3442"/>
                </a:lnTo>
                <a:lnTo>
                  <a:pt x="1421" y="3449"/>
                </a:lnTo>
                <a:lnTo>
                  <a:pt x="1401" y="3446"/>
                </a:lnTo>
                <a:lnTo>
                  <a:pt x="1387" y="3439"/>
                </a:lnTo>
                <a:lnTo>
                  <a:pt x="1375" y="3432"/>
                </a:lnTo>
                <a:lnTo>
                  <a:pt x="1363" y="3425"/>
                </a:lnTo>
                <a:lnTo>
                  <a:pt x="1354" y="3425"/>
                </a:lnTo>
                <a:lnTo>
                  <a:pt x="1342" y="3427"/>
                </a:lnTo>
                <a:lnTo>
                  <a:pt x="1330" y="3428"/>
                </a:lnTo>
                <a:lnTo>
                  <a:pt x="1318" y="3430"/>
                </a:lnTo>
                <a:lnTo>
                  <a:pt x="1309" y="3430"/>
                </a:lnTo>
                <a:lnTo>
                  <a:pt x="1304" y="3427"/>
                </a:lnTo>
                <a:lnTo>
                  <a:pt x="1300" y="3423"/>
                </a:lnTo>
                <a:lnTo>
                  <a:pt x="1295" y="3418"/>
                </a:lnTo>
                <a:lnTo>
                  <a:pt x="1290" y="3413"/>
                </a:lnTo>
                <a:lnTo>
                  <a:pt x="1286" y="3409"/>
                </a:lnTo>
                <a:lnTo>
                  <a:pt x="1281" y="3406"/>
                </a:lnTo>
                <a:lnTo>
                  <a:pt x="1279" y="3406"/>
                </a:lnTo>
                <a:lnTo>
                  <a:pt x="1277" y="3406"/>
                </a:lnTo>
                <a:lnTo>
                  <a:pt x="1277" y="3407"/>
                </a:lnTo>
                <a:lnTo>
                  <a:pt x="1277" y="3409"/>
                </a:lnTo>
                <a:lnTo>
                  <a:pt x="1277" y="3411"/>
                </a:lnTo>
                <a:lnTo>
                  <a:pt x="1277" y="3413"/>
                </a:lnTo>
                <a:lnTo>
                  <a:pt x="1277" y="3414"/>
                </a:lnTo>
                <a:lnTo>
                  <a:pt x="1262" y="3414"/>
                </a:lnTo>
                <a:lnTo>
                  <a:pt x="1246" y="3409"/>
                </a:lnTo>
                <a:lnTo>
                  <a:pt x="1236" y="3402"/>
                </a:lnTo>
                <a:lnTo>
                  <a:pt x="1232" y="3402"/>
                </a:lnTo>
                <a:lnTo>
                  <a:pt x="1232" y="3392"/>
                </a:lnTo>
                <a:lnTo>
                  <a:pt x="1251" y="3392"/>
                </a:lnTo>
                <a:lnTo>
                  <a:pt x="1251" y="3388"/>
                </a:lnTo>
                <a:lnTo>
                  <a:pt x="1253" y="3386"/>
                </a:lnTo>
                <a:lnTo>
                  <a:pt x="1253" y="3386"/>
                </a:lnTo>
                <a:lnTo>
                  <a:pt x="1253" y="3385"/>
                </a:lnTo>
                <a:lnTo>
                  <a:pt x="1255" y="3383"/>
                </a:lnTo>
                <a:lnTo>
                  <a:pt x="1250" y="3371"/>
                </a:lnTo>
                <a:lnTo>
                  <a:pt x="1243" y="3358"/>
                </a:lnTo>
                <a:lnTo>
                  <a:pt x="1236" y="3346"/>
                </a:lnTo>
                <a:lnTo>
                  <a:pt x="1230" y="3332"/>
                </a:lnTo>
                <a:lnTo>
                  <a:pt x="1232" y="3322"/>
                </a:lnTo>
                <a:lnTo>
                  <a:pt x="1236" y="3310"/>
                </a:lnTo>
                <a:lnTo>
                  <a:pt x="1241" y="3297"/>
                </a:lnTo>
                <a:lnTo>
                  <a:pt x="1246" y="3287"/>
                </a:lnTo>
                <a:lnTo>
                  <a:pt x="1257" y="3278"/>
                </a:lnTo>
                <a:lnTo>
                  <a:pt x="1271" y="3275"/>
                </a:lnTo>
                <a:close/>
                <a:moveTo>
                  <a:pt x="1642" y="3222"/>
                </a:moveTo>
                <a:lnTo>
                  <a:pt x="1641" y="3238"/>
                </a:lnTo>
                <a:lnTo>
                  <a:pt x="1634" y="3254"/>
                </a:lnTo>
                <a:lnTo>
                  <a:pt x="1623" y="3264"/>
                </a:lnTo>
                <a:lnTo>
                  <a:pt x="1621" y="3266"/>
                </a:lnTo>
                <a:lnTo>
                  <a:pt x="1618" y="3269"/>
                </a:lnTo>
                <a:lnTo>
                  <a:pt x="1616" y="3271"/>
                </a:lnTo>
                <a:lnTo>
                  <a:pt x="1581" y="3264"/>
                </a:lnTo>
                <a:lnTo>
                  <a:pt x="1578" y="3238"/>
                </a:lnTo>
                <a:lnTo>
                  <a:pt x="1593" y="3233"/>
                </a:lnTo>
                <a:lnTo>
                  <a:pt x="1606" y="3228"/>
                </a:lnTo>
                <a:lnTo>
                  <a:pt x="1621" y="3224"/>
                </a:lnTo>
                <a:lnTo>
                  <a:pt x="1642" y="3222"/>
                </a:lnTo>
                <a:close/>
                <a:moveTo>
                  <a:pt x="1689" y="3217"/>
                </a:moveTo>
                <a:lnTo>
                  <a:pt x="1728" y="3217"/>
                </a:lnTo>
                <a:lnTo>
                  <a:pt x="1730" y="3228"/>
                </a:lnTo>
                <a:lnTo>
                  <a:pt x="1733" y="3236"/>
                </a:lnTo>
                <a:lnTo>
                  <a:pt x="1735" y="3248"/>
                </a:lnTo>
                <a:lnTo>
                  <a:pt x="1716" y="3254"/>
                </a:lnTo>
                <a:lnTo>
                  <a:pt x="1702" y="3261"/>
                </a:lnTo>
                <a:lnTo>
                  <a:pt x="1688" y="3268"/>
                </a:lnTo>
                <a:lnTo>
                  <a:pt x="1670" y="3273"/>
                </a:lnTo>
                <a:lnTo>
                  <a:pt x="1651" y="3275"/>
                </a:lnTo>
                <a:lnTo>
                  <a:pt x="1649" y="3271"/>
                </a:lnTo>
                <a:lnTo>
                  <a:pt x="1648" y="3269"/>
                </a:lnTo>
                <a:lnTo>
                  <a:pt x="1648" y="3266"/>
                </a:lnTo>
                <a:lnTo>
                  <a:pt x="1646" y="3261"/>
                </a:lnTo>
                <a:lnTo>
                  <a:pt x="1651" y="3255"/>
                </a:lnTo>
                <a:lnTo>
                  <a:pt x="1655" y="3250"/>
                </a:lnTo>
                <a:lnTo>
                  <a:pt x="1656" y="3245"/>
                </a:lnTo>
                <a:lnTo>
                  <a:pt x="1658" y="3240"/>
                </a:lnTo>
                <a:lnTo>
                  <a:pt x="1661" y="3233"/>
                </a:lnTo>
                <a:lnTo>
                  <a:pt x="1665" y="3229"/>
                </a:lnTo>
                <a:lnTo>
                  <a:pt x="1670" y="3228"/>
                </a:lnTo>
                <a:lnTo>
                  <a:pt x="1675" y="3226"/>
                </a:lnTo>
                <a:lnTo>
                  <a:pt x="1681" y="3222"/>
                </a:lnTo>
                <a:lnTo>
                  <a:pt x="1684" y="3221"/>
                </a:lnTo>
                <a:lnTo>
                  <a:pt x="1689" y="3217"/>
                </a:lnTo>
                <a:close/>
                <a:moveTo>
                  <a:pt x="1248" y="2761"/>
                </a:moveTo>
                <a:lnTo>
                  <a:pt x="1267" y="2761"/>
                </a:lnTo>
                <a:lnTo>
                  <a:pt x="1271" y="2772"/>
                </a:lnTo>
                <a:lnTo>
                  <a:pt x="1276" y="2782"/>
                </a:lnTo>
                <a:lnTo>
                  <a:pt x="1277" y="2795"/>
                </a:lnTo>
                <a:lnTo>
                  <a:pt x="1277" y="2810"/>
                </a:lnTo>
                <a:lnTo>
                  <a:pt x="1255" y="2814"/>
                </a:lnTo>
                <a:lnTo>
                  <a:pt x="1251" y="2800"/>
                </a:lnTo>
                <a:lnTo>
                  <a:pt x="1250" y="2788"/>
                </a:lnTo>
                <a:lnTo>
                  <a:pt x="1246" y="2775"/>
                </a:lnTo>
                <a:lnTo>
                  <a:pt x="1248" y="2761"/>
                </a:lnTo>
                <a:close/>
                <a:moveTo>
                  <a:pt x="1635" y="622"/>
                </a:moveTo>
                <a:lnTo>
                  <a:pt x="1635" y="634"/>
                </a:lnTo>
                <a:lnTo>
                  <a:pt x="1665" y="643"/>
                </a:lnTo>
                <a:lnTo>
                  <a:pt x="1696" y="653"/>
                </a:lnTo>
                <a:lnTo>
                  <a:pt x="1696" y="676"/>
                </a:lnTo>
                <a:lnTo>
                  <a:pt x="1688" y="688"/>
                </a:lnTo>
                <a:lnTo>
                  <a:pt x="1682" y="700"/>
                </a:lnTo>
                <a:lnTo>
                  <a:pt x="1674" y="711"/>
                </a:lnTo>
                <a:lnTo>
                  <a:pt x="1661" y="718"/>
                </a:lnTo>
                <a:lnTo>
                  <a:pt x="1649" y="721"/>
                </a:lnTo>
                <a:lnTo>
                  <a:pt x="1634" y="719"/>
                </a:lnTo>
                <a:lnTo>
                  <a:pt x="1618" y="716"/>
                </a:lnTo>
                <a:lnTo>
                  <a:pt x="1602" y="711"/>
                </a:lnTo>
                <a:lnTo>
                  <a:pt x="1588" y="707"/>
                </a:lnTo>
                <a:lnTo>
                  <a:pt x="1588" y="679"/>
                </a:lnTo>
                <a:lnTo>
                  <a:pt x="1586" y="672"/>
                </a:lnTo>
                <a:lnTo>
                  <a:pt x="1585" y="660"/>
                </a:lnTo>
                <a:lnTo>
                  <a:pt x="1585" y="649"/>
                </a:lnTo>
                <a:lnTo>
                  <a:pt x="1604" y="649"/>
                </a:lnTo>
                <a:lnTo>
                  <a:pt x="1607" y="637"/>
                </a:lnTo>
                <a:lnTo>
                  <a:pt x="1613" y="630"/>
                </a:lnTo>
                <a:lnTo>
                  <a:pt x="1621" y="625"/>
                </a:lnTo>
                <a:lnTo>
                  <a:pt x="1635" y="622"/>
                </a:lnTo>
                <a:close/>
                <a:moveTo>
                  <a:pt x="1075" y="89"/>
                </a:moveTo>
                <a:lnTo>
                  <a:pt x="1073" y="100"/>
                </a:lnTo>
                <a:lnTo>
                  <a:pt x="1070" y="114"/>
                </a:lnTo>
                <a:lnTo>
                  <a:pt x="1066" y="124"/>
                </a:lnTo>
                <a:lnTo>
                  <a:pt x="1059" y="131"/>
                </a:lnTo>
                <a:lnTo>
                  <a:pt x="1051" y="128"/>
                </a:lnTo>
                <a:lnTo>
                  <a:pt x="1040" y="126"/>
                </a:lnTo>
                <a:lnTo>
                  <a:pt x="1028" y="126"/>
                </a:lnTo>
                <a:lnTo>
                  <a:pt x="1024" y="119"/>
                </a:lnTo>
                <a:lnTo>
                  <a:pt x="1047" y="119"/>
                </a:lnTo>
                <a:lnTo>
                  <a:pt x="1047" y="112"/>
                </a:lnTo>
                <a:lnTo>
                  <a:pt x="1047" y="107"/>
                </a:lnTo>
                <a:lnTo>
                  <a:pt x="1045" y="101"/>
                </a:lnTo>
                <a:lnTo>
                  <a:pt x="1045" y="98"/>
                </a:lnTo>
                <a:lnTo>
                  <a:pt x="1044" y="93"/>
                </a:lnTo>
                <a:lnTo>
                  <a:pt x="1075" y="89"/>
                </a:lnTo>
                <a:close/>
                <a:moveTo>
                  <a:pt x="925" y="68"/>
                </a:moveTo>
                <a:lnTo>
                  <a:pt x="925" y="89"/>
                </a:lnTo>
                <a:lnTo>
                  <a:pt x="897" y="89"/>
                </a:lnTo>
                <a:lnTo>
                  <a:pt x="897" y="80"/>
                </a:lnTo>
                <a:lnTo>
                  <a:pt x="904" y="77"/>
                </a:lnTo>
                <a:lnTo>
                  <a:pt x="909" y="73"/>
                </a:lnTo>
                <a:lnTo>
                  <a:pt x="916" y="72"/>
                </a:lnTo>
                <a:lnTo>
                  <a:pt x="925" y="68"/>
                </a:lnTo>
                <a:close/>
                <a:moveTo>
                  <a:pt x="527" y="0"/>
                </a:moveTo>
                <a:lnTo>
                  <a:pt x="543" y="2"/>
                </a:lnTo>
                <a:lnTo>
                  <a:pt x="557" y="4"/>
                </a:lnTo>
                <a:lnTo>
                  <a:pt x="557" y="12"/>
                </a:lnTo>
                <a:lnTo>
                  <a:pt x="558" y="16"/>
                </a:lnTo>
                <a:lnTo>
                  <a:pt x="558" y="19"/>
                </a:lnTo>
                <a:lnTo>
                  <a:pt x="560" y="25"/>
                </a:lnTo>
                <a:lnTo>
                  <a:pt x="560" y="32"/>
                </a:lnTo>
                <a:lnTo>
                  <a:pt x="539" y="37"/>
                </a:lnTo>
                <a:lnTo>
                  <a:pt x="509" y="39"/>
                </a:lnTo>
                <a:lnTo>
                  <a:pt x="515" y="54"/>
                </a:lnTo>
                <a:lnTo>
                  <a:pt x="520" y="72"/>
                </a:lnTo>
                <a:lnTo>
                  <a:pt x="523" y="89"/>
                </a:lnTo>
                <a:lnTo>
                  <a:pt x="522" y="107"/>
                </a:lnTo>
                <a:lnTo>
                  <a:pt x="516" y="117"/>
                </a:lnTo>
                <a:lnTo>
                  <a:pt x="509" y="124"/>
                </a:lnTo>
                <a:lnTo>
                  <a:pt x="503" y="131"/>
                </a:lnTo>
                <a:lnTo>
                  <a:pt x="499" y="142"/>
                </a:lnTo>
                <a:lnTo>
                  <a:pt x="503" y="147"/>
                </a:lnTo>
                <a:lnTo>
                  <a:pt x="506" y="150"/>
                </a:lnTo>
                <a:lnTo>
                  <a:pt x="509" y="156"/>
                </a:lnTo>
                <a:lnTo>
                  <a:pt x="511" y="159"/>
                </a:lnTo>
                <a:lnTo>
                  <a:pt x="515" y="163"/>
                </a:lnTo>
                <a:lnTo>
                  <a:pt x="520" y="166"/>
                </a:lnTo>
                <a:lnTo>
                  <a:pt x="525" y="169"/>
                </a:lnTo>
                <a:lnTo>
                  <a:pt x="527" y="169"/>
                </a:lnTo>
                <a:lnTo>
                  <a:pt x="527" y="169"/>
                </a:lnTo>
                <a:lnTo>
                  <a:pt x="527" y="171"/>
                </a:lnTo>
                <a:lnTo>
                  <a:pt x="529" y="169"/>
                </a:lnTo>
                <a:lnTo>
                  <a:pt x="529" y="169"/>
                </a:lnTo>
                <a:lnTo>
                  <a:pt x="536" y="164"/>
                </a:lnTo>
                <a:lnTo>
                  <a:pt x="539" y="157"/>
                </a:lnTo>
                <a:lnTo>
                  <a:pt x="543" y="152"/>
                </a:lnTo>
                <a:lnTo>
                  <a:pt x="548" y="147"/>
                </a:lnTo>
                <a:lnTo>
                  <a:pt x="546" y="133"/>
                </a:lnTo>
                <a:lnTo>
                  <a:pt x="541" y="117"/>
                </a:lnTo>
                <a:lnTo>
                  <a:pt x="536" y="101"/>
                </a:lnTo>
                <a:lnTo>
                  <a:pt x="534" y="87"/>
                </a:lnTo>
                <a:lnTo>
                  <a:pt x="537" y="77"/>
                </a:lnTo>
                <a:lnTo>
                  <a:pt x="550" y="68"/>
                </a:lnTo>
                <a:lnTo>
                  <a:pt x="567" y="63"/>
                </a:lnTo>
                <a:lnTo>
                  <a:pt x="585" y="60"/>
                </a:lnTo>
                <a:lnTo>
                  <a:pt x="600" y="54"/>
                </a:lnTo>
                <a:lnTo>
                  <a:pt x="614" y="46"/>
                </a:lnTo>
                <a:lnTo>
                  <a:pt x="607" y="44"/>
                </a:lnTo>
                <a:lnTo>
                  <a:pt x="604" y="42"/>
                </a:lnTo>
                <a:lnTo>
                  <a:pt x="600" y="40"/>
                </a:lnTo>
                <a:lnTo>
                  <a:pt x="599" y="37"/>
                </a:lnTo>
                <a:lnTo>
                  <a:pt x="597" y="33"/>
                </a:lnTo>
                <a:lnTo>
                  <a:pt x="595" y="26"/>
                </a:lnTo>
                <a:lnTo>
                  <a:pt x="595" y="19"/>
                </a:lnTo>
                <a:lnTo>
                  <a:pt x="597" y="18"/>
                </a:lnTo>
                <a:lnTo>
                  <a:pt x="599" y="16"/>
                </a:lnTo>
                <a:lnTo>
                  <a:pt x="600" y="14"/>
                </a:lnTo>
                <a:lnTo>
                  <a:pt x="602" y="12"/>
                </a:lnTo>
                <a:lnTo>
                  <a:pt x="621" y="16"/>
                </a:lnTo>
                <a:lnTo>
                  <a:pt x="625" y="46"/>
                </a:lnTo>
                <a:lnTo>
                  <a:pt x="649" y="47"/>
                </a:lnTo>
                <a:lnTo>
                  <a:pt x="672" y="51"/>
                </a:lnTo>
                <a:lnTo>
                  <a:pt x="691" y="58"/>
                </a:lnTo>
                <a:lnTo>
                  <a:pt x="696" y="75"/>
                </a:lnTo>
                <a:lnTo>
                  <a:pt x="700" y="87"/>
                </a:lnTo>
                <a:lnTo>
                  <a:pt x="707" y="96"/>
                </a:lnTo>
                <a:lnTo>
                  <a:pt x="715" y="100"/>
                </a:lnTo>
                <a:lnTo>
                  <a:pt x="731" y="101"/>
                </a:lnTo>
                <a:lnTo>
                  <a:pt x="756" y="100"/>
                </a:lnTo>
                <a:lnTo>
                  <a:pt x="770" y="93"/>
                </a:lnTo>
                <a:lnTo>
                  <a:pt x="784" y="93"/>
                </a:lnTo>
                <a:lnTo>
                  <a:pt x="801" y="98"/>
                </a:lnTo>
                <a:lnTo>
                  <a:pt x="818" y="107"/>
                </a:lnTo>
                <a:lnTo>
                  <a:pt x="836" y="115"/>
                </a:lnTo>
                <a:lnTo>
                  <a:pt x="852" y="122"/>
                </a:lnTo>
                <a:lnTo>
                  <a:pt x="867" y="126"/>
                </a:lnTo>
                <a:lnTo>
                  <a:pt x="893" y="108"/>
                </a:lnTo>
                <a:lnTo>
                  <a:pt x="925" y="98"/>
                </a:lnTo>
                <a:lnTo>
                  <a:pt x="963" y="93"/>
                </a:lnTo>
                <a:lnTo>
                  <a:pt x="1009" y="93"/>
                </a:lnTo>
                <a:lnTo>
                  <a:pt x="1009" y="100"/>
                </a:lnTo>
                <a:lnTo>
                  <a:pt x="996" y="100"/>
                </a:lnTo>
                <a:lnTo>
                  <a:pt x="986" y="101"/>
                </a:lnTo>
                <a:lnTo>
                  <a:pt x="979" y="107"/>
                </a:lnTo>
                <a:lnTo>
                  <a:pt x="986" y="114"/>
                </a:lnTo>
                <a:lnTo>
                  <a:pt x="991" y="121"/>
                </a:lnTo>
                <a:lnTo>
                  <a:pt x="996" y="128"/>
                </a:lnTo>
                <a:lnTo>
                  <a:pt x="1003" y="131"/>
                </a:lnTo>
                <a:lnTo>
                  <a:pt x="1017" y="135"/>
                </a:lnTo>
                <a:lnTo>
                  <a:pt x="1026" y="142"/>
                </a:lnTo>
                <a:lnTo>
                  <a:pt x="1037" y="142"/>
                </a:lnTo>
                <a:lnTo>
                  <a:pt x="1049" y="142"/>
                </a:lnTo>
                <a:lnTo>
                  <a:pt x="1063" y="147"/>
                </a:lnTo>
                <a:lnTo>
                  <a:pt x="1066" y="149"/>
                </a:lnTo>
                <a:lnTo>
                  <a:pt x="1070" y="154"/>
                </a:lnTo>
                <a:lnTo>
                  <a:pt x="1073" y="157"/>
                </a:lnTo>
                <a:lnTo>
                  <a:pt x="1079" y="161"/>
                </a:lnTo>
                <a:lnTo>
                  <a:pt x="1079" y="166"/>
                </a:lnTo>
                <a:lnTo>
                  <a:pt x="1075" y="166"/>
                </a:lnTo>
                <a:lnTo>
                  <a:pt x="1065" y="182"/>
                </a:lnTo>
                <a:lnTo>
                  <a:pt x="1052" y="196"/>
                </a:lnTo>
                <a:lnTo>
                  <a:pt x="1040" y="211"/>
                </a:lnTo>
                <a:lnTo>
                  <a:pt x="1051" y="211"/>
                </a:lnTo>
                <a:lnTo>
                  <a:pt x="1068" y="203"/>
                </a:lnTo>
                <a:lnTo>
                  <a:pt x="1087" y="199"/>
                </a:lnTo>
                <a:lnTo>
                  <a:pt x="1106" y="201"/>
                </a:lnTo>
                <a:lnTo>
                  <a:pt x="1127" y="206"/>
                </a:lnTo>
                <a:lnTo>
                  <a:pt x="1148" y="215"/>
                </a:lnTo>
                <a:lnTo>
                  <a:pt x="1166" y="225"/>
                </a:lnTo>
                <a:lnTo>
                  <a:pt x="1178" y="238"/>
                </a:lnTo>
                <a:lnTo>
                  <a:pt x="1185" y="250"/>
                </a:lnTo>
                <a:lnTo>
                  <a:pt x="1192" y="264"/>
                </a:lnTo>
                <a:lnTo>
                  <a:pt x="1190" y="278"/>
                </a:lnTo>
                <a:lnTo>
                  <a:pt x="1185" y="292"/>
                </a:lnTo>
                <a:lnTo>
                  <a:pt x="1199" y="292"/>
                </a:lnTo>
                <a:lnTo>
                  <a:pt x="1213" y="292"/>
                </a:lnTo>
                <a:lnTo>
                  <a:pt x="1223" y="293"/>
                </a:lnTo>
                <a:lnTo>
                  <a:pt x="1232" y="300"/>
                </a:lnTo>
                <a:lnTo>
                  <a:pt x="1234" y="302"/>
                </a:lnTo>
                <a:lnTo>
                  <a:pt x="1234" y="304"/>
                </a:lnTo>
                <a:lnTo>
                  <a:pt x="1234" y="306"/>
                </a:lnTo>
                <a:lnTo>
                  <a:pt x="1236" y="307"/>
                </a:lnTo>
                <a:lnTo>
                  <a:pt x="1236" y="311"/>
                </a:lnTo>
                <a:lnTo>
                  <a:pt x="1251" y="311"/>
                </a:lnTo>
                <a:lnTo>
                  <a:pt x="1251" y="321"/>
                </a:lnTo>
                <a:lnTo>
                  <a:pt x="1251" y="332"/>
                </a:lnTo>
                <a:lnTo>
                  <a:pt x="1255" y="342"/>
                </a:lnTo>
                <a:lnTo>
                  <a:pt x="1264" y="334"/>
                </a:lnTo>
                <a:lnTo>
                  <a:pt x="1274" y="332"/>
                </a:lnTo>
                <a:lnTo>
                  <a:pt x="1284" y="335"/>
                </a:lnTo>
                <a:lnTo>
                  <a:pt x="1297" y="337"/>
                </a:lnTo>
                <a:lnTo>
                  <a:pt x="1312" y="337"/>
                </a:lnTo>
                <a:lnTo>
                  <a:pt x="1333" y="335"/>
                </a:lnTo>
                <a:lnTo>
                  <a:pt x="1360" y="334"/>
                </a:lnTo>
                <a:lnTo>
                  <a:pt x="1386" y="332"/>
                </a:lnTo>
                <a:lnTo>
                  <a:pt x="1412" y="334"/>
                </a:lnTo>
                <a:lnTo>
                  <a:pt x="1435" y="337"/>
                </a:lnTo>
                <a:lnTo>
                  <a:pt x="1454" y="346"/>
                </a:lnTo>
                <a:lnTo>
                  <a:pt x="1469" y="356"/>
                </a:lnTo>
                <a:lnTo>
                  <a:pt x="1483" y="367"/>
                </a:lnTo>
                <a:lnTo>
                  <a:pt x="1499" y="377"/>
                </a:lnTo>
                <a:lnTo>
                  <a:pt x="1517" y="384"/>
                </a:lnTo>
                <a:lnTo>
                  <a:pt x="1517" y="395"/>
                </a:lnTo>
                <a:lnTo>
                  <a:pt x="1531" y="395"/>
                </a:lnTo>
                <a:lnTo>
                  <a:pt x="1532" y="407"/>
                </a:lnTo>
                <a:lnTo>
                  <a:pt x="1534" y="416"/>
                </a:lnTo>
                <a:lnTo>
                  <a:pt x="1531" y="426"/>
                </a:lnTo>
                <a:lnTo>
                  <a:pt x="1536" y="426"/>
                </a:lnTo>
                <a:lnTo>
                  <a:pt x="1538" y="424"/>
                </a:lnTo>
                <a:lnTo>
                  <a:pt x="1539" y="423"/>
                </a:lnTo>
                <a:lnTo>
                  <a:pt x="1539" y="423"/>
                </a:lnTo>
                <a:lnTo>
                  <a:pt x="1539" y="423"/>
                </a:lnTo>
                <a:lnTo>
                  <a:pt x="1541" y="423"/>
                </a:lnTo>
                <a:lnTo>
                  <a:pt x="1543" y="423"/>
                </a:lnTo>
                <a:lnTo>
                  <a:pt x="1553" y="437"/>
                </a:lnTo>
                <a:lnTo>
                  <a:pt x="1559" y="454"/>
                </a:lnTo>
                <a:lnTo>
                  <a:pt x="1562" y="475"/>
                </a:lnTo>
                <a:lnTo>
                  <a:pt x="1565" y="494"/>
                </a:lnTo>
                <a:lnTo>
                  <a:pt x="1571" y="513"/>
                </a:lnTo>
                <a:lnTo>
                  <a:pt x="1581" y="526"/>
                </a:lnTo>
                <a:lnTo>
                  <a:pt x="1583" y="527"/>
                </a:lnTo>
                <a:lnTo>
                  <a:pt x="1585" y="527"/>
                </a:lnTo>
                <a:lnTo>
                  <a:pt x="1585" y="527"/>
                </a:lnTo>
                <a:lnTo>
                  <a:pt x="1586" y="527"/>
                </a:lnTo>
                <a:lnTo>
                  <a:pt x="1588" y="527"/>
                </a:lnTo>
                <a:lnTo>
                  <a:pt x="1593" y="526"/>
                </a:lnTo>
                <a:lnTo>
                  <a:pt x="1593" y="533"/>
                </a:lnTo>
                <a:lnTo>
                  <a:pt x="1593" y="536"/>
                </a:lnTo>
                <a:lnTo>
                  <a:pt x="1595" y="540"/>
                </a:lnTo>
                <a:lnTo>
                  <a:pt x="1597" y="541"/>
                </a:lnTo>
                <a:lnTo>
                  <a:pt x="1600" y="543"/>
                </a:lnTo>
                <a:lnTo>
                  <a:pt x="1604" y="545"/>
                </a:lnTo>
                <a:lnTo>
                  <a:pt x="1606" y="547"/>
                </a:lnTo>
                <a:lnTo>
                  <a:pt x="1607" y="548"/>
                </a:lnTo>
                <a:lnTo>
                  <a:pt x="1609" y="548"/>
                </a:lnTo>
                <a:lnTo>
                  <a:pt x="1613" y="548"/>
                </a:lnTo>
                <a:lnTo>
                  <a:pt x="1616" y="550"/>
                </a:lnTo>
                <a:lnTo>
                  <a:pt x="1618" y="571"/>
                </a:lnTo>
                <a:lnTo>
                  <a:pt x="1614" y="588"/>
                </a:lnTo>
                <a:lnTo>
                  <a:pt x="1607" y="608"/>
                </a:lnTo>
                <a:lnTo>
                  <a:pt x="1604" y="606"/>
                </a:lnTo>
                <a:lnTo>
                  <a:pt x="1602" y="604"/>
                </a:lnTo>
                <a:lnTo>
                  <a:pt x="1599" y="604"/>
                </a:lnTo>
                <a:lnTo>
                  <a:pt x="1593" y="602"/>
                </a:lnTo>
                <a:lnTo>
                  <a:pt x="1576" y="623"/>
                </a:lnTo>
                <a:lnTo>
                  <a:pt x="1560" y="644"/>
                </a:lnTo>
                <a:lnTo>
                  <a:pt x="1546" y="669"/>
                </a:lnTo>
                <a:lnTo>
                  <a:pt x="1553" y="670"/>
                </a:lnTo>
                <a:lnTo>
                  <a:pt x="1559" y="670"/>
                </a:lnTo>
                <a:lnTo>
                  <a:pt x="1564" y="674"/>
                </a:lnTo>
                <a:lnTo>
                  <a:pt x="1567" y="677"/>
                </a:lnTo>
                <a:lnTo>
                  <a:pt x="1569" y="684"/>
                </a:lnTo>
                <a:lnTo>
                  <a:pt x="1572" y="693"/>
                </a:lnTo>
                <a:lnTo>
                  <a:pt x="1574" y="702"/>
                </a:lnTo>
                <a:lnTo>
                  <a:pt x="1576" y="711"/>
                </a:lnTo>
                <a:lnTo>
                  <a:pt x="1581" y="718"/>
                </a:lnTo>
                <a:lnTo>
                  <a:pt x="1602" y="730"/>
                </a:lnTo>
                <a:lnTo>
                  <a:pt x="1628" y="735"/>
                </a:lnTo>
                <a:lnTo>
                  <a:pt x="1658" y="737"/>
                </a:lnTo>
                <a:lnTo>
                  <a:pt x="1663" y="733"/>
                </a:lnTo>
                <a:lnTo>
                  <a:pt x="1668" y="732"/>
                </a:lnTo>
                <a:lnTo>
                  <a:pt x="1675" y="730"/>
                </a:lnTo>
                <a:lnTo>
                  <a:pt x="1681" y="726"/>
                </a:lnTo>
                <a:lnTo>
                  <a:pt x="1691" y="716"/>
                </a:lnTo>
                <a:lnTo>
                  <a:pt x="1698" y="704"/>
                </a:lnTo>
                <a:lnTo>
                  <a:pt x="1705" y="693"/>
                </a:lnTo>
                <a:lnTo>
                  <a:pt x="1716" y="684"/>
                </a:lnTo>
                <a:lnTo>
                  <a:pt x="1730" y="677"/>
                </a:lnTo>
                <a:lnTo>
                  <a:pt x="1749" y="677"/>
                </a:lnTo>
                <a:lnTo>
                  <a:pt x="1773" y="681"/>
                </a:lnTo>
                <a:lnTo>
                  <a:pt x="1798" y="686"/>
                </a:lnTo>
                <a:lnTo>
                  <a:pt x="1824" y="695"/>
                </a:lnTo>
                <a:lnTo>
                  <a:pt x="1847" y="705"/>
                </a:lnTo>
                <a:lnTo>
                  <a:pt x="1869" y="714"/>
                </a:lnTo>
                <a:lnTo>
                  <a:pt x="1885" y="725"/>
                </a:lnTo>
                <a:lnTo>
                  <a:pt x="1895" y="733"/>
                </a:lnTo>
                <a:lnTo>
                  <a:pt x="1908" y="765"/>
                </a:lnTo>
                <a:lnTo>
                  <a:pt x="1920" y="761"/>
                </a:lnTo>
                <a:lnTo>
                  <a:pt x="1920" y="768"/>
                </a:lnTo>
                <a:lnTo>
                  <a:pt x="1923" y="772"/>
                </a:lnTo>
                <a:lnTo>
                  <a:pt x="1958" y="761"/>
                </a:lnTo>
                <a:lnTo>
                  <a:pt x="1974" y="766"/>
                </a:lnTo>
                <a:lnTo>
                  <a:pt x="1991" y="777"/>
                </a:lnTo>
                <a:lnTo>
                  <a:pt x="2007" y="784"/>
                </a:lnTo>
                <a:lnTo>
                  <a:pt x="2045" y="779"/>
                </a:lnTo>
                <a:lnTo>
                  <a:pt x="2058" y="787"/>
                </a:lnTo>
                <a:lnTo>
                  <a:pt x="2080" y="789"/>
                </a:lnTo>
                <a:lnTo>
                  <a:pt x="2103" y="786"/>
                </a:lnTo>
                <a:lnTo>
                  <a:pt x="2124" y="784"/>
                </a:lnTo>
                <a:lnTo>
                  <a:pt x="2145" y="787"/>
                </a:lnTo>
                <a:lnTo>
                  <a:pt x="2173" y="801"/>
                </a:lnTo>
                <a:lnTo>
                  <a:pt x="2197" y="821"/>
                </a:lnTo>
                <a:lnTo>
                  <a:pt x="2220" y="840"/>
                </a:lnTo>
                <a:lnTo>
                  <a:pt x="2243" y="859"/>
                </a:lnTo>
                <a:lnTo>
                  <a:pt x="2269" y="876"/>
                </a:lnTo>
                <a:lnTo>
                  <a:pt x="2283" y="880"/>
                </a:lnTo>
                <a:lnTo>
                  <a:pt x="2302" y="883"/>
                </a:lnTo>
                <a:lnTo>
                  <a:pt x="2327" y="887"/>
                </a:lnTo>
                <a:lnTo>
                  <a:pt x="2349" y="892"/>
                </a:lnTo>
                <a:lnTo>
                  <a:pt x="2367" y="897"/>
                </a:lnTo>
                <a:lnTo>
                  <a:pt x="2375" y="903"/>
                </a:lnTo>
                <a:lnTo>
                  <a:pt x="2382" y="918"/>
                </a:lnTo>
                <a:lnTo>
                  <a:pt x="2386" y="936"/>
                </a:lnTo>
                <a:lnTo>
                  <a:pt x="2391" y="953"/>
                </a:lnTo>
                <a:lnTo>
                  <a:pt x="2403" y="988"/>
                </a:lnTo>
                <a:lnTo>
                  <a:pt x="2407" y="1021"/>
                </a:lnTo>
                <a:lnTo>
                  <a:pt x="2405" y="1051"/>
                </a:lnTo>
                <a:lnTo>
                  <a:pt x="2396" y="1079"/>
                </a:lnTo>
                <a:lnTo>
                  <a:pt x="2384" y="1105"/>
                </a:lnTo>
                <a:lnTo>
                  <a:pt x="2368" y="1129"/>
                </a:lnTo>
                <a:lnTo>
                  <a:pt x="2349" y="1156"/>
                </a:lnTo>
                <a:lnTo>
                  <a:pt x="2292" y="1194"/>
                </a:lnTo>
                <a:lnTo>
                  <a:pt x="2281" y="1215"/>
                </a:lnTo>
                <a:lnTo>
                  <a:pt x="2272" y="1236"/>
                </a:lnTo>
                <a:lnTo>
                  <a:pt x="2265" y="1259"/>
                </a:lnTo>
                <a:lnTo>
                  <a:pt x="2257" y="1273"/>
                </a:lnTo>
                <a:lnTo>
                  <a:pt x="2246" y="1285"/>
                </a:lnTo>
                <a:lnTo>
                  <a:pt x="2237" y="1299"/>
                </a:lnTo>
                <a:lnTo>
                  <a:pt x="2218" y="1302"/>
                </a:lnTo>
                <a:lnTo>
                  <a:pt x="2215" y="1283"/>
                </a:lnTo>
                <a:lnTo>
                  <a:pt x="2208" y="1283"/>
                </a:lnTo>
                <a:lnTo>
                  <a:pt x="2208" y="1321"/>
                </a:lnTo>
                <a:lnTo>
                  <a:pt x="2199" y="1339"/>
                </a:lnTo>
                <a:lnTo>
                  <a:pt x="2197" y="1360"/>
                </a:lnTo>
                <a:lnTo>
                  <a:pt x="2201" y="1383"/>
                </a:lnTo>
                <a:lnTo>
                  <a:pt x="2204" y="1404"/>
                </a:lnTo>
                <a:lnTo>
                  <a:pt x="2211" y="1424"/>
                </a:lnTo>
                <a:lnTo>
                  <a:pt x="2215" y="1440"/>
                </a:lnTo>
                <a:lnTo>
                  <a:pt x="2215" y="1454"/>
                </a:lnTo>
                <a:lnTo>
                  <a:pt x="2211" y="1466"/>
                </a:lnTo>
                <a:lnTo>
                  <a:pt x="2206" y="1477"/>
                </a:lnTo>
                <a:lnTo>
                  <a:pt x="2203" y="1486"/>
                </a:lnTo>
                <a:lnTo>
                  <a:pt x="2208" y="1552"/>
                </a:lnTo>
                <a:lnTo>
                  <a:pt x="2196" y="1557"/>
                </a:lnTo>
                <a:lnTo>
                  <a:pt x="2187" y="1564"/>
                </a:lnTo>
                <a:lnTo>
                  <a:pt x="2182" y="1573"/>
                </a:lnTo>
                <a:lnTo>
                  <a:pt x="2180" y="1590"/>
                </a:lnTo>
                <a:lnTo>
                  <a:pt x="2189" y="1606"/>
                </a:lnTo>
                <a:lnTo>
                  <a:pt x="2192" y="1625"/>
                </a:lnTo>
                <a:lnTo>
                  <a:pt x="2180" y="1637"/>
                </a:lnTo>
                <a:lnTo>
                  <a:pt x="2176" y="1650"/>
                </a:lnTo>
                <a:lnTo>
                  <a:pt x="2171" y="1662"/>
                </a:lnTo>
                <a:lnTo>
                  <a:pt x="2164" y="1678"/>
                </a:lnTo>
                <a:lnTo>
                  <a:pt x="2157" y="1688"/>
                </a:lnTo>
                <a:lnTo>
                  <a:pt x="2152" y="1695"/>
                </a:lnTo>
                <a:lnTo>
                  <a:pt x="2145" y="1700"/>
                </a:lnTo>
                <a:lnTo>
                  <a:pt x="2141" y="1704"/>
                </a:lnTo>
                <a:lnTo>
                  <a:pt x="2138" y="1709"/>
                </a:lnTo>
                <a:lnTo>
                  <a:pt x="2136" y="1719"/>
                </a:lnTo>
                <a:lnTo>
                  <a:pt x="2136" y="1733"/>
                </a:lnTo>
                <a:lnTo>
                  <a:pt x="2138" y="1754"/>
                </a:lnTo>
                <a:lnTo>
                  <a:pt x="2112" y="1768"/>
                </a:lnTo>
                <a:lnTo>
                  <a:pt x="2087" y="1782"/>
                </a:lnTo>
                <a:lnTo>
                  <a:pt x="2091" y="1786"/>
                </a:lnTo>
                <a:lnTo>
                  <a:pt x="2093" y="1789"/>
                </a:lnTo>
                <a:lnTo>
                  <a:pt x="2093" y="1791"/>
                </a:lnTo>
                <a:lnTo>
                  <a:pt x="2093" y="1795"/>
                </a:lnTo>
                <a:lnTo>
                  <a:pt x="2093" y="1796"/>
                </a:lnTo>
                <a:lnTo>
                  <a:pt x="2075" y="1805"/>
                </a:lnTo>
                <a:lnTo>
                  <a:pt x="2058" y="1803"/>
                </a:lnTo>
                <a:lnTo>
                  <a:pt x="2040" y="1800"/>
                </a:lnTo>
                <a:lnTo>
                  <a:pt x="2026" y="1793"/>
                </a:lnTo>
                <a:lnTo>
                  <a:pt x="2018" y="1800"/>
                </a:lnTo>
                <a:lnTo>
                  <a:pt x="2004" y="1803"/>
                </a:lnTo>
                <a:lnTo>
                  <a:pt x="1988" y="1805"/>
                </a:lnTo>
                <a:lnTo>
                  <a:pt x="1972" y="1807"/>
                </a:lnTo>
                <a:lnTo>
                  <a:pt x="1958" y="1808"/>
                </a:lnTo>
                <a:lnTo>
                  <a:pt x="1955" y="1815"/>
                </a:lnTo>
                <a:lnTo>
                  <a:pt x="1948" y="1824"/>
                </a:lnTo>
                <a:lnTo>
                  <a:pt x="1939" y="1835"/>
                </a:lnTo>
                <a:lnTo>
                  <a:pt x="1930" y="1842"/>
                </a:lnTo>
                <a:lnTo>
                  <a:pt x="1923" y="1847"/>
                </a:lnTo>
                <a:lnTo>
                  <a:pt x="1892" y="1843"/>
                </a:lnTo>
                <a:lnTo>
                  <a:pt x="1881" y="1849"/>
                </a:lnTo>
                <a:lnTo>
                  <a:pt x="1867" y="1857"/>
                </a:lnTo>
                <a:lnTo>
                  <a:pt x="1850" y="1870"/>
                </a:lnTo>
                <a:lnTo>
                  <a:pt x="1833" y="1882"/>
                </a:lnTo>
                <a:lnTo>
                  <a:pt x="1820" y="1892"/>
                </a:lnTo>
                <a:lnTo>
                  <a:pt x="1812" y="1901"/>
                </a:lnTo>
                <a:lnTo>
                  <a:pt x="1808" y="1901"/>
                </a:lnTo>
                <a:lnTo>
                  <a:pt x="1805" y="1924"/>
                </a:lnTo>
                <a:lnTo>
                  <a:pt x="1801" y="1925"/>
                </a:lnTo>
                <a:lnTo>
                  <a:pt x="1798" y="1927"/>
                </a:lnTo>
                <a:lnTo>
                  <a:pt x="1796" y="1925"/>
                </a:lnTo>
                <a:lnTo>
                  <a:pt x="1794" y="1925"/>
                </a:lnTo>
                <a:lnTo>
                  <a:pt x="1792" y="1924"/>
                </a:lnTo>
                <a:lnTo>
                  <a:pt x="1789" y="1924"/>
                </a:lnTo>
                <a:lnTo>
                  <a:pt x="1787" y="1924"/>
                </a:lnTo>
                <a:lnTo>
                  <a:pt x="1784" y="1927"/>
                </a:lnTo>
                <a:lnTo>
                  <a:pt x="1780" y="1931"/>
                </a:lnTo>
                <a:lnTo>
                  <a:pt x="1785" y="1946"/>
                </a:lnTo>
                <a:lnTo>
                  <a:pt x="1784" y="1964"/>
                </a:lnTo>
                <a:lnTo>
                  <a:pt x="1780" y="1980"/>
                </a:lnTo>
                <a:lnTo>
                  <a:pt x="1780" y="1997"/>
                </a:lnTo>
                <a:lnTo>
                  <a:pt x="1784" y="2000"/>
                </a:lnTo>
                <a:lnTo>
                  <a:pt x="1787" y="2006"/>
                </a:lnTo>
                <a:lnTo>
                  <a:pt x="1791" y="2009"/>
                </a:lnTo>
                <a:lnTo>
                  <a:pt x="1794" y="2013"/>
                </a:lnTo>
                <a:lnTo>
                  <a:pt x="1798" y="2016"/>
                </a:lnTo>
                <a:lnTo>
                  <a:pt x="1799" y="2020"/>
                </a:lnTo>
                <a:lnTo>
                  <a:pt x="1792" y="2089"/>
                </a:lnTo>
                <a:lnTo>
                  <a:pt x="1773" y="2105"/>
                </a:lnTo>
                <a:lnTo>
                  <a:pt x="1757" y="2124"/>
                </a:lnTo>
                <a:lnTo>
                  <a:pt x="1747" y="2147"/>
                </a:lnTo>
                <a:lnTo>
                  <a:pt x="1738" y="2172"/>
                </a:lnTo>
                <a:lnTo>
                  <a:pt x="1728" y="2196"/>
                </a:lnTo>
                <a:lnTo>
                  <a:pt x="1716" y="2220"/>
                </a:lnTo>
                <a:lnTo>
                  <a:pt x="1707" y="2231"/>
                </a:lnTo>
                <a:lnTo>
                  <a:pt x="1695" y="2240"/>
                </a:lnTo>
                <a:lnTo>
                  <a:pt x="1684" y="2250"/>
                </a:lnTo>
                <a:lnTo>
                  <a:pt x="1681" y="2250"/>
                </a:lnTo>
                <a:lnTo>
                  <a:pt x="1681" y="2240"/>
                </a:lnTo>
                <a:lnTo>
                  <a:pt x="1698" y="2222"/>
                </a:lnTo>
                <a:lnTo>
                  <a:pt x="1712" y="2199"/>
                </a:lnTo>
                <a:lnTo>
                  <a:pt x="1719" y="2173"/>
                </a:lnTo>
                <a:lnTo>
                  <a:pt x="1716" y="2173"/>
                </a:lnTo>
                <a:lnTo>
                  <a:pt x="1716" y="2170"/>
                </a:lnTo>
                <a:lnTo>
                  <a:pt x="1709" y="2172"/>
                </a:lnTo>
                <a:lnTo>
                  <a:pt x="1700" y="2173"/>
                </a:lnTo>
                <a:lnTo>
                  <a:pt x="1689" y="2173"/>
                </a:lnTo>
                <a:lnTo>
                  <a:pt x="1688" y="2194"/>
                </a:lnTo>
                <a:lnTo>
                  <a:pt x="1682" y="2206"/>
                </a:lnTo>
                <a:lnTo>
                  <a:pt x="1677" y="2213"/>
                </a:lnTo>
                <a:lnTo>
                  <a:pt x="1670" y="2219"/>
                </a:lnTo>
                <a:lnTo>
                  <a:pt x="1663" y="2222"/>
                </a:lnTo>
                <a:lnTo>
                  <a:pt x="1658" y="2231"/>
                </a:lnTo>
                <a:lnTo>
                  <a:pt x="1655" y="2245"/>
                </a:lnTo>
                <a:lnTo>
                  <a:pt x="1655" y="2262"/>
                </a:lnTo>
                <a:lnTo>
                  <a:pt x="1658" y="2280"/>
                </a:lnTo>
                <a:lnTo>
                  <a:pt x="1658" y="2295"/>
                </a:lnTo>
                <a:lnTo>
                  <a:pt x="1655" y="2308"/>
                </a:lnTo>
                <a:lnTo>
                  <a:pt x="1649" y="2322"/>
                </a:lnTo>
                <a:lnTo>
                  <a:pt x="1642" y="2329"/>
                </a:lnTo>
                <a:lnTo>
                  <a:pt x="1635" y="2332"/>
                </a:lnTo>
                <a:lnTo>
                  <a:pt x="1628" y="2336"/>
                </a:lnTo>
                <a:lnTo>
                  <a:pt x="1620" y="2343"/>
                </a:lnTo>
                <a:lnTo>
                  <a:pt x="1620" y="2343"/>
                </a:lnTo>
                <a:lnTo>
                  <a:pt x="1621" y="2346"/>
                </a:lnTo>
                <a:lnTo>
                  <a:pt x="1623" y="2351"/>
                </a:lnTo>
                <a:lnTo>
                  <a:pt x="1623" y="2357"/>
                </a:lnTo>
                <a:lnTo>
                  <a:pt x="1623" y="2362"/>
                </a:lnTo>
                <a:lnTo>
                  <a:pt x="1625" y="2365"/>
                </a:lnTo>
                <a:lnTo>
                  <a:pt x="1623" y="2369"/>
                </a:lnTo>
                <a:lnTo>
                  <a:pt x="1621" y="2374"/>
                </a:lnTo>
                <a:lnTo>
                  <a:pt x="1618" y="2379"/>
                </a:lnTo>
                <a:lnTo>
                  <a:pt x="1614" y="2384"/>
                </a:lnTo>
                <a:lnTo>
                  <a:pt x="1609" y="2390"/>
                </a:lnTo>
                <a:lnTo>
                  <a:pt x="1606" y="2393"/>
                </a:lnTo>
                <a:lnTo>
                  <a:pt x="1600" y="2397"/>
                </a:lnTo>
                <a:lnTo>
                  <a:pt x="1579" y="2409"/>
                </a:lnTo>
                <a:lnTo>
                  <a:pt x="1555" y="2414"/>
                </a:lnTo>
                <a:lnTo>
                  <a:pt x="1529" y="2414"/>
                </a:lnTo>
                <a:lnTo>
                  <a:pt x="1501" y="2409"/>
                </a:lnTo>
                <a:lnTo>
                  <a:pt x="1471" y="2402"/>
                </a:lnTo>
                <a:lnTo>
                  <a:pt x="1442" y="2393"/>
                </a:lnTo>
                <a:lnTo>
                  <a:pt x="1415" y="2386"/>
                </a:lnTo>
                <a:lnTo>
                  <a:pt x="1389" y="2381"/>
                </a:lnTo>
                <a:lnTo>
                  <a:pt x="1389" y="2384"/>
                </a:lnTo>
                <a:lnTo>
                  <a:pt x="1393" y="2384"/>
                </a:lnTo>
                <a:lnTo>
                  <a:pt x="1393" y="2388"/>
                </a:lnTo>
                <a:lnTo>
                  <a:pt x="1410" y="2393"/>
                </a:lnTo>
                <a:lnTo>
                  <a:pt x="1426" y="2400"/>
                </a:lnTo>
                <a:lnTo>
                  <a:pt x="1442" y="2407"/>
                </a:lnTo>
                <a:lnTo>
                  <a:pt x="1454" y="2418"/>
                </a:lnTo>
                <a:lnTo>
                  <a:pt x="1463" y="2432"/>
                </a:lnTo>
                <a:lnTo>
                  <a:pt x="1464" y="2435"/>
                </a:lnTo>
                <a:lnTo>
                  <a:pt x="1464" y="2440"/>
                </a:lnTo>
                <a:lnTo>
                  <a:pt x="1464" y="2444"/>
                </a:lnTo>
                <a:lnTo>
                  <a:pt x="1463" y="2451"/>
                </a:lnTo>
                <a:lnTo>
                  <a:pt x="1463" y="2458"/>
                </a:lnTo>
                <a:lnTo>
                  <a:pt x="1475" y="2463"/>
                </a:lnTo>
                <a:lnTo>
                  <a:pt x="1489" y="2472"/>
                </a:lnTo>
                <a:lnTo>
                  <a:pt x="1501" y="2482"/>
                </a:lnTo>
                <a:lnTo>
                  <a:pt x="1508" y="2493"/>
                </a:lnTo>
                <a:lnTo>
                  <a:pt x="1503" y="2510"/>
                </a:lnTo>
                <a:lnTo>
                  <a:pt x="1496" y="2533"/>
                </a:lnTo>
                <a:lnTo>
                  <a:pt x="1489" y="2556"/>
                </a:lnTo>
                <a:lnTo>
                  <a:pt x="1478" y="2576"/>
                </a:lnTo>
                <a:lnTo>
                  <a:pt x="1461" y="2589"/>
                </a:lnTo>
                <a:lnTo>
                  <a:pt x="1436" y="2599"/>
                </a:lnTo>
                <a:lnTo>
                  <a:pt x="1407" y="2608"/>
                </a:lnTo>
                <a:lnTo>
                  <a:pt x="1373" y="2613"/>
                </a:lnTo>
                <a:lnTo>
                  <a:pt x="1339" y="2615"/>
                </a:lnTo>
                <a:lnTo>
                  <a:pt x="1305" y="2615"/>
                </a:lnTo>
                <a:lnTo>
                  <a:pt x="1274" y="2611"/>
                </a:lnTo>
                <a:lnTo>
                  <a:pt x="1274" y="2618"/>
                </a:lnTo>
                <a:lnTo>
                  <a:pt x="1279" y="2622"/>
                </a:lnTo>
                <a:lnTo>
                  <a:pt x="1284" y="2624"/>
                </a:lnTo>
                <a:lnTo>
                  <a:pt x="1288" y="2625"/>
                </a:lnTo>
                <a:lnTo>
                  <a:pt x="1290" y="2629"/>
                </a:lnTo>
                <a:lnTo>
                  <a:pt x="1291" y="2634"/>
                </a:lnTo>
                <a:lnTo>
                  <a:pt x="1293" y="2643"/>
                </a:lnTo>
                <a:lnTo>
                  <a:pt x="1295" y="2650"/>
                </a:lnTo>
                <a:lnTo>
                  <a:pt x="1293" y="2657"/>
                </a:lnTo>
                <a:lnTo>
                  <a:pt x="1290" y="2664"/>
                </a:lnTo>
                <a:lnTo>
                  <a:pt x="1288" y="2671"/>
                </a:lnTo>
                <a:lnTo>
                  <a:pt x="1290" y="2679"/>
                </a:lnTo>
                <a:lnTo>
                  <a:pt x="1293" y="2686"/>
                </a:lnTo>
                <a:lnTo>
                  <a:pt x="1298" y="2692"/>
                </a:lnTo>
                <a:lnTo>
                  <a:pt x="1302" y="2699"/>
                </a:lnTo>
                <a:lnTo>
                  <a:pt x="1305" y="2711"/>
                </a:lnTo>
                <a:lnTo>
                  <a:pt x="1288" y="2718"/>
                </a:lnTo>
                <a:lnTo>
                  <a:pt x="1271" y="2723"/>
                </a:lnTo>
                <a:lnTo>
                  <a:pt x="1250" y="2727"/>
                </a:lnTo>
                <a:lnTo>
                  <a:pt x="1223" y="2727"/>
                </a:lnTo>
                <a:lnTo>
                  <a:pt x="1215" y="2720"/>
                </a:lnTo>
                <a:lnTo>
                  <a:pt x="1202" y="2714"/>
                </a:lnTo>
                <a:lnTo>
                  <a:pt x="1187" y="2711"/>
                </a:lnTo>
                <a:lnTo>
                  <a:pt x="1175" y="2707"/>
                </a:lnTo>
                <a:lnTo>
                  <a:pt x="1175" y="2714"/>
                </a:lnTo>
                <a:lnTo>
                  <a:pt x="1187" y="2730"/>
                </a:lnTo>
                <a:lnTo>
                  <a:pt x="1197" y="2749"/>
                </a:lnTo>
                <a:lnTo>
                  <a:pt x="1197" y="2765"/>
                </a:lnTo>
                <a:lnTo>
                  <a:pt x="1201" y="2768"/>
                </a:lnTo>
                <a:lnTo>
                  <a:pt x="1204" y="2770"/>
                </a:lnTo>
                <a:lnTo>
                  <a:pt x="1208" y="2772"/>
                </a:lnTo>
                <a:lnTo>
                  <a:pt x="1211" y="2772"/>
                </a:lnTo>
                <a:lnTo>
                  <a:pt x="1213" y="2772"/>
                </a:lnTo>
                <a:lnTo>
                  <a:pt x="1216" y="2772"/>
                </a:lnTo>
                <a:lnTo>
                  <a:pt x="1218" y="2774"/>
                </a:lnTo>
                <a:lnTo>
                  <a:pt x="1220" y="2777"/>
                </a:lnTo>
                <a:lnTo>
                  <a:pt x="1223" y="2781"/>
                </a:lnTo>
                <a:lnTo>
                  <a:pt x="1223" y="2788"/>
                </a:lnTo>
                <a:lnTo>
                  <a:pt x="1222" y="2791"/>
                </a:lnTo>
                <a:lnTo>
                  <a:pt x="1222" y="2793"/>
                </a:lnTo>
                <a:lnTo>
                  <a:pt x="1222" y="2795"/>
                </a:lnTo>
                <a:lnTo>
                  <a:pt x="1222" y="2796"/>
                </a:lnTo>
                <a:lnTo>
                  <a:pt x="1223" y="2800"/>
                </a:lnTo>
                <a:lnTo>
                  <a:pt x="1223" y="2803"/>
                </a:lnTo>
                <a:lnTo>
                  <a:pt x="1236" y="2803"/>
                </a:lnTo>
                <a:lnTo>
                  <a:pt x="1234" y="2817"/>
                </a:lnTo>
                <a:lnTo>
                  <a:pt x="1229" y="2826"/>
                </a:lnTo>
                <a:lnTo>
                  <a:pt x="1223" y="2833"/>
                </a:lnTo>
                <a:lnTo>
                  <a:pt x="1220" y="2842"/>
                </a:lnTo>
                <a:lnTo>
                  <a:pt x="1222" y="2849"/>
                </a:lnTo>
                <a:lnTo>
                  <a:pt x="1227" y="2857"/>
                </a:lnTo>
                <a:lnTo>
                  <a:pt x="1232" y="2864"/>
                </a:lnTo>
                <a:lnTo>
                  <a:pt x="1236" y="2871"/>
                </a:lnTo>
                <a:lnTo>
                  <a:pt x="1236" y="2878"/>
                </a:lnTo>
                <a:lnTo>
                  <a:pt x="1236" y="2882"/>
                </a:lnTo>
                <a:lnTo>
                  <a:pt x="1234" y="2885"/>
                </a:lnTo>
                <a:lnTo>
                  <a:pt x="1232" y="2889"/>
                </a:lnTo>
                <a:lnTo>
                  <a:pt x="1230" y="2891"/>
                </a:lnTo>
                <a:lnTo>
                  <a:pt x="1229" y="2894"/>
                </a:lnTo>
                <a:lnTo>
                  <a:pt x="1229" y="2896"/>
                </a:lnTo>
                <a:lnTo>
                  <a:pt x="1229" y="2899"/>
                </a:lnTo>
                <a:lnTo>
                  <a:pt x="1229" y="2901"/>
                </a:lnTo>
                <a:lnTo>
                  <a:pt x="1230" y="2905"/>
                </a:lnTo>
                <a:lnTo>
                  <a:pt x="1232" y="2906"/>
                </a:lnTo>
                <a:lnTo>
                  <a:pt x="1234" y="2910"/>
                </a:lnTo>
                <a:lnTo>
                  <a:pt x="1236" y="2915"/>
                </a:lnTo>
                <a:lnTo>
                  <a:pt x="1202" y="2924"/>
                </a:lnTo>
                <a:lnTo>
                  <a:pt x="1175" y="2938"/>
                </a:lnTo>
                <a:lnTo>
                  <a:pt x="1173" y="2943"/>
                </a:lnTo>
                <a:lnTo>
                  <a:pt x="1171" y="2947"/>
                </a:lnTo>
                <a:lnTo>
                  <a:pt x="1169" y="2952"/>
                </a:lnTo>
                <a:lnTo>
                  <a:pt x="1168" y="2955"/>
                </a:lnTo>
                <a:lnTo>
                  <a:pt x="1166" y="2959"/>
                </a:lnTo>
                <a:lnTo>
                  <a:pt x="1166" y="2960"/>
                </a:lnTo>
                <a:lnTo>
                  <a:pt x="1176" y="2978"/>
                </a:lnTo>
                <a:lnTo>
                  <a:pt x="1190" y="2990"/>
                </a:lnTo>
                <a:lnTo>
                  <a:pt x="1209" y="2999"/>
                </a:lnTo>
                <a:lnTo>
                  <a:pt x="1232" y="3006"/>
                </a:lnTo>
                <a:lnTo>
                  <a:pt x="1255" y="3011"/>
                </a:lnTo>
                <a:lnTo>
                  <a:pt x="1277" y="3015"/>
                </a:lnTo>
                <a:lnTo>
                  <a:pt x="1286" y="3069"/>
                </a:lnTo>
                <a:lnTo>
                  <a:pt x="1271" y="3077"/>
                </a:lnTo>
                <a:lnTo>
                  <a:pt x="1255" y="3091"/>
                </a:lnTo>
                <a:lnTo>
                  <a:pt x="1243" y="3107"/>
                </a:lnTo>
                <a:lnTo>
                  <a:pt x="1236" y="3126"/>
                </a:lnTo>
                <a:lnTo>
                  <a:pt x="1241" y="3137"/>
                </a:lnTo>
                <a:lnTo>
                  <a:pt x="1243" y="3151"/>
                </a:lnTo>
                <a:lnTo>
                  <a:pt x="1243" y="3168"/>
                </a:lnTo>
                <a:lnTo>
                  <a:pt x="1229" y="3172"/>
                </a:lnTo>
                <a:lnTo>
                  <a:pt x="1218" y="3175"/>
                </a:lnTo>
                <a:lnTo>
                  <a:pt x="1204" y="3180"/>
                </a:lnTo>
                <a:lnTo>
                  <a:pt x="1204" y="3194"/>
                </a:lnTo>
                <a:lnTo>
                  <a:pt x="1213" y="3201"/>
                </a:lnTo>
                <a:lnTo>
                  <a:pt x="1223" y="3212"/>
                </a:lnTo>
                <a:lnTo>
                  <a:pt x="1234" y="3226"/>
                </a:lnTo>
                <a:lnTo>
                  <a:pt x="1246" y="3240"/>
                </a:lnTo>
                <a:lnTo>
                  <a:pt x="1255" y="3252"/>
                </a:lnTo>
                <a:lnTo>
                  <a:pt x="1258" y="3261"/>
                </a:lnTo>
                <a:lnTo>
                  <a:pt x="1253" y="3262"/>
                </a:lnTo>
                <a:lnTo>
                  <a:pt x="1250" y="3262"/>
                </a:lnTo>
                <a:lnTo>
                  <a:pt x="1243" y="3264"/>
                </a:lnTo>
                <a:lnTo>
                  <a:pt x="1236" y="3264"/>
                </a:lnTo>
                <a:lnTo>
                  <a:pt x="1234" y="3275"/>
                </a:lnTo>
                <a:lnTo>
                  <a:pt x="1230" y="3285"/>
                </a:lnTo>
                <a:lnTo>
                  <a:pt x="1229" y="3296"/>
                </a:lnTo>
                <a:lnTo>
                  <a:pt x="1222" y="3297"/>
                </a:lnTo>
                <a:lnTo>
                  <a:pt x="1215" y="3303"/>
                </a:lnTo>
                <a:lnTo>
                  <a:pt x="1209" y="3306"/>
                </a:lnTo>
                <a:lnTo>
                  <a:pt x="1204" y="3304"/>
                </a:lnTo>
                <a:lnTo>
                  <a:pt x="1201" y="3303"/>
                </a:lnTo>
                <a:lnTo>
                  <a:pt x="1199" y="3299"/>
                </a:lnTo>
                <a:lnTo>
                  <a:pt x="1197" y="3297"/>
                </a:lnTo>
                <a:lnTo>
                  <a:pt x="1194" y="3296"/>
                </a:lnTo>
                <a:lnTo>
                  <a:pt x="1194" y="3315"/>
                </a:lnTo>
                <a:lnTo>
                  <a:pt x="1202" y="3325"/>
                </a:lnTo>
                <a:lnTo>
                  <a:pt x="1208" y="3341"/>
                </a:lnTo>
                <a:lnTo>
                  <a:pt x="1209" y="3360"/>
                </a:lnTo>
                <a:lnTo>
                  <a:pt x="1188" y="3365"/>
                </a:lnTo>
                <a:lnTo>
                  <a:pt x="1171" y="3371"/>
                </a:lnTo>
                <a:lnTo>
                  <a:pt x="1152" y="3376"/>
                </a:lnTo>
                <a:lnTo>
                  <a:pt x="1152" y="3367"/>
                </a:lnTo>
                <a:lnTo>
                  <a:pt x="1150" y="3365"/>
                </a:lnTo>
                <a:lnTo>
                  <a:pt x="1148" y="3364"/>
                </a:lnTo>
                <a:lnTo>
                  <a:pt x="1148" y="3362"/>
                </a:lnTo>
                <a:lnTo>
                  <a:pt x="1148" y="3360"/>
                </a:lnTo>
                <a:lnTo>
                  <a:pt x="1147" y="3357"/>
                </a:lnTo>
                <a:lnTo>
                  <a:pt x="1134" y="3357"/>
                </a:lnTo>
                <a:lnTo>
                  <a:pt x="1126" y="3355"/>
                </a:lnTo>
                <a:lnTo>
                  <a:pt x="1117" y="3357"/>
                </a:lnTo>
                <a:lnTo>
                  <a:pt x="1105" y="3357"/>
                </a:lnTo>
                <a:lnTo>
                  <a:pt x="1099" y="3341"/>
                </a:lnTo>
                <a:lnTo>
                  <a:pt x="1091" y="3331"/>
                </a:lnTo>
                <a:lnTo>
                  <a:pt x="1080" y="3322"/>
                </a:lnTo>
                <a:lnTo>
                  <a:pt x="1063" y="3318"/>
                </a:lnTo>
                <a:lnTo>
                  <a:pt x="1063" y="3311"/>
                </a:lnTo>
                <a:lnTo>
                  <a:pt x="1063" y="3308"/>
                </a:lnTo>
                <a:lnTo>
                  <a:pt x="1065" y="3304"/>
                </a:lnTo>
                <a:lnTo>
                  <a:pt x="1065" y="3301"/>
                </a:lnTo>
                <a:lnTo>
                  <a:pt x="1063" y="3299"/>
                </a:lnTo>
                <a:lnTo>
                  <a:pt x="1058" y="3296"/>
                </a:lnTo>
                <a:lnTo>
                  <a:pt x="1052" y="3296"/>
                </a:lnTo>
                <a:lnTo>
                  <a:pt x="1049" y="3294"/>
                </a:lnTo>
                <a:lnTo>
                  <a:pt x="1044" y="3294"/>
                </a:lnTo>
                <a:lnTo>
                  <a:pt x="1040" y="3290"/>
                </a:lnTo>
                <a:lnTo>
                  <a:pt x="1037" y="3287"/>
                </a:lnTo>
                <a:lnTo>
                  <a:pt x="1033" y="3283"/>
                </a:lnTo>
                <a:lnTo>
                  <a:pt x="1033" y="3280"/>
                </a:lnTo>
                <a:lnTo>
                  <a:pt x="1033" y="3278"/>
                </a:lnTo>
                <a:lnTo>
                  <a:pt x="1033" y="3275"/>
                </a:lnTo>
                <a:lnTo>
                  <a:pt x="1033" y="3273"/>
                </a:lnTo>
                <a:lnTo>
                  <a:pt x="1033" y="3271"/>
                </a:lnTo>
                <a:lnTo>
                  <a:pt x="1031" y="3269"/>
                </a:lnTo>
                <a:lnTo>
                  <a:pt x="1028" y="3268"/>
                </a:lnTo>
                <a:lnTo>
                  <a:pt x="1024" y="3269"/>
                </a:lnTo>
                <a:lnTo>
                  <a:pt x="1019" y="3269"/>
                </a:lnTo>
                <a:lnTo>
                  <a:pt x="1016" y="3269"/>
                </a:lnTo>
                <a:lnTo>
                  <a:pt x="1012" y="3268"/>
                </a:lnTo>
                <a:lnTo>
                  <a:pt x="1007" y="3266"/>
                </a:lnTo>
                <a:lnTo>
                  <a:pt x="1002" y="3264"/>
                </a:lnTo>
                <a:lnTo>
                  <a:pt x="1002" y="3252"/>
                </a:lnTo>
                <a:lnTo>
                  <a:pt x="989" y="3252"/>
                </a:lnTo>
                <a:lnTo>
                  <a:pt x="991" y="3240"/>
                </a:lnTo>
                <a:lnTo>
                  <a:pt x="995" y="3233"/>
                </a:lnTo>
                <a:lnTo>
                  <a:pt x="1000" y="3226"/>
                </a:lnTo>
                <a:lnTo>
                  <a:pt x="1005" y="3217"/>
                </a:lnTo>
                <a:lnTo>
                  <a:pt x="986" y="3217"/>
                </a:lnTo>
                <a:lnTo>
                  <a:pt x="986" y="3214"/>
                </a:lnTo>
                <a:lnTo>
                  <a:pt x="983" y="3214"/>
                </a:lnTo>
                <a:lnTo>
                  <a:pt x="983" y="3219"/>
                </a:lnTo>
                <a:lnTo>
                  <a:pt x="981" y="3222"/>
                </a:lnTo>
                <a:lnTo>
                  <a:pt x="981" y="3224"/>
                </a:lnTo>
                <a:lnTo>
                  <a:pt x="981" y="3226"/>
                </a:lnTo>
                <a:lnTo>
                  <a:pt x="979" y="3226"/>
                </a:lnTo>
                <a:lnTo>
                  <a:pt x="977" y="3228"/>
                </a:lnTo>
                <a:lnTo>
                  <a:pt x="974" y="3229"/>
                </a:lnTo>
                <a:lnTo>
                  <a:pt x="962" y="3236"/>
                </a:lnTo>
                <a:lnTo>
                  <a:pt x="944" y="3241"/>
                </a:lnTo>
                <a:lnTo>
                  <a:pt x="948" y="3207"/>
                </a:lnTo>
                <a:lnTo>
                  <a:pt x="944" y="3198"/>
                </a:lnTo>
                <a:lnTo>
                  <a:pt x="941" y="3194"/>
                </a:lnTo>
                <a:lnTo>
                  <a:pt x="939" y="3193"/>
                </a:lnTo>
                <a:lnTo>
                  <a:pt x="939" y="3189"/>
                </a:lnTo>
                <a:lnTo>
                  <a:pt x="941" y="3184"/>
                </a:lnTo>
                <a:lnTo>
                  <a:pt x="944" y="3172"/>
                </a:lnTo>
                <a:lnTo>
                  <a:pt x="937" y="3168"/>
                </a:lnTo>
                <a:lnTo>
                  <a:pt x="932" y="3165"/>
                </a:lnTo>
                <a:lnTo>
                  <a:pt x="927" y="3159"/>
                </a:lnTo>
                <a:lnTo>
                  <a:pt x="921" y="3156"/>
                </a:lnTo>
                <a:lnTo>
                  <a:pt x="916" y="3152"/>
                </a:lnTo>
                <a:lnTo>
                  <a:pt x="883" y="3149"/>
                </a:lnTo>
                <a:lnTo>
                  <a:pt x="883" y="3140"/>
                </a:lnTo>
                <a:lnTo>
                  <a:pt x="878" y="3132"/>
                </a:lnTo>
                <a:lnTo>
                  <a:pt x="876" y="3123"/>
                </a:lnTo>
                <a:lnTo>
                  <a:pt x="880" y="3114"/>
                </a:lnTo>
                <a:lnTo>
                  <a:pt x="883" y="3105"/>
                </a:lnTo>
                <a:lnTo>
                  <a:pt x="887" y="3095"/>
                </a:lnTo>
                <a:lnTo>
                  <a:pt x="855" y="3098"/>
                </a:lnTo>
                <a:lnTo>
                  <a:pt x="852" y="3088"/>
                </a:lnTo>
                <a:lnTo>
                  <a:pt x="845" y="3072"/>
                </a:lnTo>
                <a:lnTo>
                  <a:pt x="845" y="3055"/>
                </a:lnTo>
                <a:lnTo>
                  <a:pt x="848" y="3037"/>
                </a:lnTo>
                <a:lnTo>
                  <a:pt x="853" y="3039"/>
                </a:lnTo>
                <a:lnTo>
                  <a:pt x="859" y="3039"/>
                </a:lnTo>
                <a:lnTo>
                  <a:pt x="862" y="3041"/>
                </a:lnTo>
                <a:lnTo>
                  <a:pt x="866" y="3043"/>
                </a:lnTo>
                <a:lnTo>
                  <a:pt x="871" y="3046"/>
                </a:lnTo>
                <a:lnTo>
                  <a:pt x="871" y="3022"/>
                </a:lnTo>
                <a:lnTo>
                  <a:pt x="867" y="3020"/>
                </a:lnTo>
                <a:lnTo>
                  <a:pt x="866" y="3016"/>
                </a:lnTo>
                <a:lnTo>
                  <a:pt x="862" y="3015"/>
                </a:lnTo>
                <a:lnTo>
                  <a:pt x="860" y="3013"/>
                </a:lnTo>
                <a:lnTo>
                  <a:pt x="855" y="3011"/>
                </a:lnTo>
                <a:lnTo>
                  <a:pt x="850" y="3008"/>
                </a:lnTo>
                <a:lnTo>
                  <a:pt x="843" y="3004"/>
                </a:lnTo>
                <a:lnTo>
                  <a:pt x="836" y="3002"/>
                </a:lnTo>
                <a:lnTo>
                  <a:pt x="829" y="2999"/>
                </a:lnTo>
                <a:lnTo>
                  <a:pt x="824" y="3008"/>
                </a:lnTo>
                <a:lnTo>
                  <a:pt x="817" y="3009"/>
                </a:lnTo>
                <a:lnTo>
                  <a:pt x="810" y="3009"/>
                </a:lnTo>
                <a:lnTo>
                  <a:pt x="797" y="3006"/>
                </a:lnTo>
                <a:lnTo>
                  <a:pt x="797" y="2983"/>
                </a:lnTo>
                <a:lnTo>
                  <a:pt x="803" y="2981"/>
                </a:lnTo>
                <a:lnTo>
                  <a:pt x="808" y="2978"/>
                </a:lnTo>
                <a:lnTo>
                  <a:pt x="811" y="2974"/>
                </a:lnTo>
                <a:lnTo>
                  <a:pt x="815" y="2971"/>
                </a:lnTo>
                <a:lnTo>
                  <a:pt x="817" y="2964"/>
                </a:lnTo>
                <a:lnTo>
                  <a:pt x="813" y="2953"/>
                </a:lnTo>
                <a:lnTo>
                  <a:pt x="815" y="2941"/>
                </a:lnTo>
                <a:lnTo>
                  <a:pt x="818" y="2926"/>
                </a:lnTo>
                <a:lnTo>
                  <a:pt x="820" y="2906"/>
                </a:lnTo>
                <a:lnTo>
                  <a:pt x="815" y="2906"/>
                </a:lnTo>
                <a:lnTo>
                  <a:pt x="808" y="2905"/>
                </a:lnTo>
                <a:lnTo>
                  <a:pt x="804" y="2903"/>
                </a:lnTo>
                <a:lnTo>
                  <a:pt x="801" y="2899"/>
                </a:lnTo>
                <a:lnTo>
                  <a:pt x="797" y="2896"/>
                </a:lnTo>
                <a:lnTo>
                  <a:pt x="796" y="2891"/>
                </a:lnTo>
                <a:lnTo>
                  <a:pt x="794" y="2884"/>
                </a:lnTo>
                <a:lnTo>
                  <a:pt x="797" y="2882"/>
                </a:lnTo>
                <a:lnTo>
                  <a:pt x="801" y="2880"/>
                </a:lnTo>
                <a:lnTo>
                  <a:pt x="803" y="2880"/>
                </a:lnTo>
                <a:lnTo>
                  <a:pt x="804" y="2878"/>
                </a:lnTo>
                <a:lnTo>
                  <a:pt x="808" y="2877"/>
                </a:lnTo>
                <a:lnTo>
                  <a:pt x="813" y="2877"/>
                </a:lnTo>
                <a:lnTo>
                  <a:pt x="813" y="2861"/>
                </a:lnTo>
                <a:lnTo>
                  <a:pt x="832" y="2861"/>
                </a:lnTo>
                <a:lnTo>
                  <a:pt x="832" y="2864"/>
                </a:lnTo>
                <a:lnTo>
                  <a:pt x="836" y="2864"/>
                </a:lnTo>
                <a:lnTo>
                  <a:pt x="836" y="2870"/>
                </a:lnTo>
                <a:lnTo>
                  <a:pt x="836" y="2873"/>
                </a:lnTo>
                <a:lnTo>
                  <a:pt x="836" y="2875"/>
                </a:lnTo>
                <a:lnTo>
                  <a:pt x="834" y="2877"/>
                </a:lnTo>
                <a:lnTo>
                  <a:pt x="836" y="2878"/>
                </a:lnTo>
                <a:lnTo>
                  <a:pt x="836" y="2880"/>
                </a:lnTo>
                <a:lnTo>
                  <a:pt x="839" y="2884"/>
                </a:lnTo>
                <a:lnTo>
                  <a:pt x="843" y="2885"/>
                </a:lnTo>
                <a:lnTo>
                  <a:pt x="846" y="2885"/>
                </a:lnTo>
                <a:lnTo>
                  <a:pt x="850" y="2887"/>
                </a:lnTo>
                <a:lnTo>
                  <a:pt x="855" y="2887"/>
                </a:lnTo>
                <a:lnTo>
                  <a:pt x="855" y="2880"/>
                </a:lnTo>
                <a:lnTo>
                  <a:pt x="855" y="2871"/>
                </a:lnTo>
                <a:lnTo>
                  <a:pt x="852" y="2856"/>
                </a:lnTo>
                <a:lnTo>
                  <a:pt x="846" y="2837"/>
                </a:lnTo>
                <a:lnTo>
                  <a:pt x="839" y="2816"/>
                </a:lnTo>
                <a:lnTo>
                  <a:pt x="832" y="2795"/>
                </a:lnTo>
                <a:lnTo>
                  <a:pt x="825" y="2774"/>
                </a:lnTo>
                <a:lnTo>
                  <a:pt x="818" y="2760"/>
                </a:lnTo>
                <a:lnTo>
                  <a:pt x="813" y="2749"/>
                </a:lnTo>
                <a:lnTo>
                  <a:pt x="813" y="2756"/>
                </a:lnTo>
                <a:lnTo>
                  <a:pt x="808" y="2763"/>
                </a:lnTo>
                <a:lnTo>
                  <a:pt x="803" y="2774"/>
                </a:lnTo>
                <a:lnTo>
                  <a:pt x="801" y="2782"/>
                </a:lnTo>
                <a:lnTo>
                  <a:pt x="801" y="2788"/>
                </a:lnTo>
                <a:lnTo>
                  <a:pt x="810" y="2796"/>
                </a:lnTo>
                <a:lnTo>
                  <a:pt x="815" y="2803"/>
                </a:lnTo>
                <a:lnTo>
                  <a:pt x="820" y="2814"/>
                </a:lnTo>
                <a:lnTo>
                  <a:pt x="820" y="2830"/>
                </a:lnTo>
                <a:lnTo>
                  <a:pt x="813" y="2830"/>
                </a:lnTo>
                <a:lnTo>
                  <a:pt x="804" y="2833"/>
                </a:lnTo>
                <a:lnTo>
                  <a:pt x="794" y="2835"/>
                </a:lnTo>
                <a:lnTo>
                  <a:pt x="782" y="2835"/>
                </a:lnTo>
                <a:lnTo>
                  <a:pt x="780" y="2824"/>
                </a:lnTo>
                <a:lnTo>
                  <a:pt x="778" y="2816"/>
                </a:lnTo>
                <a:lnTo>
                  <a:pt x="775" y="2803"/>
                </a:lnTo>
                <a:lnTo>
                  <a:pt x="773" y="2800"/>
                </a:lnTo>
                <a:lnTo>
                  <a:pt x="770" y="2796"/>
                </a:lnTo>
                <a:lnTo>
                  <a:pt x="764" y="2791"/>
                </a:lnTo>
                <a:lnTo>
                  <a:pt x="761" y="2788"/>
                </a:lnTo>
                <a:lnTo>
                  <a:pt x="759" y="2784"/>
                </a:lnTo>
                <a:lnTo>
                  <a:pt x="761" y="2774"/>
                </a:lnTo>
                <a:lnTo>
                  <a:pt x="764" y="2763"/>
                </a:lnTo>
                <a:lnTo>
                  <a:pt x="763" y="2749"/>
                </a:lnTo>
                <a:lnTo>
                  <a:pt x="761" y="2746"/>
                </a:lnTo>
                <a:lnTo>
                  <a:pt x="757" y="2742"/>
                </a:lnTo>
                <a:lnTo>
                  <a:pt x="754" y="2741"/>
                </a:lnTo>
                <a:lnTo>
                  <a:pt x="750" y="2739"/>
                </a:lnTo>
                <a:lnTo>
                  <a:pt x="747" y="2737"/>
                </a:lnTo>
                <a:lnTo>
                  <a:pt x="743" y="2734"/>
                </a:lnTo>
                <a:lnTo>
                  <a:pt x="743" y="2692"/>
                </a:lnTo>
                <a:lnTo>
                  <a:pt x="736" y="2688"/>
                </a:lnTo>
                <a:lnTo>
                  <a:pt x="740" y="2634"/>
                </a:lnTo>
                <a:lnTo>
                  <a:pt x="738" y="2629"/>
                </a:lnTo>
                <a:lnTo>
                  <a:pt x="733" y="2624"/>
                </a:lnTo>
                <a:lnTo>
                  <a:pt x="729" y="2620"/>
                </a:lnTo>
                <a:lnTo>
                  <a:pt x="724" y="2615"/>
                </a:lnTo>
                <a:lnTo>
                  <a:pt x="721" y="2611"/>
                </a:lnTo>
                <a:lnTo>
                  <a:pt x="708" y="2592"/>
                </a:lnTo>
                <a:lnTo>
                  <a:pt x="698" y="2568"/>
                </a:lnTo>
                <a:lnTo>
                  <a:pt x="689" y="2542"/>
                </a:lnTo>
                <a:lnTo>
                  <a:pt x="686" y="2515"/>
                </a:lnTo>
                <a:lnTo>
                  <a:pt x="701" y="2515"/>
                </a:lnTo>
                <a:lnTo>
                  <a:pt x="705" y="2498"/>
                </a:lnTo>
                <a:lnTo>
                  <a:pt x="707" y="2475"/>
                </a:lnTo>
                <a:lnTo>
                  <a:pt x="707" y="2453"/>
                </a:lnTo>
                <a:lnTo>
                  <a:pt x="705" y="2432"/>
                </a:lnTo>
                <a:lnTo>
                  <a:pt x="714" y="2414"/>
                </a:lnTo>
                <a:lnTo>
                  <a:pt x="717" y="2395"/>
                </a:lnTo>
                <a:lnTo>
                  <a:pt x="717" y="2374"/>
                </a:lnTo>
                <a:lnTo>
                  <a:pt x="715" y="2353"/>
                </a:lnTo>
                <a:lnTo>
                  <a:pt x="714" y="2332"/>
                </a:lnTo>
                <a:lnTo>
                  <a:pt x="714" y="2316"/>
                </a:lnTo>
                <a:lnTo>
                  <a:pt x="715" y="2306"/>
                </a:lnTo>
                <a:lnTo>
                  <a:pt x="719" y="2295"/>
                </a:lnTo>
                <a:lnTo>
                  <a:pt x="717" y="2285"/>
                </a:lnTo>
                <a:lnTo>
                  <a:pt x="703" y="2254"/>
                </a:lnTo>
                <a:lnTo>
                  <a:pt x="688" y="2222"/>
                </a:lnTo>
                <a:lnTo>
                  <a:pt x="675" y="2189"/>
                </a:lnTo>
                <a:lnTo>
                  <a:pt x="674" y="2175"/>
                </a:lnTo>
                <a:lnTo>
                  <a:pt x="677" y="2166"/>
                </a:lnTo>
                <a:lnTo>
                  <a:pt x="682" y="2158"/>
                </a:lnTo>
                <a:lnTo>
                  <a:pt x="684" y="2147"/>
                </a:lnTo>
                <a:lnTo>
                  <a:pt x="682" y="2135"/>
                </a:lnTo>
                <a:lnTo>
                  <a:pt x="679" y="2128"/>
                </a:lnTo>
                <a:lnTo>
                  <a:pt x="672" y="2123"/>
                </a:lnTo>
                <a:lnTo>
                  <a:pt x="667" y="2116"/>
                </a:lnTo>
                <a:lnTo>
                  <a:pt x="663" y="2109"/>
                </a:lnTo>
                <a:lnTo>
                  <a:pt x="663" y="2096"/>
                </a:lnTo>
                <a:lnTo>
                  <a:pt x="665" y="2095"/>
                </a:lnTo>
                <a:lnTo>
                  <a:pt x="667" y="2091"/>
                </a:lnTo>
                <a:lnTo>
                  <a:pt x="668" y="2089"/>
                </a:lnTo>
                <a:lnTo>
                  <a:pt x="672" y="2086"/>
                </a:lnTo>
                <a:lnTo>
                  <a:pt x="674" y="2083"/>
                </a:lnTo>
                <a:lnTo>
                  <a:pt x="675" y="2081"/>
                </a:lnTo>
                <a:lnTo>
                  <a:pt x="679" y="1959"/>
                </a:lnTo>
                <a:lnTo>
                  <a:pt x="675" y="1950"/>
                </a:lnTo>
                <a:lnTo>
                  <a:pt x="670" y="1939"/>
                </a:lnTo>
                <a:lnTo>
                  <a:pt x="672" y="1924"/>
                </a:lnTo>
                <a:lnTo>
                  <a:pt x="672" y="1922"/>
                </a:lnTo>
                <a:lnTo>
                  <a:pt x="674" y="1920"/>
                </a:lnTo>
                <a:lnTo>
                  <a:pt x="675" y="1920"/>
                </a:lnTo>
                <a:lnTo>
                  <a:pt x="677" y="1918"/>
                </a:lnTo>
                <a:lnTo>
                  <a:pt x="679" y="1917"/>
                </a:lnTo>
                <a:lnTo>
                  <a:pt x="679" y="1913"/>
                </a:lnTo>
                <a:lnTo>
                  <a:pt x="679" y="1908"/>
                </a:lnTo>
                <a:lnTo>
                  <a:pt x="677" y="1906"/>
                </a:lnTo>
                <a:lnTo>
                  <a:pt x="675" y="1904"/>
                </a:lnTo>
                <a:lnTo>
                  <a:pt x="674" y="1901"/>
                </a:lnTo>
                <a:lnTo>
                  <a:pt x="670" y="1897"/>
                </a:lnTo>
                <a:lnTo>
                  <a:pt x="668" y="1896"/>
                </a:lnTo>
                <a:lnTo>
                  <a:pt x="667" y="1894"/>
                </a:lnTo>
                <a:lnTo>
                  <a:pt x="667" y="1836"/>
                </a:lnTo>
                <a:lnTo>
                  <a:pt x="661" y="1828"/>
                </a:lnTo>
                <a:lnTo>
                  <a:pt x="656" y="1819"/>
                </a:lnTo>
                <a:lnTo>
                  <a:pt x="653" y="1805"/>
                </a:lnTo>
                <a:lnTo>
                  <a:pt x="661" y="1796"/>
                </a:lnTo>
                <a:lnTo>
                  <a:pt x="667" y="1784"/>
                </a:lnTo>
                <a:lnTo>
                  <a:pt x="668" y="1768"/>
                </a:lnTo>
                <a:lnTo>
                  <a:pt x="668" y="1751"/>
                </a:lnTo>
                <a:lnTo>
                  <a:pt x="668" y="1733"/>
                </a:lnTo>
                <a:lnTo>
                  <a:pt x="667" y="1716"/>
                </a:lnTo>
                <a:lnTo>
                  <a:pt x="663" y="1709"/>
                </a:lnTo>
                <a:lnTo>
                  <a:pt x="660" y="1692"/>
                </a:lnTo>
                <a:lnTo>
                  <a:pt x="654" y="1671"/>
                </a:lnTo>
                <a:lnTo>
                  <a:pt x="647" y="1644"/>
                </a:lnTo>
                <a:lnTo>
                  <a:pt x="642" y="1620"/>
                </a:lnTo>
                <a:lnTo>
                  <a:pt x="639" y="1597"/>
                </a:lnTo>
                <a:lnTo>
                  <a:pt x="635" y="1578"/>
                </a:lnTo>
                <a:lnTo>
                  <a:pt x="633" y="1568"/>
                </a:lnTo>
                <a:lnTo>
                  <a:pt x="611" y="1555"/>
                </a:lnTo>
                <a:lnTo>
                  <a:pt x="592" y="1540"/>
                </a:lnTo>
                <a:lnTo>
                  <a:pt x="576" y="1526"/>
                </a:lnTo>
                <a:lnTo>
                  <a:pt x="558" y="1510"/>
                </a:lnTo>
                <a:lnTo>
                  <a:pt x="541" y="1498"/>
                </a:lnTo>
                <a:lnTo>
                  <a:pt x="516" y="1487"/>
                </a:lnTo>
                <a:lnTo>
                  <a:pt x="490" y="1480"/>
                </a:lnTo>
                <a:lnTo>
                  <a:pt x="462" y="1473"/>
                </a:lnTo>
                <a:lnTo>
                  <a:pt x="441" y="1463"/>
                </a:lnTo>
                <a:lnTo>
                  <a:pt x="436" y="1459"/>
                </a:lnTo>
                <a:lnTo>
                  <a:pt x="433" y="1454"/>
                </a:lnTo>
                <a:lnTo>
                  <a:pt x="427" y="1449"/>
                </a:lnTo>
                <a:lnTo>
                  <a:pt x="422" y="1444"/>
                </a:lnTo>
                <a:lnTo>
                  <a:pt x="417" y="1440"/>
                </a:lnTo>
                <a:lnTo>
                  <a:pt x="405" y="1435"/>
                </a:lnTo>
                <a:lnTo>
                  <a:pt x="393" y="1433"/>
                </a:lnTo>
                <a:lnTo>
                  <a:pt x="379" y="1430"/>
                </a:lnTo>
                <a:lnTo>
                  <a:pt x="368" y="1424"/>
                </a:lnTo>
                <a:lnTo>
                  <a:pt x="365" y="1409"/>
                </a:lnTo>
                <a:lnTo>
                  <a:pt x="349" y="1397"/>
                </a:lnTo>
                <a:lnTo>
                  <a:pt x="333" y="1383"/>
                </a:lnTo>
                <a:lnTo>
                  <a:pt x="302" y="1356"/>
                </a:lnTo>
                <a:lnTo>
                  <a:pt x="298" y="1309"/>
                </a:lnTo>
                <a:lnTo>
                  <a:pt x="290" y="1295"/>
                </a:lnTo>
                <a:lnTo>
                  <a:pt x="277" y="1283"/>
                </a:lnTo>
                <a:lnTo>
                  <a:pt x="263" y="1271"/>
                </a:lnTo>
                <a:lnTo>
                  <a:pt x="253" y="1259"/>
                </a:lnTo>
                <a:lnTo>
                  <a:pt x="249" y="1250"/>
                </a:lnTo>
                <a:lnTo>
                  <a:pt x="248" y="1239"/>
                </a:lnTo>
                <a:lnTo>
                  <a:pt x="244" y="1229"/>
                </a:lnTo>
                <a:lnTo>
                  <a:pt x="242" y="1225"/>
                </a:lnTo>
                <a:lnTo>
                  <a:pt x="239" y="1222"/>
                </a:lnTo>
                <a:lnTo>
                  <a:pt x="234" y="1220"/>
                </a:lnTo>
                <a:lnTo>
                  <a:pt x="228" y="1219"/>
                </a:lnTo>
                <a:lnTo>
                  <a:pt x="225" y="1217"/>
                </a:lnTo>
                <a:lnTo>
                  <a:pt x="221" y="1213"/>
                </a:lnTo>
                <a:lnTo>
                  <a:pt x="218" y="1208"/>
                </a:lnTo>
                <a:lnTo>
                  <a:pt x="216" y="1203"/>
                </a:lnTo>
                <a:lnTo>
                  <a:pt x="215" y="1198"/>
                </a:lnTo>
                <a:lnTo>
                  <a:pt x="213" y="1192"/>
                </a:lnTo>
                <a:lnTo>
                  <a:pt x="211" y="1187"/>
                </a:lnTo>
                <a:lnTo>
                  <a:pt x="199" y="1182"/>
                </a:lnTo>
                <a:lnTo>
                  <a:pt x="195" y="1159"/>
                </a:lnTo>
                <a:lnTo>
                  <a:pt x="185" y="1142"/>
                </a:lnTo>
                <a:lnTo>
                  <a:pt x="171" y="1124"/>
                </a:lnTo>
                <a:lnTo>
                  <a:pt x="160" y="1107"/>
                </a:lnTo>
                <a:lnTo>
                  <a:pt x="157" y="1095"/>
                </a:lnTo>
                <a:lnTo>
                  <a:pt x="157" y="1086"/>
                </a:lnTo>
                <a:lnTo>
                  <a:pt x="153" y="1075"/>
                </a:lnTo>
                <a:lnTo>
                  <a:pt x="139" y="1060"/>
                </a:lnTo>
                <a:lnTo>
                  <a:pt x="124" y="1047"/>
                </a:lnTo>
                <a:lnTo>
                  <a:pt x="110" y="1033"/>
                </a:lnTo>
                <a:lnTo>
                  <a:pt x="101" y="1018"/>
                </a:lnTo>
                <a:lnTo>
                  <a:pt x="92" y="1000"/>
                </a:lnTo>
                <a:lnTo>
                  <a:pt x="80" y="983"/>
                </a:lnTo>
                <a:lnTo>
                  <a:pt x="68" y="972"/>
                </a:lnTo>
                <a:lnTo>
                  <a:pt x="56" y="965"/>
                </a:lnTo>
                <a:lnTo>
                  <a:pt x="45" y="962"/>
                </a:lnTo>
                <a:lnTo>
                  <a:pt x="35" y="958"/>
                </a:lnTo>
                <a:lnTo>
                  <a:pt x="26" y="951"/>
                </a:lnTo>
                <a:lnTo>
                  <a:pt x="19" y="943"/>
                </a:lnTo>
                <a:lnTo>
                  <a:pt x="14" y="929"/>
                </a:lnTo>
                <a:lnTo>
                  <a:pt x="19" y="918"/>
                </a:lnTo>
                <a:lnTo>
                  <a:pt x="16" y="908"/>
                </a:lnTo>
                <a:lnTo>
                  <a:pt x="9" y="896"/>
                </a:lnTo>
                <a:lnTo>
                  <a:pt x="2" y="882"/>
                </a:lnTo>
                <a:lnTo>
                  <a:pt x="0" y="868"/>
                </a:lnTo>
                <a:lnTo>
                  <a:pt x="3" y="852"/>
                </a:lnTo>
                <a:lnTo>
                  <a:pt x="14" y="833"/>
                </a:lnTo>
                <a:lnTo>
                  <a:pt x="29" y="815"/>
                </a:lnTo>
                <a:lnTo>
                  <a:pt x="50" y="801"/>
                </a:lnTo>
                <a:lnTo>
                  <a:pt x="71" y="791"/>
                </a:lnTo>
                <a:lnTo>
                  <a:pt x="77" y="772"/>
                </a:lnTo>
                <a:lnTo>
                  <a:pt x="64" y="772"/>
                </a:lnTo>
                <a:lnTo>
                  <a:pt x="52" y="777"/>
                </a:lnTo>
                <a:lnTo>
                  <a:pt x="42" y="775"/>
                </a:lnTo>
                <a:lnTo>
                  <a:pt x="31" y="770"/>
                </a:lnTo>
                <a:lnTo>
                  <a:pt x="21" y="765"/>
                </a:lnTo>
                <a:lnTo>
                  <a:pt x="10" y="761"/>
                </a:lnTo>
                <a:lnTo>
                  <a:pt x="10" y="733"/>
                </a:lnTo>
                <a:lnTo>
                  <a:pt x="16" y="733"/>
                </a:lnTo>
                <a:lnTo>
                  <a:pt x="17" y="732"/>
                </a:lnTo>
                <a:lnTo>
                  <a:pt x="19" y="732"/>
                </a:lnTo>
                <a:lnTo>
                  <a:pt x="19" y="732"/>
                </a:lnTo>
                <a:lnTo>
                  <a:pt x="19" y="732"/>
                </a:lnTo>
                <a:lnTo>
                  <a:pt x="21" y="730"/>
                </a:lnTo>
                <a:lnTo>
                  <a:pt x="23" y="726"/>
                </a:lnTo>
                <a:lnTo>
                  <a:pt x="17" y="714"/>
                </a:lnTo>
                <a:lnTo>
                  <a:pt x="14" y="698"/>
                </a:lnTo>
                <a:lnTo>
                  <a:pt x="14" y="679"/>
                </a:lnTo>
                <a:lnTo>
                  <a:pt x="21" y="674"/>
                </a:lnTo>
                <a:lnTo>
                  <a:pt x="29" y="663"/>
                </a:lnTo>
                <a:lnTo>
                  <a:pt x="40" y="651"/>
                </a:lnTo>
                <a:lnTo>
                  <a:pt x="49" y="637"/>
                </a:lnTo>
                <a:lnTo>
                  <a:pt x="57" y="625"/>
                </a:lnTo>
                <a:lnTo>
                  <a:pt x="61" y="618"/>
                </a:lnTo>
                <a:lnTo>
                  <a:pt x="63" y="604"/>
                </a:lnTo>
                <a:lnTo>
                  <a:pt x="64" y="594"/>
                </a:lnTo>
                <a:lnTo>
                  <a:pt x="68" y="583"/>
                </a:lnTo>
                <a:lnTo>
                  <a:pt x="80" y="578"/>
                </a:lnTo>
                <a:lnTo>
                  <a:pt x="92" y="574"/>
                </a:lnTo>
                <a:lnTo>
                  <a:pt x="106" y="571"/>
                </a:lnTo>
                <a:lnTo>
                  <a:pt x="119" y="564"/>
                </a:lnTo>
                <a:lnTo>
                  <a:pt x="124" y="555"/>
                </a:lnTo>
                <a:lnTo>
                  <a:pt x="131" y="543"/>
                </a:lnTo>
                <a:lnTo>
                  <a:pt x="139" y="529"/>
                </a:lnTo>
                <a:lnTo>
                  <a:pt x="146" y="517"/>
                </a:lnTo>
                <a:lnTo>
                  <a:pt x="153" y="510"/>
                </a:lnTo>
                <a:lnTo>
                  <a:pt x="167" y="505"/>
                </a:lnTo>
                <a:lnTo>
                  <a:pt x="187" y="503"/>
                </a:lnTo>
                <a:lnTo>
                  <a:pt x="195" y="482"/>
                </a:lnTo>
                <a:lnTo>
                  <a:pt x="206" y="463"/>
                </a:lnTo>
                <a:lnTo>
                  <a:pt x="218" y="445"/>
                </a:lnTo>
                <a:lnTo>
                  <a:pt x="211" y="433"/>
                </a:lnTo>
                <a:lnTo>
                  <a:pt x="208" y="414"/>
                </a:lnTo>
                <a:lnTo>
                  <a:pt x="206" y="391"/>
                </a:lnTo>
                <a:lnTo>
                  <a:pt x="206" y="367"/>
                </a:lnTo>
                <a:lnTo>
                  <a:pt x="206" y="346"/>
                </a:lnTo>
                <a:lnTo>
                  <a:pt x="211" y="346"/>
                </a:lnTo>
                <a:lnTo>
                  <a:pt x="213" y="344"/>
                </a:lnTo>
                <a:lnTo>
                  <a:pt x="215" y="344"/>
                </a:lnTo>
                <a:lnTo>
                  <a:pt x="216" y="342"/>
                </a:lnTo>
                <a:lnTo>
                  <a:pt x="218" y="342"/>
                </a:lnTo>
                <a:lnTo>
                  <a:pt x="209" y="332"/>
                </a:lnTo>
                <a:lnTo>
                  <a:pt x="208" y="323"/>
                </a:lnTo>
                <a:lnTo>
                  <a:pt x="211" y="318"/>
                </a:lnTo>
                <a:lnTo>
                  <a:pt x="213" y="313"/>
                </a:lnTo>
                <a:lnTo>
                  <a:pt x="215" y="307"/>
                </a:lnTo>
                <a:lnTo>
                  <a:pt x="209" y="297"/>
                </a:lnTo>
                <a:lnTo>
                  <a:pt x="202" y="288"/>
                </a:lnTo>
                <a:lnTo>
                  <a:pt x="195" y="278"/>
                </a:lnTo>
                <a:lnTo>
                  <a:pt x="192" y="265"/>
                </a:lnTo>
                <a:lnTo>
                  <a:pt x="213" y="248"/>
                </a:lnTo>
                <a:lnTo>
                  <a:pt x="230" y="227"/>
                </a:lnTo>
                <a:lnTo>
                  <a:pt x="225" y="225"/>
                </a:lnTo>
                <a:lnTo>
                  <a:pt x="223" y="224"/>
                </a:lnTo>
                <a:lnTo>
                  <a:pt x="221" y="224"/>
                </a:lnTo>
                <a:lnTo>
                  <a:pt x="220" y="222"/>
                </a:lnTo>
                <a:lnTo>
                  <a:pt x="220" y="220"/>
                </a:lnTo>
                <a:lnTo>
                  <a:pt x="220" y="217"/>
                </a:lnTo>
                <a:lnTo>
                  <a:pt x="218" y="211"/>
                </a:lnTo>
                <a:lnTo>
                  <a:pt x="220" y="208"/>
                </a:lnTo>
                <a:lnTo>
                  <a:pt x="223" y="203"/>
                </a:lnTo>
                <a:lnTo>
                  <a:pt x="225" y="199"/>
                </a:lnTo>
                <a:lnTo>
                  <a:pt x="228" y="199"/>
                </a:lnTo>
                <a:lnTo>
                  <a:pt x="228" y="197"/>
                </a:lnTo>
                <a:lnTo>
                  <a:pt x="230" y="197"/>
                </a:lnTo>
                <a:lnTo>
                  <a:pt x="234" y="197"/>
                </a:lnTo>
                <a:lnTo>
                  <a:pt x="237" y="196"/>
                </a:lnTo>
                <a:lnTo>
                  <a:pt x="239" y="201"/>
                </a:lnTo>
                <a:lnTo>
                  <a:pt x="241" y="204"/>
                </a:lnTo>
                <a:lnTo>
                  <a:pt x="242" y="210"/>
                </a:lnTo>
                <a:lnTo>
                  <a:pt x="244" y="215"/>
                </a:lnTo>
                <a:lnTo>
                  <a:pt x="249" y="215"/>
                </a:lnTo>
                <a:lnTo>
                  <a:pt x="244" y="196"/>
                </a:lnTo>
                <a:lnTo>
                  <a:pt x="256" y="196"/>
                </a:lnTo>
                <a:lnTo>
                  <a:pt x="256" y="183"/>
                </a:lnTo>
                <a:lnTo>
                  <a:pt x="272" y="183"/>
                </a:lnTo>
                <a:lnTo>
                  <a:pt x="277" y="171"/>
                </a:lnTo>
                <a:lnTo>
                  <a:pt x="286" y="163"/>
                </a:lnTo>
                <a:lnTo>
                  <a:pt x="295" y="154"/>
                </a:lnTo>
                <a:lnTo>
                  <a:pt x="311" y="154"/>
                </a:lnTo>
                <a:lnTo>
                  <a:pt x="312" y="138"/>
                </a:lnTo>
                <a:lnTo>
                  <a:pt x="314" y="126"/>
                </a:lnTo>
                <a:lnTo>
                  <a:pt x="316" y="115"/>
                </a:lnTo>
                <a:lnTo>
                  <a:pt x="317" y="100"/>
                </a:lnTo>
                <a:lnTo>
                  <a:pt x="328" y="91"/>
                </a:lnTo>
                <a:lnTo>
                  <a:pt x="337" y="82"/>
                </a:lnTo>
                <a:lnTo>
                  <a:pt x="347" y="75"/>
                </a:lnTo>
                <a:lnTo>
                  <a:pt x="359" y="72"/>
                </a:lnTo>
                <a:lnTo>
                  <a:pt x="379" y="68"/>
                </a:lnTo>
                <a:lnTo>
                  <a:pt x="380" y="73"/>
                </a:lnTo>
                <a:lnTo>
                  <a:pt x="380" y="75"/>
                </a:lnTo>
                <a:lnTo>
                  <a:pt x="380" y="77"/>
                </a:lnTo>
                <a:lnTo>
                  <a:pt x="382" y="79"/>
                </a:lnTo>
                <a:lnTo>
                  <a:pt x="384" y="80"/>
                </a:lnTo>
                <a:lnTo>
                  <a:pt x="384" y="77"/>
                </a:lnTo>
                <a:lnTo>
                  <a:pt x="389" y="68"/>
                </a:lnTo>
                <a:lnTo>
                  <a:pt x="393" y="61"/>
                </a:lnTo>
                <a:lnTo>
                  <a:pt x="396" y="58"/>
                </a:lnTo>
                <a:lnTo>
                  <a:pt x="403" y="54"/>
                </a:lnTo>
                <a:lnTo>
                  <a:pt x="417" y="54"/>
                </a:lnTo>
                <a:lnTo>
                  <a:pt x="426" y="54"/>
                </a:lnTo>
                <a:lnTo>
                  <a:pt x="440" y="51"/>
                </a:lnTo>
                <a:lnTo>
                  <a:pt x="455" y="46"/>
                </a:lnTo>
                <a:lnTo>
                  <a:pt x="471" y="39"/>
                </a:lnTo>
                <a:lnTo>
                  <a:pt x="483" y="32"/>
                </a:lnTo>
                <a:lnTo>
                  <a:pt x="490" y="26"/>
                </a:lnTo>
                <a:lnTo>
                  <a:pt x="492" y="23"/>
                </a:lnTo>
                <a:lnTo>
                  <a:pt x="494" y="19"/>
                </a:lnTo>
                <a:lnTo>
                  <a:pt x="494" y="14"/>
                </a:lnTo>
                <a:lnTo>
                  <a:pt x="496" y="11"/>
                </a:lnTo>
                <a:lnTo>
                  <a:pt x="499" y="7"/>
                </a:lnTo>
                <a:lnTo>
                  <a:pt x="511" y="2"/>
                </a:lnTo>
                <a:lnTo>
                  <a:pt x="527" y="0"/>
                </a:lnTo>
                <a:close/>
              </a:path>
            </a:pathLst>
          </a:custGeom>
          <a:solidFill>
            <a:schemeClr val="bg1">
              <a:lumMod val="85000"/>
            </a:schemeClr>
          </a:solidFill>
          <a:ln w="3175">
            <a:noFill/>
          </a:ln>
        </p:spPr>
        <p:txBody>
          <a:bodyPr vert="horz" wrap="square" lIns="91440" tIns="45720" rIns="91440" bIns="45720" numCol="1" anchor="t" anchorCtr="0" compatLnSpc="1">
            <a:prstTxWarp prst="textNoShape">
              <a:avLst/>
            </a:prstTxWarp>
          </a:bodyPr>
          <a:lstStyle/>
          <a:p>
            <a:endParaRPr lang="ko-KR" altLang="en-US"/>
          </a:p>
        </p:txBody>
      </p:sp>
      <p:grpSp>
        <p:nvGrpSpPr>
          <p:cNvPr id="14" name="Group 13">
            <a:extLst>
              <a:ext uri="{FF2B5EF4-FFF2-40B4-BE49-F238E27FC236}">
                <a16:creationId xmlns:a16="http://schemas.microsoft.com/office/drawing/2014/main" id="{AE3230A5-5802-4791-BC47-F2B7C93E9F08}"/>
              </a:ext>
            </a:extLst>
          </p:cNvPr>
          <p:cNvGrpSpPr/>
          <p:nvPr/>
        </p:nvGrpSpPr>
        <p:grpSpPr>
          <a:xfrm>
            <a:off x="5255479" y="3034796"/>
            <a:ext cx="2518334" cy="914400"/>
            <a:chOff x="4125227" y="1991835"/>
            <a:chExt cx="2518334" cy="914400"/>
          </a:xfrm>
        </p:grpSpPr>
        <p:sp>
          <p:nvSpPr>
            <p:cNvPr id="15" name="Rectangle: Rounded Corners 14">
              <a:extLst>
                <a:ext uri="{FF2B5EF4-FFF2-40B4-BE49-F238E27FC236}">
                  <a16:creationId xmlns:a16="http://schemas.microsoft.com/office/drawing/2014/main" id="{D9182F8C-4480-4956-9D01-94A5738E67C5}"/>
                </a:ext>
              </a:extLst>
            </p:cNvPr>
            <p:cNvSpPr/>
            <p:nvPr/>
          </p:nvSpPr>
          <p:spPr>
            <a:xfrm>
              <a:off x="4235982" y="2016530"/>
              <a:ext cx="2407579" cy="865010"/>
            </a:xfrm>
            <a:prstGeom prst="roundRect">
              <a:avLst>
                <a:gd name="adj" fmla="val 50000"/>
              </a:avLst>
            </a:prstGeom>
            <a:solidFill>
              <a:schemeClr val="accent4"/>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8E4FFDFF-6B7E-447C-8BAD-CAC94949E587}"/>
                </a:ext>
              </a:extLst>
            </p:cNvPr>
            <p:cNvSpPr/>
            <p:nvPr/>
          </p:nvSpPr>
          <p:spPr>
            <a:xfrm>
              <a:off x="4125227" y="1991835"/>
              <a:ext cx="914400" cy="914400"/>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Infographic Style</a:t>
            </a:r>
          </a:p>
        </p:txBody>
      </p:sp>
      <p:grpSp>
        <p:nvGrpSpPr>
          <p:cNvPr id="4" name="Group 3">
            <a:extLst>
              <a:ext uri="{FF2B5EF4-FFF2-40B4-BE49-F238E27FC236}">
                <a16:creationId xmlns:a16="http://schemas.microsoft.com/office/drawing/2014/main" id="{ED144223-55B3-452D-BA30-3697525E0840}"/>
              </a:ext>
            </a:extLst>
          </p:cNvPr>
          <p:cNvGrpSpPr/>
          <p:nvPr/>
        </p:nvGrpSpPr>
        <p:grpSpPr>
          <a:xfrm>
            <a:off x="8342453" y="1788793"/>
            <a:ext cx="3285802" cy="1107996"/>
            <a:chOff x="3017861" y="4283314"/>
            <a:chExt cx="1763002" cy="1107996"/>
          </a:xfrm>
        </p:grpSpPr>
        <p:sp>
          <p:nvSpPr>
            <p:cNvPr id="5" name="TextBox 4">
              <a:extLst>
                <a:ext uri="{FF2B5EF4-FFF2-40B4-BE49-F238E27FC236}">
                  <a16:creationId xmlns:a16="http://schemas.microsoft.com/office/drawing/2014/main" id="{CE866C94-6E30-482C-B495-5560708F6BEA}"/>
                </a:ext>
              </a:extLst>
            </p:cNvPr>
            <p:cNvSpPr txBox="1"/>
            <p:nvPr/>
          </p:nvSpPr>
          <p:spPr>
            <a:xfrm>
              <a:off x="3017861" y="4560313"/>
              <a:ext cx="1763002" cy="830997"/>
            </a:xfrm>
            <a:prstGeom prst="rect">
              <a:avLst/>
            </a:prstGeom>
            <a:noFill/>
          </p:spPr>
          <p:txBody>
            <a:bodyPr wrap="square" rtlCol="0">
              <a:spAutoFit/>
            </a:bodyPr>
            <a:lstStyle/>
            <a:p>
              <a:r>
                <a:rPr lang="en-US" altLang="ko-KR" sz="1200" dirty="0">
                  <a:solidFill>
                    <a:schemeClr val="tx1">
                      <a:lumMod val="75000"/>
                      <a:lumOff val="25000"/>
                    </a:schemeClr>
                  </a:solidFill>
                </a:rPr>
                <a:t>You can simply impress your audience and add a unique zing and appeal to your Reports and Presentations with our Templates.</a:t>
              </a:r>
              <a:r>
                <a:rPr lang="en-US" altLang="ko-KR" sz="1200" dirty="0">
                  <a:solidFill>
                    <a:schemeClr val="tx1">
                      <a:lumMod val="75000"/>
                      <a:lumOff val="25000"/>
                    </a:schemeClr>
                  </a:solidFill>
                  <a:cs typeface="Arial" pitchFamily="34" charset="0"/>
                </a:rPr>
                <a:t> Easy to change colors, photos and Text. </a:t>
              </a:r>
              <a:endParaRPr lang="ko-KR" altLang="en-US" sz="1200" dirty="0">
                <a:solidFill>
                  <a:schemeClr val="tx1">
                    <a:lumMod val="65000"/>
                    <a:lumOff val="35000"/>
                  </a:schemeClr>
                </a:solidFill>
                <a:cs typeface="Arial" pitchFamily="34" charset="0"/>
              </a:endParaRPr>
            </a:p>
          </p:txBody>
        </p:sp>
        <p:sp>
          <p:nvSpPr>
            <p:cNvPr id="6" name="TextBox 5">
              <a:extLst>
                <a:ext uri="{FF2B5EF4-FFF2-40B4-BE49-F238E27FC236}">
                  <a16:creationId xmlns:a16="http://schemas.microsoft.com/office/drawing/2014/main" id="{CC0E9C01-2FC9-4240-9BC2-05133B0B6CDF}"/>
                </a:ext>
              </a:extLst>
            </p:cNvPr>
            <p:cNvSpPr txBox="1"/>
            <p:nvPr/>
          </p:nvSpPr>
          <p:spPr>
            <a:xfrm>
              <a:off x="3017861" y="4283314"/>
              <a:ext cx="1763002" cy="276999"/>
            </a:xfrm>
            <a:prstGeom prst="rect">
              <a:avLst/>
            </a:prstGeom>
            <a:noFill/>
          </p:spPr>
          <p:txBody>
            <a:bodyPr wrap="square" rtlCol="0">
              <a:spAutoFit/>
            </a:bodyPr>
            <a:lstStyle/>
            <a:p>
              <a:r>
                <a:rPr lang="en-US" altLang="ko-KR" sz="1200" b="1" dirty="0">
                  <a:solidFill>
                    <a:schemeClr val="tx1">
                      <a:lumMod val="65000"/>
                      <a:lumOff val="35000"/>
                    </a:schemeClr>
                  </a:solidFill>
                  <a:cs typeface="Arial" pitchFamily="34" charset="0"/>
                </a:rPr>
                <a:t>Your Text Here</a:t>
              </a:r>
              <a:endParaRPr lang="ko-KR" altLang="en-US" sz="1200" b="1" dirty="0">
                <a:solidFill>
                  <a:schemeClr val="tx1">
                    <a:lumMod val="65000"/>
                    <a:lumOff val="35000"/>
                  </a:schemeClr>
                </a:solidFill>
                <a:cs typeface="Arial" pitchFamily="34" charset="0"/>
              </a:endParaRPr>
            </a:p>
          </p:txBody>
        </p:sp>
      </p:grpSp>
      <p:sp>
        <p:nvSpPr>
          <p:cNvPr id="7" name="TextBox 6">
            <a:extLst>
              <a:ext uri="{FF2B5EF4-FFF2-40B4-BE49-F238E27FC236}">
                <a16:creationId xmlns:a16="http://schemas.microsoft.com/office/drawing/2014/main" id="{4659831E-5612-4633-BF5E-5B381E66AC16}"/>
              </a:ext>
            </a:extLst>
          </p:cNvPr>
          <p:cNvSpPr txBox="1"/>
          <p:nvPr/>
        </p:nvSpPr>
        <p:spPr>
          <a:xfrm>
            <a:off x="6972143" y="1927294"/>
            <a:ext cx="1230068" cy="646331"/>
          </a:xfrm>
          <a:prstGeom prst="rect">
            <a:avLst/>
          </a:prstGeom>
          <a:noFill/>
        </p:spPr>
        <p:txBody>
          <a:bodyPr wrap="square" rtlCol="0" anchor="ctr">
            <a:spAutoFit/>
          </a:bodyPr>
          <a:lstStyle/>
          <a:p>
            <a:pPr algn="ctr"/>
            <a:r>
              <a:rPr lang="en-US" altLang="ko-KR" sz="3600" b="1" dirty="0">
                <a:solidFill>
                  <a:schemeClr val="accent2"/>
                </a:solidFill>
                <a:cs typeface="Arial" pitchFamily="34" charset="0"/>
              </a:rPr>
              <a:t>70</a:t>
            </a:r>
            <a:r>
              <a:rPr lang="en-US" altLang="ko-KR" sz="2400" b="1" dirty="0">
                <a:solidFill>
                  <a:schemeClr val="accent2"/>
                </a:solidFill>
                <a:cs typeface="Arial" pitchFamily="34" charset="0"/>
              </a:rPr>
              <a:t>%</a:t>
            </a:r>
            <a:endParaRPr lang="ko-KR" altLang="en-US" sz="2400" b="1" dirty="0">
              <a:solidFill>
                <a:schemeClr val="accent2"/>
              </a:solidFill>
              <a:cs typeface="Arial" pitchFamily="34" charset="0"/>
            </a:endParaRPr>
          </a:p>
        </p:txBody>
      </p:sp>
      <p:grpSp>
        <p:nvGrpSpPr>
          <p:cNvPr id="8" name="Group 7">
            <a:extLst>
              <a:ext uri="{FF2B5EF4-FFF2-40B4-BE49-F238E27FC236}">
                <a16:creationId xmlns:a16="http://schemas.microsoft.com/office/drawing/2014/main" id="{8A08AEE0-BF50-48DE-A410-95B731C3E139}"/>
              </a:ext>
            </a:extLst>
          </p:cNvPr>
          <p:cNvGrpSpPr/>
          <p:nvPr/>
        </p:nvGrpSpPr>
        <p:grpSpPr>
          <a:xfrm>
            <a:off x="8342453" y="4162705"/>
            <a:ext cx="3285802" cy="1107996"/>
            <a:chOff x="3017861" y="4283314"/>
            <a:chExt cx="1763002" cy="1107996"/>
          </a:xfrm>
        </p:grpSpPr>
        <p:sp>
          <p:nvSpPr>
            <p:cNvPr id="9" name="TextBox 8">
              <a:extLst>
                <a:ext uri="{FF2B5EF4-FFF2-40B4-BE49-F238E27FC236}">
                  <a16:creationId xmlns:a16="http://schemas.microsoft.com/office/drawing/2014/main" id="{A5F2D5CB-5EC9-4B2F-923F-480B7B85C6F3}"/>
                </a:ext>
              </a:extLst>
            </p:cNvPr>
            <p:cNvSpPr txBox="1"/>
            <p:nvPr/>
          </p:nvSpPr>
          <p:spPr>
            <a:xfrm>
              <a:off x="3017861" y="4560313"/>
              <a:ext cx="1763002" cy="830997"/>
            </a:xfrm>
            <a:prstGeom prst="rect">
              <a:avLst/>
            </a:prstGeom>
            <a:noFill/>
          </p:spPr>
          <p:txBody>
            <a:bodyPr wrap="square" rtlCol="0">
              <a:spAutoFit/>
            </a:bodyPr>
            <a:lstStyle/>
            <a:p>
              <a:r>
                <a:rPr lang="en-US" altLang="ko-KR" sz="1200" dirty="0">
                  <a:solidFill>
                    <a:schemeClr val="tx1">
                      <a:lumMod val="75000"/>
                      <a:lumOff val="25000"/>
                    </a:schemeClr>
                  </a:solidFill>
                </a:rPr>
                <a:t>You can simply impress your audience and add a unique zing and appeal to your Reports and Presentations with our Templates.</a:t>
              </a:r>
              <a:r>
                <a:rPr lang="en-US" altLang="ko-KR" sz="1200" dirty="0">
                  <a:solidFill>
                    <a:schemeClr val="tx1">
                      <a:lumMod val="75000"/>
                      <a:lumOff val="25000"/>
                    </a:schemeClr>
                  </a:solidFill>
                  <a:cs typeface="Arial" pitchFamily="34" charset="0"/>
                </a:rPr>
                <a:t> Easy to change colors, photos and Text. </a:t>
              </a:r>
              <a:endParaRPr lang="ko-KR" altLang="en-US" sz="1200" dirty="0">
                <a:solidFill>
                  <a:schemeClr val="tx1">
                    <a:lumMod val="65000"/>
                    <a:lumOff val="35000"/>
                  </a:schemeClr>
                </a:solidFill>
                <a:cs typeface="Arial" pitchFamily="34" charset="0"/>
              </a:endParaRPr>
            </a:p>
          </p:txBody>
        </p:sp>
        <p:sp>
          <p:nvSpPr>
            <p:cNvPr id="10" name="TextBox 9">
              <a:extLst>
                <a:ext uri="{FF2B5EF4-FFF2-40B4-BE49-F238E27FC236}">
                  <a16:creationId xmlns:a16="http://schemas.microsoft.com/office/drawing/2014/main" id="{BD7CB166-12AB-45C2-990D-837FE94A82DE}"/>
                </a:ext>
              </a:extLst>
            </p:cNvPr>
            <p:cNvSpPr txBox="1"/>
            <p:nvPr/>
          </p:nvSpPr>
          <p:spPr>
            <a:xfrm>
              <a:off x="3017861" y="4283314"/>
              <a:ext cx="1763002" cy="276999"/>
            </a:xfrm>
            <a:prstGeom prst="rect">
              <a:avLst/>
            </a:prstGeom>
            <a:noFill/>
          </p:spPr>
          <p:txBody>
            <a:bodyPr wrap="square" rtlCol="0">
              <a:spAutoFit/>
            </a:bodyPr>
            <a:lstStyle/>
            <a:p>
              <a:r>
                <a:rPr lang="en-US" altLang="ko-KR" sz="1200" b="1" dirty="0">
                  <a:solidFill>
                    <a:schemeClr val="tx1">
                      <a:lumMod val="65000"/>
                      <a:lumOff val="35000"/>
                    </a:schemeClr>
                  </a:solidFill>
                  <a:cs typeface="Arial" pitchFamily="34" charset="0"/>
                </a:rPr>
                <a:t>Your Text Here</a:t>
              </a:r>
              <a:endParaRPr lang="ko-KR" altLang="en-US" sz="1200" b="1" dirty="0">
                <a:solidFill>
                  <a:schemeClr val="tx1">
                    <a:lumMod val="65000"/>
                    <a:lumOff val="35000"/>
                  </a:schemeClr>
                </a:solidFill>
                <a:cs typeface="Arial" pitchFamily="34" charset="0"/>
              </a:endParaRPr>
            </a:p>
          </p:txBody>
        </p:sp>
      </p:grpSp>
      <p:sp>
        <p:nvSpPr>
          <p:cNvPr id="11" name="TextBox 10">
            <a:extLst>
              <a:ext uri="{FF2B5EF4-FFF2-40B4-BE49-F238E27FC236}">
                <a16:creationId xmlns:a16="http://schemas.microsoft.com/office/drawing/2014/main" id="{4F290B65-9267-4B4F-B774-94B0A2AEB427}"/>
              </a:ext>
            </a:extLst>
          </p:cNvPr>
          <p:cNvSpPr txBox="1"/>
          <p:nvPr/>
        </p:nvSpPr>
        <p:spPr>
          <a:xfrm>
            <a:off x="6972143" y="4301206"/>
            <a:ext cx="1230068" cy="646331"/>
          </a:xfrm>
          <a:prstGeom prst="rect">
            <a:avLst/>
          </a:prstGeom>
          <a:noFill/>
        </p:spPr>
        <p:txBody>
          <a:bodyPr wrap="square" rtlCol="0" anchor="ctr">
            <a:spAutoFit/>
          </a:bodyPr>
          <a:lstStyle/>
          <a:p>
            <a:pPr algn="ctr"/>
            <a:r>
              <a:rPr lang="en-US" altLang="ko-KR" sz="3600" b="1" dirty="0">
                <a:solidFill>
                  <a:schemeClr val="accent4"/>
                </a:solidFill>
                <a:cs typeface="Arial" pitchFamily="34" charset="0"/>
              </a:rPr>
              <a:t>40</a:t>
            </a:r>
            <a:r>
              <a:rPr lang="en-US" altLang="ko-KR" sz="2400" b="1" dirty="0">
                <a:solidFill>
                  <a:schemeClr val="accent4"/>
                </a:solidFill>
                <a:cs typeface="Arial" pitchFamily="34" charset="0"/>
              </a:rPr>
              <a:t>%</a:t>
            </a:r>
            <a:endParaRPr lang="ko-KR" altLang="en-US" sz="2400" b="1" dirty="0">
              <a:solidFill>
                <a:schemeClr val="accent4"/>
              </a:solidFill>
              <a:cs typeface="Arial" pitchFamily="34" charset="0"/>
            </a:endParaRPr>
          </a:p>
        </p:txBody>
      </p:sp>
      <p:sp>
        <p:nvSpPr>
          <p:cNvPr id="12" name="Text Placeholder 2">
            <a:extLst>
              <a:ext uri="{FF2B5EF4-FFF2-40B4-BE49-F238E27FC236}">
                <a16:creationId xmlns:a16="http://schemas.microsoft.com/office/drawing/2014/main" id="{02F005AF-DA9F-4D87-884A-CD001B99A642}"/>
              </a:ext>
            </a:extLst>
          </p:cNvPr>
          <p:cNvSpPr txBox="1">
            <a:spLocks/>
          </p:cNvSpPr>
          <p:nvPr/>
        </p:nvSpPr>
        <p:spPr>
          <a:xfrm>
            <a:off x="8439166" y="3120716"/>
            <a:ext cx="2821597" cy="384586"/>
          </a:xfrm>
          <a:prstGeom prst="roundRect">
            <a:avLst>
              <a:gd name="adj" fmla="val 50000"/>
            </a:avLst>
          </a:prstGeom>
          <a:solidFill>
            <a:schemeClr val="accent2"/>
          </a:solid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altLang="ko-KR" sz="1200" dirty="0">
                <a:solidFill>
                  <a:schemeClr val="bg1"/>
                </a:solidFill>
                <a:cs typeface="Arial" pitchFamily="34" charset="0"/>
              </a:rPr>
              <a:t>Modern PowerPoint  Presentation</a:t>
            </a:r>
            <a:endParaRPr lang="ko-KR" altLang="en-US" sz="1200" dirty="0">
              <a:solidFill>
                <a:schemeClr val="bg1"/>
              </a:solidFill>
              <a:cs typeface="Arial" pitchFamily="34" charset="0"/>
            </a:endParaRPr>
          </a:p>
        </p:txBody>
      </p:sp>
      <p:sp>
        <p:nvSpPr>
          <p:cNvPr id="13" name="Text Placeholder 2">
            <a:extLst>
              <a:ext uri="{FF2B5EF4-FFF2-40B4-BE49-F238E27FC236}">
                <a16:creationId xmlns:a16="http://schemas.microsoft.com/office/drawing/2014/main" id="{074D27A4-8EE8-4D2B-A445-47A704158840}"/>
              </a:ext>
            </a:extLst>
          </p:cNvPr>
          <p:cNvSpPr txBox="1">
            <a:spLocks/>
          </p:cNvSpPr>
          <p:nvPr/>
        </p:nvSpPr>
        <p:spPr>
          <a:xfrm>
            <a:off x="8444503" y="5424982"/>
            <a:ext cx="2821597" cy="384586"/>
          </a:xfrm>
          <a:prstGeom prst="roundRect">
            <a:avLst>
              <a:gd name="adj" fmla="val 50000"/>
            </a:avLst>
          </a:prstGeom>
          <a:solidFill>
            <a:schemeClr val="accent4"/>
          </a:solid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altLang="ko-KR" sz="1200" dirty="0">
                <a:solidFill>
                  <a:schemeClr val="bg1"/>
                </a:solidFill>
                <a:cs typeface="Arial" pitchFamily="34" charset="0"/>
              </a:rPr>
              <a:t>Modern PowerPoint  Presentation</a:t>
            </a:r>
            <a:endParaRPr lang="ko-KR" altLang="en-US" sz="1200" dirty="0">
              <a:solidFill>
                <a:schemeClr val="bg1"/>
              </a:solidFill>
              <a:cs typeface="Arial" pitchFamily="34" charset="0"/>
            </a:endParaRPr>
          </a:p>
        </p:txBody>
      </p:sp>
      <p:sp>
        <p:nvSpPr>
          <p:cNvPr id="17" name="Oval 21">
            <a:extLst>
              <a:ext uri="{FF2B5EF4-FFF2-40B4-BE49-F238E27FC236}">
                <a16:creationId xmlns:a16="http://schemas.microsoft.com/office/drawing/2014/main" id="{A2B82105-A885-4D72-B436-EF93FD165AD7}"/>
              </a:ext>
            </a:extLst>
          </p:cNvPr>
          <p:cNvSpPr>
            <a:spLocks noChangeAspect="1"/>
          </p:cNvSpPr>
          <p:nvPr/>
        </p:nvSpPr>
        <p:spPr>
          <a:xfrm>
            <a:off x="5521323" y="3299042"/>
            <a:ext cx="382712" cy="385909"/>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nvGrpSpPr>
          <p:cNvPr id="18" name="Group 17">
            <a:extLst>
              <a:ext uri="{FF2B5EF4-FFF2-40B4-BE49-F238E27FC236}">
                <a16:creationId xmlns:a16="http://schemas.microsoft.com/office/drawing/2014/main" id="{F1E97FC0-E414-4C3F-BF53-1443543072EF}"/>
              </a:ext>
            </a:extLst>
          </p:cNvPr>
          <p:cNvGrpSpPr/>
          <p:nvPr/>
        </p:nvGrpSpPr>
        <p:grpSpPr>
          <a:xfrm flipH="1">
            <a:off x="2603739" y="4684638"/>
            <a:ext cx="2523006" cy="914400"/>
            <a:chOff x="4628457" y="2428541"/>
            <a:chExt cx="2523006" cy="914400"/>
          </a:xfrm>
        </p:grpSpPr>
        <p:sp>
          <p:nvSpPr>
            <p:cNvPr id="19" name="Rectangle: Rounded Corners 18">
              <a:extLst>
                <a:ext uri="{FF2B5EF4-FFF2-40B4-BE49-F238E27FC236}">
                  <a16:creationId xmlns:a16="http://schemas.microsoft.com/office/drawing/2014/main" id="{70D6287F-C900-40E4-A2AB-7625185C9D5F}"/>
                </a:ext>
              </a:extLst>
            </p:cNvPr>
            <p:cNvSpPr/>
            <p:nvPr/>
          </p:nvSpPr>
          <p:spPr>
            <a:xfrm>
              <a:off x="4746020" y="2453236"/>
              <a:ext cx="2405443" cy="865010"/>
            </a:xfrm>
            <a:prstGeom prst="roundRect">
              <a:avLst>
                <a:gd name="adj" fmla="val 50000"/>
              </a:avLst>
            </a:prstGeom>
            <a:solidFill>
              <a:schemeClr val="accent2"/>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D7D8200A-8BBF-493F-B437-750A19F63E89}"/>
                </a:ext>
              </a:extLst>
            </p:cNvPr>
            <p:cNvSpPr/>
            <p:nvPr/>
          </p:nvSpPr>
          <p:spPr>
            <a:xfrm>
              <a:off x="4628457" y="2428541"/>
              <a:ext cx="914400" cy="914400"/>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Rounded Rectangle 7">
            <a:extLst>
              <a:ext uri="{FF2B5EF4-FFF2-40B4-BE49-F238E27FC236}">
                <a16:creationId xmlns:a16="http://schemas.microsoft.com/office/drawing/2014/main" id="{3005FD28-508A-4D19-8BA1-99BB54D04A76}"/>
              </a:ext>
            </a:extLst>
          </p:cNvPr>
          <p:cNvSpPr/>
          <p:nvPr/>
        </p:nvSpPr>
        <p:spPr>
          <a:xfrm>
            <a:off x="4524824" y="4946734"/>
            <a:ext cx="360990" cy="311530"/>
          </a:xfrm>
          <a:custGeom>
            <a:avLst/>
            <a:gdLst/>
            <a:ahLst/>
            <a:cxnLst/>
            <a:rect l="l" t="t" r="r" b="b"/>
            <a:pathLst>
              <a:path w="3240006" h="2796091">
                <a:moveTo>
                  <a:pt x="686867" y="612319"/>
                </a:moveTo>
                <a:cubicBezTo>
                  <a:pt x="611281" y="612319"/>
                  <a:pt x="550007" y="673593"/>
                  <a:pt x="550007" y="749179"/>
                </a:cubicBezTo>
                <a:cubicBezTo>
                  <a:pt x="550007" y="824765"/>
                  <a:pt x="611281" y="886039"/>
                  <a:pt x="686867" y="886039"/>
                </a:cubicBezTo>
                <a:cubicBezTo>
                  <a:pt x="762453" y="886039"/>
                  <a:pt x="823727" y="824765"/>
                  <a:pt x="823727" y="749179"/>
                </a:cubicBezTo>
                <a:cubicBezTo>
                  <a:pt x="823727" y="673593"/>
                  <a:pt x="762453" y="612319"/>
                  <a:pt x="686867" y="612319"/>
                </a:cubicBezTo>
                <a:close/>
                <a:moveTo>
                  <a:pt x="1587500" y="281447"/>
                </a:moveTo>
                <a:cubicBezTo>
                  <a:pt x="1432061" y="281447"/>
                  <a:pt x="1306053" y="407455"/>
                  <a:pt x="1306053" y="562894"/>
                </a:cubicBezTo>
                <a:cubicBezTo>
                  <a:pt x="1306053" y="718333"/>
                  <a:pt x="1432061" y="844341"/>
                  <a:pt x="1587500" y="844341"/>
                </a:cubicBezTo>
                <a:cubicBezTo>
                  <a:pt x="1742939" y="844341"/>
                  <a:pt x="1868947" y="718333"/>
                  <a:pt x="1868947" y="562894"/>
                </a:cubicBezTo>
                <a:cubicBezTo>
                  <a:pt x="1868947" y="407455"/>
                  <a:pt x="1742939" y="281447"/>
                  <a:pt x="1587500" y="281447"/>
                </a:cubicBezTo>
                <a:close/>
                <a:moveTo>
                  <a:pt x="1587500" y="0"/>
                </a:moveTo>
                <a:cubicBezTo>
                  <a:pt x="1898378" y="0"/>
                  <a:pt x="2150394" y="252016"/>
                  <a:pt x="2150394" y="562894"/>
                </a:cubicBezTo>
                <a:cubicBezTo>
                  <a:pt x="2150394" y="786167"/>
                  <a:pt x="2020401" y="979078"/>
                  <a:pt x="1831095" y="1068260"/>
                </a:cubicBezTo>
                <a:lnTo>
                  <a:pt x="2215710" y="1068260"/>
                </a:lnTo>
                <a:cubicBezTo>
                  <a:pt x="2374756" y="1068260"/>
                  <a:pt x="2503688" y="1197192"/>
                  <a:pt x="2503688" y="1356238"/>
                </a:cubicBezTo>
                <a:lnTo>
                  <a:pt x="2503688" y="1474975"/>
                </a:lnTo>
                <a:lnTo>
                  <a:pt x="2656086" y="1474975"/>
                </a:lnTo>
                <a:cubicBezTo>
                  <a:pt x="2692420" y="1474975"/>
                  <a:pt x="2722815" y="1500405"/>
                  <a:pt x="2728975" y="1534767"/>
                </a:cubicBezTo>
                <a:lnTo>
                  <a:pt x="3240006" y="1109804"/>
                </a:lnTo>
                <a:lnTo>
                  <a:pt x="3240006" y="2754548"/>
                </a:lnTo>
                <a:lnTo>
                  <a:pt x="2728975" y="2329585"/>
                </a:lnTo>
                <a:cubicBezTo>
                  <a:pt x="2722815" y="2363946"/>
                  <a:pt x="2692420" y="2389375"/>
                  <a:pt x="2656086" y="2389375"/>
                </a:cubicBezTo>
                <a:lnTo>
                  <a:pt x="2503688" y="2389375"/>
                </a:lnTo>
                <a:lnTo>
                  <a:pt x="2503688" y="2508113"/>
                </a:lnTo>
                <a:cubicBezTo>
                  <a:pt x="2503688" y="2667159"/>
                  <a:pt x="2374756" y="2796091"/>
                  <a:pt x="2215710" y="2796091"/>
                </a:cubicBezTo>
                <a:lnTo>
                  <a:pt x="287978" y="2796091"/>
                </a:lnTo>
                <a:cubicBezTo>
                  <a:pt x="128932" y="2796091"/>
                  <a:pt x="0" y="2667159"/>
                  <a:pt x="0" y="2508113"/>
                </a:cubicBezTo>
                <a:lnTo>
                  <a:pt x="0" y="1356238"/>
                </a:lnTo>
                <a:cubicBezTo>
                  <a:pt x="0" y="1197192"/>
                  <a:pt x="128932" y="1068260"/>
                  <a:pt x="287978" y="1068260"/>
                </a:cubicBezTo>
                <a:lnTo>
                  <a:pt x="544513" y="1068260"/>
                </a:lnTo>
                <a:cubicBezTo>
                  <a:pt x="422089" y="1014226"/>
                  <a:pt x="336949" y="891645"/>
                  <a:pt x="336949" y="749179"/>
                </a:cubicBezTo>
                <a:cubicBezTo>
                  <a:pt x="336949" y="555925"/>
                  <a:pt x="493613" y="399261"/>
                  <a:pt x="686867" y="399261"/>
                </a:cubicBezTo>
                <a:cubicBezTo>
                  <a:pt x="880121" y="399261"/>
                  <a:pt x="1036785" y="555925"/>
                  <a:pt x="1036785" y="749179"/>
                </a:cubicBezTo>
                <a:cubicBezTo>
                  <a:pt x="1036785" y="891645"/>
                  <a:pt x="951645" y="1014226"/>
                  <a:pt x="829222" y="1068260"/>
                </a:cubicBezTo>
                <a:lnTo>
                  <a:pt x="1343906" y="1068260"/>
                </a:lnTo>
                <a:cubicBezTo>
                  <a:pt x="1154600" y="979078"/>
                  <a:pt x="1024606" y="786167"/>
                  <a:pt x="1024606" y="562894"/>
                </a:cubicBezTo>
                <a:cubicBezTo>
                  <a:pt x="1024606" y="252016"/>
                  <a:pt x="1276622" y="0"/>
                  <a:pt x="158750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22" name="TextBox 21">
            <a:extLst>
              <a:ext uri="{FF2B5EF4-FFF2-40B4-BE49-F238E27FC236}">
                <a16:creationId xmlns:a16="http://schemas.microsoft.com/office/drawing/2014/main" id="{5365DF1E-F02B-4DB9-91C6-74BD12EBF666}"/>
              </a:ext>
            </a:extLst>
          </p:cNvPr>
          <p:cNvSpPr txBox="1"/>
          <p:nvPr/>
        </p:nvSpPr>
        <p:spPr>
          <a:xfrm>
            <a:off x="2854899" y="4818673"/>
            <a:ext cx="1312493" cy="646331"/>
          </a:xfrm>
          <a:prstGeom prst="rect">
            <a:avLst/>
          </a:prstGeom>
          <a:noFill/>
        </p:spPr>
        <p:txBody>
          <a:bodyPr wrap="square" rtlCol="0">
            <a:spAutoFit/>
          </a:bodyPr>
          <a:lstStyle/>
          <a:p>
            <a:pPr algn="r"/>
            <a:r>
              <a:rPr lang="en-US" altLang="ko-KR" sz="1200" dirty="0">
                <a:solidFill>
                  <a:schemeClr val="bg1"/>
                </a:solidFill>
                <a:cs typeface="Arial" pitchFamily="34" charset="0"/>
              </a:rPr>
              <a:t>Easy to change colors, photos and Text.</a:t>
            </a:r>
            <a:endParaRPr lang="ko-KR" altLang="en-US" sz="1200" dirty="0">
              <a:solidFill>
                <a:schemeClr val="bg1"/>
              </a:solidFill>
              <a:cs typeface="Arial" pitchFamily="34" charset="0"/>
            </a:endParaRPr>
          </a:p>
        </p:txBody>
      </p:sp>
      <p:sp>
        <p:nvSpPr>
          <p:cNvPr id="23" name="TextBox 22">
            <a:extLst>
              <a:ext uri="{FF2B5EF4-FFF2-40B4-BE49-F238E27FC236}">
                <a16:creationId xmlns:a16="http://schemas.microsoft.com/office/drawing/2014/main" id="{67E2749D-8576-4164-A3A0-E9D8F5FDB2F6}"/>
              </a:ext>
            </a:extLst>
          </p:cNvPr>
          <p:cNvSpPr txBox="1"/>
          <p:nvPr/>
        </p:nvSpPr>
        <p:spPr>
          <a:xfrm>
            <a:off x="6304122" y="3168831"/>
            <a:ext cx="1312493" cy="646331"/>
          </a:xfrm>
          <a:prstGeom prst="rect">
            <a:avLst/>
          </a:prstGeom>
          <a:noFill/>
        </p:spPr>
        <p:txBody>
          <a:bodyPr wrap="square" rtlCol="0">
            <a:spAutoFit/>
          </a:bodyPr>
          <a:lstStyle/>
          <a:p>
            <a:r>
              <a:rPr lang="en-US" altLang="ko-KR" sz="1200" dirty="0">
                <a:solidFill>
                  <a:schemeClr val="bg1"/>
                </a:solidFill>
                <a:cs typeface="Arial" pitchFamily="34" charset="0"/>
              </a:rPr>
              <a:t>Easy to change colors, photos and Text.</a:t>
            </a:r>
            <a:endParaRPr lang="ko-KR" altLang="en-US" sz="1200" dirty="0">
              <a:solidFill>
                <a:schemeClr val="bg1"/>
              </a:solidFill>
              <a:cs typeface="Arial" pitchFamily="34" charset="0"/>
            </a:endParaRPr>
          </a:p>
        </p:txBody>
      </p:sp>
      <p:sp>
        <p:nvSpPr>
          <p:cNvPr id="24" name="TextBox 23">
            <a:extLst>
              <a:ext uri="{FF2B5EF4-FFF2-40B4-BE49-F238E27FC236}">
                <a16:creationId xmlns:a16="http://schemas.microsoft.com/office/drawing/2014/main" id="{1EC55586-2ADD-4386-9802-61B5446DD545}"/>
              </a:ext>
            </a:extLst>
          </p:cNvPr>
          <p:cNvSpPr txBox="1"/>
          <p:nvPr/>
        </p:nvSpPr>
        <p:spPr>
          <a:xfrm>
            <a:off x="646784" y="1435926"/>
            <a:ext cx="1230068" cy="646331"/>
          </a:xfrm>
          <a:prstGeom prst="rect">
            <a:avLst/>
          </a:prstGeom>
          <a:noFill/>
        </p:spPr>
        <p:txBody>
          <a:bodyPr wrap="square" rtlCol="0" anchor="ctr">
            <a:spAutoFit/>
          </a:bodyPr>
          <a:lstStyle/>
          <a:p>
            <a:pPr algn="ctr"/>
            <a:r>
              <a:rPr lang="en-US" altLang="ko-KR" sz="3600" b="1" dirty="0">
                <a:solidFill>
                  <a:schemeClr val="accent2"/>
                </a:solidFill>
                <a:cs typeface="Arial" pitchFamily="34" charset="0"/>
              </a:rPr>
              <a:t>$350</a:t>
            </a:r>
            <a:endParaRPr lang="ko-KR" altLang="en-US" sz="3600" b="1" dirty="0">
              <a:solidFill>
                <a:schemeClr val="accent2"/>
              </a:solidFill>
              <a:cs typeface="Arial" pitchFamily="34" charset="0"/>
            </a:endParaRPr>
          </a:p>
        </p:txBody>
      </p:sp>
      <p:sp>
        <p:nvSpPr>
          <p:cNvPr id="25" name="TextBox 24">
            <a:extLst>
              <a:ext uri="{FF2B5EF4-FFF2-40B4-BE49-F238E27FC236}">
                <a16:creationId xmlns:a16="http://schemas.microsoft.com/office/drawing/2014/main" id="{B0C53EB5-EA98-43AE-826C-C03427230AAE}"/>
              </a:ext>
            </a:extLst>
          </p:cNvPr>
          <p:cNvSpPr txBox="1"/>
          <p:nvPr/>
        </p:nvSpPr>
        <p:spPr>
          <a:xfrm>
            <a:off x="646784" y="2985101"/>
            <a:ext cx="1230068" cy="646331"/>
          </a:xfrm>
          <a:prstGeom prst="rect">
            <a:avLst/>
          </a:prstGeom>
          <a:noFill/>
        </p:spPr>
        <p:txBody>
          <a:bodyPr wrap="square" rtlCol="0" anchor="ctr">
            <a:spAutoFit/>
          </a:bodyPr>
          <a:lstStyle/>
          <a:p>
            <a:pPr algn="ctr"/>
            <a:r>
              <a:rPr lang="en-US" altLang="ko-KR" sz="3600" b="1" dirty="0">
                <a:solidFill>
                  <a:schemeClr val="accent4"/>
                </a:solidFill>
                <a:cs typeface="Arial" pitchFamily="34" charset="0"/>
              </a:rPr>
              <a:t>$250</a:t>
            </a:r>
            <a:endParaRPr lang="ko-KR" altLang="en-US" sz="3600" b="1" dirty="0">
              <a:solidFill>
                <a:schemeClr val="accent4"/>
              </a:solidFill>
              <a:cs typeface="Arial" pitchFamily="34" charset="0"/>
            </a:endParaRPr>
          </a:p>
        </p:txBody>
      </p:sp>
      <p:sp>
        <p:nvSpPr>
          <p:cNvPr id="26" name="TextBox 25">
            <a:extLst>
              <a:ext uri="{FF2B5EF4-FFF2-40B4-BE49-F238E27FC236}">
                <a16:creationId xmlns:a16="http://schemas.microsoft.com/office/drawing/2014/main" id="{B2DF1A8F-03DC-4C0A-8C5E-5FAF2EE5830F}"/>
              </a:ext>
            </a:extLst>
          </p:cNvPr>
          <p:cNvSpPr txBox="1"/>
          <p:nvPr/>
        </p:nvSpPr>
        <p:spPr>
          <a:xfrm>
            <a:off x="646784" y="4534276"/>
            <a:ext cx="1230068" cy="646331"/>
          </a:xfrm>
          <a:prstGeom prst="rect">
            <a:avLst/>
          </a:prstGeom>
          <a:noFill/>
        </p:spPr>
        <p:txBody>
          <a:bodyPr wrap="square" rtlCol="0" anchor="ctr">
            <a:spAutoFit/>
          </a:bodyPr>
          <a:lstStyle/>
          <a:p>
            <a:pPr algn="ctr"/>
            <a:r>
              <a:rPr lang="en-US" altLang="ko-KR" sz="3600" b="1" dirty="0">
                <a:solidFill>
                  <a:schemeClr val="accent2"/>
                </a:solidFill>
                <a:cs typeface="Arial" pitchFamily="34" charset="0"/>
              </a:rPr>
              <a:t>$130</a:t>
            </a:r>
            <a:endParaRPr lang="ko-KR" altLang="en-US" sz="3600" b="1" dirty="0">
              <a:solidFill>
                <a:schemeClr val="accent2"/>
              </a:solidFill>
              <a:cs typeface="Arial" pitchFamily="34" charset="0"/>
            </a:endParaRPr>
          </a:p>
        </p:txBody>
      </p:sp>
      <p:grpSp>
        <p:nvGrpSpPr>
          <p:cNvPr id="27" name="Group 26">
            <a:extLst>
              <a:ext uri="{FF2B5EF4-FFF2-40B4-BE49-F238E27FC236}">
                <a16:creationId xmlns:a16="http://schemas.microsoft.com/office/drawing/2014/main" id="{B0C912E8-0093-4D64-B777-D77D7BC2D76C}"/>
              </a:ext>
            </a:extLst>
          </p:cNvPr>
          <p:cNvGrpSpPr/>
          <p:nvPr/>
        </p:nvGrpSpPr>
        <p:grpSpPr>
          <a:xfrm>
            <a:off x="646784" y="2065829"/>
            <a:ext cx="1956955" cy="935700"/>
            <a:chOff x="803640" y="3362835"/>
            <a:chExt cx="2059657" cy="701774"/>
          </a:xfrm>
        </p:grpSpPr>
        <p:sp>
          <p:nvSpPr>
            <p:cNvPr id="28" name="TextBox 27">
              <a:extLst>
                <a:ext uri="{FF2B5EF4-FFF2-40B4-BE49-F238E27FC236}">
                  <a16:creationId xmlns:a16="http://schemas.microsoft.com/office/drawing/2014/main" id="{06848DAA-36B4-4EC4-A2A3-A3B6DD9EAB97}"/>
                </a:ext>
              </a:extLst>
            </p:cNvPr>
            <p:cNvSpPr txBox="1"/>
            <p:nvPr/>
          </p:nvSpPr>
          <p:spPr>
            <a:xfrm>
              <a:off x="803640" y="3579862"/>
              <a:ext cx="2059657" cy="484747"/>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a:t>
              </a:r>
              <a:endParaRPr lang="ko-KR" altLang="en-US" sz="1200" dirty="0">
                <a:solidFill>
                  <a:schemeClr val="tx1">
                    <a:lumMod val="75000"/>
                    <a:lumOff val="25000"/>
                  </a:schemeClr>
                </a:solidFill>
                <a:cs typeface="Arial" pitchFamily="34" charset="0"/>
              </a:endParaRPr>
            </a:p>
          </p:txBody>
        </p:sp>
        <p:sp>
          <p:nvSpPr>
            <p:cNvPr id="29" name="TextBox 28">
              <a:extLst>
                <a:ext uri="{FF2B5EF4-FFF2-40B4-BE49-F238E27FC236}">
                  <a16:creationId xmlns:a16="http://schemas.microsoft.com/office/drawing/2014/main" id="{AA356ECE-7D8B-45AD-A80C-0CD099BAB241}"/>
                </a:ext>
              </a:extLst>
            </p:cNvPr>
            <p:cNvSpPr txBox="1"/>
            <p:nvPr/>
          </p:nvSpPr>
          <p:spPr>
            <a:xfrm>
              <a:off x="803640" y="3362835"/>
              <a:ext cx="2059657" cy="20774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30" name="Group 29">
            <a:extLst>
              <a:ext uri="{FF2B5EF4-FFF2-40B4-BE49-F238E27FC236}">
                <a16:creationId xmlns:a16="http://schemas.microsoft.com/office/drawing/2014/main" id="{D468695D-1CC6-46F2-AB99-225A3ACB8168}"/>
              </a:ext>
            </a:extLst>
          </p:cNvPr>
          <p:cNvGrpSpPr/>
          <p:nvPr/>
        </p:nvGrpSpPr>
        <p:grpSpPr>
          <a:xfrm>
            <a:off x="646784" y="3615004"/>
            <a:ext cx="1956955" cy="935700"/>
            <a:chOff x="803640" y="3362835"/>
            <a:chExt cx="2059657" cy="701774"/>
          </a:xfrm>
        </p:grpSpPr>
        <p:sp>
          <p:nvSpPr>
            <p:cNvPr id="31" name="TextBox 30">
              <a:extLst>
                <a:ext uri="{FF2B5EF4-FFF2-40B4-BE49-F238E27FC236}">
                  <a16:creationId xmlns:a16="http://schemas.microsoft.com/office/drawing/2014/main" id="{A578D208-CDE1-41CF-B11B-AFF11D5529C3}"/>
                </a:ext>
              </a:extLst>
            </p:cNvPr>
            <p:cNvSpPr txBox="1"/>
            <p:nvPr/>
          </p:nvSpPr>
          <p:spPr>
            <a:xfrm>
              <a:off x="803640" y="3579862"/>
              <a:ext cx="2059657" cy="484747"/>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a:t>
              </a:r>
              <a:endParaRPr lang="ko-KR" altLang="en-US" sz="1200" dirty="0">
                <a:solidFill>
                  <a:schemeClr val="tx1">
                    <a:lumMod val="75000"/>
                    <a:lumOff val="25000"/>
                  </a:schemeClr>
                </a:solidFill>
                <a:cs typeface="Arial" pitchFamily="34" charset="0"/>
              </a:endParaRPr>
            </a:p>
          </p:txBody>
        </p:sp>
        <p:sp>
          <p:nvSpPr>
            <p:cNvPr id="32" name="TextBox 31">
              <a:extLst>
                <a:ext uri="{FF2B5EF4-FFF2-40B4-BE49-F238E27FC236}">
                  <a16:creationId xmlns:a16="http://schemas.microsoft.com/office/drawing/2014/main" id="{49884A72-64B4-4693-8FBD-AC13DF638CF5}"/>
                </a:ext>
              </a:extLst>
            </p:cNvPr>
            <p:cNvSpPr txBox="1"/>
            <p:nvPr/>
          </p:nvSpPr>
          <p:spPr>
            <a:xfrm>
              <a:off x="803640" y="3362835"/>
              <a:ext cx="2059657" cy="20774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33" name="Group 32">
            <a:extLst>
              <a:ext uri="{FF2B5EF4-FFF2-40B4-BE49-F238E27FC236}">
                <a16:creationId xmlns:a16="http://schemas.microsoft.com/office/drawing/2014/main" id="{B3F88F40-E4E9-423C-B535-2773C7D7C4A3}"/>
              </a:ext>
            </a:extLst>
          </p:cNvPr>
          <p:cNvGrpSpPr/>
          <p:nvPr/>
        </p:nvGrpSpPr>
        <p:grpSpPr>
          <a:xfrm>
            <a:off x="646784" y="5164180"/>
            <a:ext cx="1956955" cy="935700"/>
            <a:chOff x="803640" y="3362835"/>
            <a:chExt cx="2059657" cy="701774"/>
          </a:xfrm>
        </p:grpSpPr>
        <p:sp>
          <p:nvSpPr>
            <p:cNvPr id="34" name="TextBox 33">
              <a:extLst>
                <a:ext uri="{FF2B5EF4-FFF2-40B4-BE49-F238E27FC236}">
                  <a16:creationId xmlns:a16="http://schemas.microsoft.com/office/drawing/2014/main" id="{8F0E51A1-2860-47A9-8948-4BD6101F63D3}"/>
                </a:ext>
              </a:extLst>
            </p:cNvPr>
            <p:cNvSpPr txBox="1"/>
            <p:nvPr/>
          </p:nvSpPr>
          <p:spPr>
            <a:xfrm>
              <a:off x="803640" y="3579862"/>
              <a:ext cx="2059657" cy="484747"/>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a:t>
              </a:r>
              <a:endParaRPr lang="ko-KR" altLang="en-US" sz="1200" dirty="0">
                <a:solidFill>
                  <a:schemeClr val="tx1">
                    <a:lumMod val="75000"/>
                    <a:lumOff val="25000"/>
                  </a:schemeClr>
                </a:solidFill>
                <a:cs typeface="Arial" pitchFamily="34" charset="0"/>
              </a:endParaRPr>
            </a:p>
          </p:txBody>
        </p:sp>
        <p:sp>
          <p:nvSpPr>
            <p:cNvPr id="35" name="TextBox 34">
              <a:extLst>
                <a:ext uri="{FF2B5EF4-FFF2-40B4-BE49-F238E27FC236}">
                  <a16:creationId xmlns:a16="http://schemas.microsoft.com/office/drawing/2014/main" id="{B51B2F2F-DDAE-4396-B700-A974FBC9B85D}"/>
                </a:ext>
              </a:extLst>
            </p:cNvPr>
            <p:cNvSpPr txBox="1"/>
            <p:nvPr/>
          </p:nvSpPr>
          <p:spPr>
            <a:xfrm>
              <a:off x="803640" y="3362835"/>
              <a:ext cx="2059657" cy="20774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spTree>
    <p:extLst>
      <p:ext uri="{BB962C8B-B14F-4D97-AF65-F5344CB8AC3E}">
        <p14:creationId xmlns:p14="http://schemas.microsoft.com/office/powerpoint/2010/main" val="62469553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 name="Arc 37">
            <a:extLst>
              <a:ext uri="{FF2B5EF4-FFF2-40B4-BE49-F238E27FC236}">
                <a16:creationId xmlns:a16="http://schemas.microsoft.com/office/drawing/2014/main" id="{AAA6E749-8AF2-4934-898D-3AD3831C8477}"/>
              </a:ext>
            </a:extLst>
          </p:cNvPr>
          <p:cNvSpPr/>
          <p:nvPr/>
        </p:nvSpPr>
        <p:spPr>
          <a:xfrm flipH="1">
            <a:off x="7470647" y="1911491"/>
            <a:ext cx="3970151" cy="3970151"/>
          </a:xfrm>
          <a:prstGeom prst="arc">
            <a:avLst>
              <a:gd name="adj1" fmla="val 16200000"/>
              <a:gd name="adj2" fmla="val 5433205"/>
            </a:avLst>
          </a:prstGeom>
          <a:ln w="53975">
            <a:gradFill>
              <a:gsLst>
                <a:gs pos="82000">
                  <a:srgbClr val="D9D9D9"/>
                </a:gs>
                <a:gs pos="0">
                  <a:schemeClr val="bg1">
                    <a:lumMod val="85000"/>
                    <a:alpha val="0"/>
                  </a:schemeClr>
                </a:gs>
                <a:gs pos="20000">
                  <a:schemeClr val="bg1">
                    <a:lumMod val="85000"/>
                  </a:schemeClr>
                </a:gs>
                <a:gs pos="100000">
                  <a:schemeClr val="bg1">
                    <a:lumMod val="85000"/>
                    <a:alpha val="0"/>
                  </a:schemeClr>
                </a:gs>
              </a:gsLst>
              <a:lin ang="54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700"/>
          </a:p>
        </p:txBody>
      </p:sp>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Infographic Style</a:t>
            </a:r>
          </a:p>
        </p:txBody>
      </p:sp>
      <p:sp>
        <p:nvSpPr>
          <p:cNvPr id="3" name="Oval 2">
            <a:extLst>
              <a:ext uri="{FF2B5EF4-FFF2-40B4-BE49-F238E27FC236}">
                <a16:creationId xmlns:a16="http://schemas.microsoft.com/office/drawing/2014/main" id="{AF5E18D6-BB63-4BBD-8F4D-130E0B3BBECA}"/>
              </a:ext>
            </a:extLst>
          </p:cNvPr>
          <p:cNvSpPr/>
          <p:nvPr/>
        </p:nvSpPr>
        <p:spPr>
          <a:xfrm flipH="1">
            <a:off x="8610310" y="1968456"/>
            <a:ext cx="216118" cy="21611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4" name="Oval 3">
            <a:extLst>
              <a:ext uri="{FF2B5EF4-FFF2-40B4-BE49-F238E27FC236}">
                <a16:creationId xmlns:a16="http://schemas.microsoft.com/office/drawing/2014/main" id="{E21CE7B2-C4AD-4020-BA90-BC8767F0E4E5}"/>
              </a:ext>
            </a:extLst>
          </p:cNvPr>
          <p:cNvSpPr/>
          <p:nvPr/>
        </p:nvSpPr>
        <p:spPr>
          <a:xfrm flipH="1">
            <a:off x="6349815" y="1825365"/>
            <a:ext cx="549613" cy="54961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solidFill>
                <a:schemeClr val="tx1">
                  <a:lumMod val="75000"/>
                  <a:lumOff val="25000"/>
                </a:schemeClr>
              </a:solidFill>
            </a:endParaRPr>
          </a:p>
        </p:txBody>
      </p:sp>
      <p:grpSp>
        <p:nvGrpSpPr>
          <p:cNvPr id="5" name="Group 4">
            <a:extLst>
              <a:ext uri="{FF2B5EF4-FFF2-40B4-BE49-F238E27FC236}">
                <a16:creationId xmlns:a16="http://schemas.microsoft.com/office/drawing/2014/main" id="{85E80CFA-D355-42D4-8396-8583976C6905}"/>
              </a:ext>
            </a:extLst>
          </p:cNvPr>
          <p:cNvGrpSpPr/>
          <p:nvPr/>
        </p:nvGrpSpPr>
        <p:grpSpPr>
          <a:xfrm flipH="1">
            <a:off x="1573587" y="1742081"/>
            <a:ext cx="4616540" cy="668469"/>
            <a:chOff x="4716014" y="1639851"/>
            <a:chExt cx="3888434" cy="668179"/>
          </a:xfrm>
        </p:grpSpPr>
        <p:sp>
          <p:nvSpPr>
            <p:cNvPr id="6" name="TextBox 5">
              <a:extLst>
                <a:ext uri="{FF2B5EF4-FFF2-40B4-BE49-F238E27FC236}">
                  <a16:creationId xmlns:a16="http://schemas.microsoft.com/office/drawing/2014/main" id="{82B66F81-52A4-47D5-AB29-470B4FE3296B}"/>
                </a:ext>
              </a:extLst>
            </p:cNvPr>
            <p:cNvSpPr txBox="1"/>
            <p:nvPr/>
          </p:nvSpPr>
          <p:spPr>
            <a:xfrm>
              <a:off x="4716015" y="1846565"/>
              <a:ext cx="3888433" cy="461465"/>
            </a:xfrm>
            <a:prstGeom prst="rect">
              <a:avLst/>
            </a:prstGeom>
            <a:noFill/>
          </p:spPr>
          <p:txBody>
            <a:bodyPr wrap="square" rtlCol="0">
              <a:spAutoFit/>
            </a:bodyPr>
            <a:lstStyle/>
            <a:p>
              <a:r>
                <a:rPr lang="en-US" altLang="ko-KR" sz="1200" dirty="0">
                  <a:solidFill>
                    <a:schemeClr val="tx1">
                      <a:lumMod val="75000"/>
                      <a:lumOff val="25000"/>
                    </a:schemeClr>
                  </a:solidFill>
                </a:rPr>
                <a:t>You can simply impress your audience and add a unique zing and appeal to your Presentations.</a:t>
              </a:r>
              <a:endParaRPr lang="ko-KR" altLang="en-US" sz="1200" dirty="0">
                <a:solidFill>
                  <a:schemeClr val="tx1">
                    <a:lumMod val="75000"/>
                    <a:lumOff val="25000"/>
                  </a:schemeClr>
                </a:solidFill>
              </a:endParaRPr>
            </a:p>
          </p:txBody>
        </p:sp>
        <p:sp>
          <p:nvSpPr>
            <p:cNvPr id="7" name="TextBox 6">
              <a:extLst>
                <a:ext uri="{FF2B5EF4-FFF2-40B4-BE49-F238E27FC236}">
                  <a16:creationId xmlns:a16="http://schemas.microsoft.com/office/drawing/2014/main" id="{F2649337-DC27-4BB4-BEEF-6CDA935724C9}"/>
                </a:ext>
              </a:extLst>
            </p:cNvPr>
            <p:cNvSpPr txBox="1"/>
            <p:nvPr/>
          </p:nvSpPr>
          <p:spPr>
            <a:xfrm>
              <a:off x="4716014" y="1639851"/>
              <a:ext cx="3888433" cy="276879"/>
            </a:xfrm>
            <a:prstGeom prst="rect">
              <a:avLst/>
            </a:prstGeom>
            <a:noFill/>
          </p:spPr>
          <p:txBody>
            <a:bodyPr wrap="square" rtlCol="0">
              <a:spAutoFit/>
            </a:bodyPr>
            <a:lstStyle/>
            <a:p>
              <a:r>
                <a:rPr lang="en-US" altLang="ko-KR" sz="1200" b="1" dirty="0">
                  <a:solidFill>
                    <a:schemeClr val="tx1">
                      <a:lumMod val="75000"/>
                      <a:lumOff val="25000"/>
                    </a:schemeClr>
                  </a:solidFill>
                </a:rPr>
                <a:t>Add Contents Title</a:t>
              </a:r>
              <a:endParaRPr lang="ko-KR" altLang="en-US" sz="1200" b="1" dirty="0">
                <a:solidFill>
                  <a:schemeClr val="tx1">
                    <a:lumMod val="75000"/>
                    <a:lumOff val="25000"/>
                  </a:schemeClr>
                </a:solidFill>
              </a:endParaRPr>
            </a:p>
          </p:txBody>
        </p:sp>
      </p:grpSp>
      <p:sp>
        <p:nvSpPr>
          <p:cNvPr id="8" name="Oval 7">
            <a:extLst>
              <a:ext uri="{FF2B5EF4-FFF2-40B4-BE49-F238E27FC236}">
                <a16:creationId xmlns:a16="http://schemas.microsoft.com/office/drawing/2014/main" id="{FDF7DD32-C413-4E4F-BBD3-63858AEA5E1F}"/>
              </a:ext>
            </a:extLst>
          </p:cNvPr>
          <p:cNvSpPr/>
          <p:nvPr/>
        </p:nvSpPr>
        <p:spPr>
          <a:xfrm flipH="1">
            <a:off x="5404188" y="3661611"/>
            <a:ext cx="549613" cy="5496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solidFill>
                <a:schemeClr val="tx1">
                  <a:lumMod val="75000"/>
                  <a:lumOff val="25000"/>
                </a:schemeClr>
              </a:solidFill>
            </a:endParaRPr>
          </a:p>
        </p:txBody>
      </p:sp>
      <p:grpSp>
        <p:nvGrpSpPr>
          <p:cNvPr id="9" name="Group 8">
            <a:extLst>
              <a:ext uri="{FF2B5EF4-FFF2-40B4-BE49-F238E27FC236}">
                <a16:creationId xmlns:a16="http://schemas.microsoft.com/office/drawing/2014/main" id="{34903C24-41B0-446F-92D4-FE7BFBAB1887}"/>
              </a:ext>
            </a:extLst>
          </p:cNvPr>
          <p:cNvGrpSpPr/>
          <p:nvPr/>
        </p:nvGrpSpPr>
        <p:grpSpPr>
          <a:xfrm flipH="1">
            <a:off x="627960" y="3578327"/>
            <a:ext cx="4616540" cy="668469"/>
            <a:chOff x="4716014" y="1639851"/>
            <a:chExt cx="3888434" cy="668179"/>
          </a:xfrm>
        </p:grpSpPr>
        <p:sp>
          <p:nvSpPr>
            <p:cNvPr id="10" name="TextBox 9">
              <a:extLst>
                <a:ext uri="{FF2B5EF4-FFF2-40B4-BE49-F238E27FC236}">
                  <a16:creationId xmlns:a16="http://schemas.microsoft.com/office/drawing/2014/main" id="{1175837F-769A-4E19-8550-25373E60FF5B}"/>
                </a:ext>
              </a:extLst>
            </p:cNvPr>
            <p:cNvSpPr txBox="1"/>
            <p:nvPr/>
          </p:nvSpPr>
          <p:spPr>
            <a:xfrm>
              <a:off x="4716015" y="1846565"/>
              <a:ext cx="3888433" cy="461465"/>
            </a:xfrm>
            <a:prstGeom prst="rect">
              <a:avLst/>
            </a:prstGeom>
            <a:noFill/>
          </p:spPr>
          <p:txBody>
            <a:bodyPr wrap="square" rtlCol="0">
              <a:spAutoFit/>
            </a:bodyPr>
            <a:lstStyle/>
            <a:p>
              <a:r>
                <a:rPr lang="en-US" altLang="ko-KR" sz="1200" dirty="0">
                  <a:solidFill>
                    <a:schemeClr val="tx1">
                      <a:lumMod val="75000"/>
                      <a:lumOff val="25000"/>
                    </a:schemeClr>
                  </a:solidFill>
                </a:rPr>
                <a:t>You can simply impress your audience and add a unique zing and appeal to your Presentations.</a:t>
              </a:r>
              <a:endParaRPr lang="ko-KR" altLang="en-US" sz="1200" dirty="0">
                <a:solidFill>
                  <a:schemeClr val="tx1">
                    <a:lumMod val="75000"/>
                    <a:lumOff val="25000"/>
                  </a:schemeClr>
                </a:solidFill>
              </a:endParaRPr>
            </a:p>
          </p:txBody>
        </p:sp>
        <p:sp>
          <p:nvSpPr>
            <p:cNvPr id="11" name="TextBox 10">
              <a:extLst>
                <a:ext uri="{FF2B5EF4-FFF2-40B4-BE49-F238E27FC236}">
                  <a16:creationId xmlns:a16="http://schemas.microsoft.com/office/drawing/2014/main" id="{23EE6F4E-133E-4C16-BCAF-6D97A726F335}"/>
                </a:ext>
              </a:extLst>
            </p:cNvPr>
            <p:cNvSpPr txBox="1"/>
            <p:nvPr/>
          </p:nvSpPr>
          <p:spPr>
            <a:xfrm>
              <a:off x="4716014" y="1639851"/>
              <a:ext cx="3888433" cy="276879"/>
            </a:xfrm>
            <a:prstGeom prst="rect">
              <a:avLst/>
            </a:prstGeom>
            <a:noFill/>
          </p:spPr>
          <p:txBody>
            <a:bodyPr wrap="square" rtlCol="0">
              <a:spAutoFit/>
            </a:bodyPr>
            <a:lstStyle/>
            <a:p>
              <a:r>
                <a:rPr lang="en-US" altLang="ko-KR" sz="1200" b="1" dirty="0">
                  <a:solidFill>
                    <a:schemeClr val="tx1">
                      <a:lumMod val="75000"/>
                      <a:lumOff val="25000"/>
                    </a:schemeClr>
                  </a:solidFill>
                </a:rPr>
                <a:t>Add Contents Title</a:t>
              </a:r>
              <a:endParaRPr lang="ko-KR" altLang="en-US" sz="1200" b="1" dirty="0">
                <a:solidFill>
                  <a:schemeClr val="tx1">
                    <a:lumMod val="75000"/>
                    <a:lumOff val="25000"/>
                  </a:schemeClr>
                </a:solidFill>
              </a:endParaRPr>
            </a:p>
          </p:txBody>
        </p:sp>
      </p:grpSp>
      <p:sp>
        <p:nvSpPr>
          <p:cNvPr id="12" name="Oval 11">
            <a:extLst>
              <a:ext uri="{FF2B5EF4-FFF2-40B4-BE49-F238E27FC236}">
                <a16:creationId xmlns:a16="http://schemas.microsoft.com/office/drawing/2014/main" id="{B2CF2D62-BB75-45F6-A7C4-6471F5785D48}"/>
              </a:ext>
            </a:extLst>
          </p:cNvPr>
          <p:cNvSpPr/>
          <p:nvPr/>
        </p:nvSpPr>
        <p:spPr>
          <a:xfrm flipH="1">
            <a:off x="6473642" y="5497857"/>
            <a:ext cx="549613" cy="5496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solidFill>
                <a:schemeClr val="tx1">
                  <a:lumMod val="75000"/>
                  <a:lumOff val="25000"/>
                </a:schemeClr>
              </a:solidFill>
            </a:endParaRPr>
          </a:p>
        </p:txBody>
      </p:sp>
      <p:grpSp>
        <p:nvGrpSpPr>
          <p:cNvPr id="13" name="Group 12">
            <a:extLst>
              <a:ext uri="{FF2B5EF4-FFF2-40B4-BE49-F238E27FC236}">
                <a16:creationId xmlns:a16="http://schemas.microsoft.com/office/drawing/2014/main" id="{81428F6C-3139-452F-9E81-68F5A400C60A}"/>
              </a:ext>
            </a:extLst>
          </p:cNvPr>
          <p:cNvGrpSpPr/>
          <p:nvPr/>
        </p:nvGrpSpPr>
        <p:grpSpPr>
          <a:xfrm flipH="1">
            <a:off x="1697414" y="5414573"/>
            <a:ext cx="4616540" cy="668469"/>
            <a:chOff x="4716014" y="1639851"/>
            <a:chExt cx="3888434" cy="668179"/>
          </a:xfrm>
        </p:grpSpPr>
        <p:sp>
          <p:nvSpPr>
            <p:cNvPr id="14" name="TextBox 13">
              <a:extLst>
                <a:ext uri="{FF2B5EF4-FFF2-40B4-BE49-F238E27FC236}">
                  <a16:creationId xmlns:a16="http://schemas.microsoft.com/office/drawing/2014/main" id="{6C7ABEA4-3E4B-47FC-838B-080749DCDB24}"/>
                </a:ext>
              </a:extLst>
            </p:cNvPr>
            <p:cNvSpPr txBox="1"/>
            <p:nvPr/>
          </p:nvSpPr>
          <p:spPr>
            <a:xfrm>
              <a:off x="4716015" y="1846565"/>
              <a:ext cx="3888433" cy="461465"/>
            </a:xfrm>
            <a:prstGeom prst="rect">
              <a:avLst/>
            </a:prstGeom>
            <a:noFill/>
          </p:spPr>
          <p:txBody>
            <a:bodyPr wrap="square" rtlCol="0">
              <a:spAutoFit/>
            </a:bodyPr>
            <a:lstStyle/>
            <a:p>
              <a:r>
                <a:rPr lang="en-US" altLang="ko-KR" sz="1200" dirty="0">
                  <a:solidFill>
                    <a:schemeClr val="tx1">
                      <a:lumMod val="75000"/>
                      <a:lumOff val="25000"/>
                    </a:schemeClr>
                  </a:solidFill>
                </a:rPr>
                <a:t>You can simply impress your audience and add a unique zing and appeal to your Presentations.</a:t>
              </a:r>
              <a:endParaRPr lang="ko-KR" altLang="en-US" sz="1200" dirty="0">
                <a:solidFill>
                  <a:schemeClr val="tx1">
                    <a:lumMod val="75000"/>
                    <a:lumOff val="25000"/>
                  </a:schemeClr>
                </a:solidFill>
              </a:endParaRPr>
            </a:p>
          </p:txBody>
        </p:sp>
        <p:sp>
          <p:nvSpPr>
            <p:cNvPr id="15" name="TextBox 14">
              <a:extLst>
                <a:ext uri="{FF2B5EF4-FFF2-40B4-BE49-F238E27FC236}">
                  <a16:creationId xmlns:a16="http://schemas.microsoft.com/office/drawing/2014/main" id="{A5F4CA21-B618-4193-BFB1-75691AF6E4B3}"/>
                </a:ext>
              </a:extLst>
            </p:cNvPr>
            <p:cNvSpPr txBox="1"/>
            <p:nvPr/>
          </p:nvSpPr>
          <p:spPr>
            <a:xfrm>
              <a:off x="4716014" y="1639851"/>
              <a:ext cx="3888433" cy="276879"/>
            </a:xfrm>
            <a:prstGeom prst="rect">
              <a:avLst/>
            </a:prstGeom>
            <a:noFill/>
          </p:spPr>
          <p:txBody>
            <a:bodyPr wrap="square" rtlCol="0">
              <a:spAutoFit/>
            </a:bodyPr>
            <a:lstStyle/>
            <a:p>
              <a:r>
                <a:rPr lang="en-US" altLang="ko-KR" sz="1200" b="1" dirty="0">
                  <a:solidFill>
                    <a:schemeClr val="tx1">
                      <a:lumMod val="75000"/>
                      <a:lumOff val="25000"/>
                    </a:schemeClr>
                  </a:solidFill>
                </a:rPr>
                <a:t>Add Contents Title</a:t>
              </a:r>
              <a:endParaRPr lang="ko-KR" altLang="en-US" sz="1200" b="1" dirty="0">
                <a:solidFill>
                  <a:schemeClr val="tx1">
                    <a:lumMod val="75000"/>
                    <a:lumOff val="25000"/>
                  </a:schemeClr>
                </a:solidFill>
              </a:endParaRPr>
            </a:p>
          </p:txBody>
        </p:sp>
      </p:grpSp>
      <p:sp>
        <p:nvSpPr>
          <p:cNvPr id="16" name="Oval 15">
            <a:extLst>
              <a:ext uri="{FF2B5EF4-FFF2-40B4-BE49-F238E27FC236}">
                <a16:creationId xmlns:a16="http://schemas.microsoft.com/office/drawing/2014/main" id="{F6CD9D29-072F-4C8F-BEE3-F6ED8064A1BA}"/>
              </a:ext>
            </a:extLst>
          </p:cNvPr>
          <p:cNvSpPr/>
          <p:nvPr/>
        </p:nvSpPr>
        <p:spPr>
          <a:xfrm flipH="1">
            <a:off x="5654120" y="2743488"/>
            <a:ext cx="549613" cy="54961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solidFill>
                <a:schemeClr val="tx1">
                  <a:lumMod val="75000"/>
                  <a:lumOff val="25000"/>
                </a:schemeClr>
              </a:solidFill>
            </a:endParaRPr>
          </a:p>
        </p:txBody>
      </p:sp>
      <p:grpSp>
        <p:nvGrpSpPr>
          <p:cNvPr id="17" name="Group 16">
            <a:extLst>
              <a:ext uri="{FF2B5EF4-FFF2-40B4-BE49-F238E27FC236}">
                <a16:creationId xmlns:a16="http://schemas.microsoft.com/office/drawing/2014/main" id="{7D5C41FF-45FA-4CF7-8EB3-8D796EF8E961}"/>
              </a:ext>
            </a:extLst>
          </p:cNvPr>
          <p:cNvGrpSpPr/>
          <p:nvPr/>
        </p:nvGrpSpPr>
        <p:grpSpPr>
          <a:xfrm flipH="1">
            <a:off x="877892" y="2660203"/>
            <a:ext cx="4616540" cy="668469"/>
            <a:chOff x="4716014" y="1639851"/>
            <a:chExt cx="3888434" cy="668179"/>
          </a:xfrm>
        </p:grpSpPr>
        <p:sp>
          <p:nvSpPr>
            <p:cNvPr id="18" name="TextBox 17">
              <a:extLst>
                <a:ext uri="{FF2B5EF4-FFF2-40B4-BE49-F238E27FC236}">
                  <a16:creationId xmlns:a16="http://schemas.microsoft.com/office/drawing/2014/main" id="{F033DF33-419F-448C-AB5D-39851875AEB8}"/>
                </a:ext>
              </a:extLst>
            </p:cNvPr>
            <p:cNvSpPr txBox="1"/>
            <p:nvPr/>
          </p:nvSpPr>
          <p:spPr>
            <a:xfrm>
              <a:off x="4716015" y="1846565"/>
              <a:ext cx="3888433" cy="461465"/>
            </a:xfrm>
            <a:prstGeom prst="rect">
              <a:avLst/>
            </a:prstGeom>
            <a:noFill/>
          </p:spPr>
          <p:txBody>
            <a:bodyPr wrap="square" rtlCol="0">
              <a:spAutoFit/>
            </a:bodyPr>
            <a:lstStyle/>
            <a:p>
              <a:r>
                <a:rPr lang="en-US" altLang="ko-KR" sz="1200" dirty="0">
                  <a:solidFill>
                    <a:schemeClr val="tx1">
                      <a:lumMod val="75000"/>
                      <a:lumOff val="25000"/>
                    </a:schemeClr>
                  </a:solidFill>
                </a:rPr>
                <a:t>You can simply impress your audience and add a unique zing and appeal to your Presentations.</a:t>
              </a:r>
              <a:endParaRPr lang="ko-KR" altLang="en-US" sz="1200" dirty="0">
                <a:solidFill>
                  <a:schemeClr val="tx1">
                    <a:lumMod val="75000"/>
                    <a:lumOff val="25000"/>
                  </a:schemeClr>
                </a:solidFill>
              </a:endParaRPr>
            </a:p>
          </p:txBody>
        </p:sp>
        <p:sp>
          <p:nvSpPr>
            <p:cNvPr id="19" name="TextBox 18">
              <a:extLst>
                <a:ext uri="{FF2B5EF4-FFF2-40B4-BE49-F238E27FC236}">
                  <a16:creationId xmlns:a16="http://schemas.microsoft.com/office/drawing/2014/main" id="{18FF7EE7-B964-4090-A333-C2883C5C38B9}"/>
                </a:ext>
              </a:extLst>
            </p:cNvPr>
            <p:cNvSpPr txBox="1"/>
            <p:nvPr/>
          </p:nvSpPr>
          <p:spPr>
            <a:xfrm>
              <a:off x="4716014" y="1639851"/>
              <a:ext cx="3888433" cy="276879"/>
            </a:xfrm>
            <a:prstGeom prst="rect">
              <a:avLst/>
            </a:prstGeom>
            <a:noFill/>
          </p:spPr>
          <p:txBody>
            <a:bodyPr wrap="square" rtlCol="0">
              <a:spAutoFit/>
            </a:bodyPr>
            <a:lstStyle/>
            <a:p>
              <a:r>
                <a:rPr lang="en-US" altLang="ko-KR" sz="1200" b="1" dirty="0">
                  <a:solidFill>
                    <a:schemeClr val="tx1">
                      <a:lumMod val="75000"/>
                      <a:lumOff val="25000"/>
                    </a:schemeClr>
                  </a:solidFill>
                </a:rPr>
                <a:t>Add Contents Title</a:t>
              </a:r>
              <a:endParaRPr lang="ko-KR" altLang="en-US" sz="1200" b="1" dirty="0">
                <a:solidFill>
                  <a:schemeClr val="tx1">
                    <a:lumMod val="75000"/>
                    <a:lumOff val="25000"/>
                  </a:schemeClr>
                </a:solidFill>
              </a:endParaRPr>
            </a:p>
          </p:txBody>
        </p:sp>
      </p:grpSp>
      <p:sp>
        <p:nvSpPr>
          <p:cNvPr id="20" name="Oval 19">
            <a:extLst>
              <a:ext uri="{FF2B5EF4-FFF2-40B4-BE49-F238E27FC236}">
                <a16:creationId xmlns:a16="http://schemas.microsoft.com/office/drawing/2014/main" id="{2B1F041D-D346-4767-A8C1-F663E90963F9}"/>
              </a:ext>
            </a:extLst>
          </p:cNvPr>
          <p:cNvSpPr/>
          <p:nvPr/>
        </p:nvSpPr>
        <p:spPr>
          <a:xfrm flipH="1">
            <a:off x="5629737" y="4579734"/>
            <a:ext cx="549613" cy="54961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solidFill>
                <a:schemeClr val="tx1">
                  <a:lumMod val="75000"/>
                  <a:lumOff val="25000"/>
                </a:schemeClr>
              </a:solidFill>
            </a:endParaRPr>
          </a:p>
        </p:txBody>
      </p:sp>
      <p:grpSp>
        <p:nvGrpSpPr>
          <p:cNvPr id="21" name="Group 20">
            <a:extLst>
              <a:ext uri="{FF2B5EF4-FFF2-40B4-BE49-F238E27FC236}">
                <a16:creationId xmlns:a16="http://schemas.microsoft.com/office/drawing/2014/main" id="{DEF02837-4019-4967-9BFA-F4B262EBE527}"/>
              </a:ext>
            </a:extLst>
          </p:cNvPr>
          <p:cNvGrpSpPr/>
          <p:nvPr/>
        </p:nvGrpSpPr>
        <p:grpSpPr>
          <a:xfrm flipH="1">
            <a:off x="853509" y="4496449"/>
            <a:ext cx="4616540" cy="668469"/>
            <a:chOff x="4716014" y="1639851"/>
            <a:chExt cx="3888434" cy="668179"/>
          </a:xfrm>
        </p:grpSpPr>
        <p:sp>
          <p:nvSpPr>
            <p:cNvPr id="22" name="TextBox 21">
              <a:extLst>
                <a:ext uri="{FF2B5EF4-FFF2-40B4-BE49-F238E27FC236}">
                  <a16:creationId xmlns:a16="http://schemas.microsoft.com/office/drawing/2014/main" id="{4EBCB2D1-8FA1-41CF-876E-B2AA45F898A5}"/>
                </a:ext>
              </a:extLst>
            </p:cNvPr>
            <p:cNvSpPr txBox="1"/>
            <p:nvPr/>
          </p:nvSpPr>
          <p:spPr>
            <a:xfrm>
              <a:off x="4716015" y="1846565"/>
              <a:ext cx="3888433" cy="461465"/>
            </a:xfrm>
            <a:prstGeom prst="rect">
              <a:avLst/>
            </a:prstGeom>
            <a:noFill/>
          </p:spPr>
          <p:txBody>
            <a:bodyPr wrap="square" rtlCol="0">
              <a:spAutoFit/>
            </a:bodyPr>
            <a:lstStyle/>
            <a:p>
              <a:r>
                <a:rPr lang="en-US" altLang="ko-KR" sz="1200" dirty="0">
                  <a:solidFill>
                    <a:schemeClr val="tx1">
                      <a:lumMod val="75000"/>
                      <a:lumOff val="25000"/>
                    </a:schemeClr>
                  </a:solidFill>
                </a:rPr>
                <a:t>You can simply impress your audience and add a unique zing and appeal to your Presentations.</a:t>
              </a:r>
              <a:endParaRPr lang="ko-KR" altLang="en-US" sz="1200" dirty="0">
                <a:solidFill>
                  <a:schemeClr val="tx1">
                    <a:lumMod val="75000"/>
                    <a:lumOff val="25000"/>
                  </a:schemeClr>
                </a:solidFill>
              </a:endParaRPr>
            </a:p>
          </p:txBody>
        </p:sp>
        <p:sp>
          <p:nvSpPr>
            <p:cNvPr id="23" name="TextBox 22">
              <a:extLst>
                <a:ext uri="{FF2B5EF4-FFF2-40B4-BE49-F238E27FC236}">
                  <a16:creationId xmlns:a16="http://schemas.microsoft.com/office/drawing/2014/main" id="{D82DC433-296A-4F5B-B4C1-2B20A9D1C056}"/>
                </a:ext>
              </a:extLst>
            </p:cNvPr>
            <p:cNvSpPr txBox="1"/>
            <p:nvPr/>
          </p:nvSpPr>
          <p:spPr>
            <a:xfrm>
              <a:off x="4716014" y="1639851"/>
              <a:ext cx="3888433" cy="276879"/>
            </a:xfrm>
            <a:prstGeom prst="rect">
              <a:avLst/>
            </a:prstGeom>
            <a:noFill/>
          </p:spPr>
          <p:txBody>
            <a:bodyPr wrap="square" rtlCol="0">
              <a:spAutoFit/>
            </a:bodyPr>
            <a:lstStyle/>
            <a:p>
              <a:r>
                <a:rPr lang="en-US" altLang="ko-KR" sz="1200" b="1" dirty="0">
                  <a:solidFill>
                    <a:schemeClr val="tx1">
                      <a:lumMod val="75000"/>
                      <a:lumOff val="25000"/>
                    </a:schemeClr>
                  </a:solidFill>
                </a:rPr>
                <a:t>Add Contents Title</a:t>
              </a:r>
              <a:endParaRPr lang="ko-KR" altLang="en-US" sz="1200" b="1" dirty="0">
                <a:solidFill>
                  <a:schemeClr val="tx1">
                    <a:lumMod val="75000"/>
                    <a:lumOff val="25000"/>
                  </a:schemeClr>
                </a:solidFill>
              </a:endParaRPr>
            </a:p>
          </p:txBody>
        </p:sp>
      </p:grpSp>
      <p:sp>
        <p:nvSpPr>
          <p:cNvPr id="24" name="Oval 23">
            <a:extLst>
              <a:ext uri="{FF2B5EF4-FFF2-40B4-BE49-F238E27FC236}">
                <a16:creationId xmlns:a16="http://schemas.microsoft.com/office/drawing/2014/main" id="{A7E82FFB-BF90-4507-9DAF-2CCF9990CFFF}"/>
              </a:ext>
            </a:extLst>
          </p:cNvPr>
          <p:cNvSpPr/>
          <p:nvPr/>
        </p:nvSpPr>
        <p:spPr>
          <a:xfrm flipH="1">
            <a:off x="7581254" y="2886580"/>
            <a:ext cx="216118" cy="21611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25" name="Oval 24">
            <a:extLst>
              <a:ext uri="{FF2B5EF4-FFF2-40B4-BE49-F238E27FC236}">
                <a16:creationId xmlns:a16="http://schemas.microsoft.com/office/drawing/2014/main" id="{49AC20E5-D801-4C74-9D0A-83E897B42360}"/>
              </a:ext>
            </a:extLst>
          </p:cNvPr>
          <p:cNvSpPr/>
          <p:nvPr/>
        </p:nvSpPr>
        <p:spPr>
          <a:xfrm flipH="1">
            <a:off x="7348378" y="3804702"/>
            <a:ext cx="216118" cy="21611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26" name="Oval 25">
            <a:extLst>
              <a:ext uri="{FF2B5EF4-FFF2-40B4-BE49-F238E27FC236}">
                <a16:creationId xmlns:a16="http://schemas.microsoft.com/office/drawing/2014/main" id="{FF43468E-9344-48FE-8FC6-0D4DF360183D}"/>
              </a:ext>
            </a:extLst>
          </p:cNvPr>
          <p:cNvSpPr/>
          <p:nvPr/>
        </p:nvSpPr>
        <p:spPr>
          <a:xfrm flipH="1">
            <a:off x="7601706" y="4722826"/>
            <a:ext cx="216118" cy="21611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27" name="Oval 26">
            <a:extLst>
              <a:ext uri="{FF2B5EF4-FFF2-40B4-BE49-F238E27FC236}">
                <a16:creationId xmlns:a16="http://schemas.microsoft.com/office/drawing/2014/main" id="{F91E8EED-BD92-4815-AF50-ECD231FE3A2C}"/>
              </a:ext>
            </a:extLst>
          </p:cNvPr>
          <p:cNvSpPr/>
          <p:nvPr/>
        </p:nvSpPr>
        <p:spPr>
          <a:xfrm flipH="1">
            <a:off x="8610310" y="5640948"/>
            <a:ext cx="216118" cy="21611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cxnSp>
        <p:nvCxnSpPr>
          <p:cNvPr id="28" name="Straight Connector 27">
            <a:extLst>
              <a:ext uri="{FF2B5EF4-FFF2-40B4-BE49-F238E27FC236}">
                <a16:creationId xmlns:a16="http://schemas.microsoft.com/office/drawing/2014/main" id="{946967BE-E84C-4B9C-ADDE-A0942E6AA5B2}"/>
              </a:ext>
            </a:extLst>
          </p:cNvPr>
          <p:cNvCxnSpPr>
            <a:cxnSpLocks/>
          </p:cNvCxnSpPr>
          <p:nvPr/>
        </p:nvCxnSpPr>
        <p:spPr>
          <a:xfrm flipH="1">
            <a:off x="7214446" y="2076563"/>
            <a:ext cx="1080470" cy="1"/>
          </a:xfrm>
          <a:prstGeom prst="line">
            <a:avLst/>
          </a:prstGeom>
          <a:ln w="19050">
            <a:solidFill>
              <a:schemeClr val="bg1">
                <a:lumMod val="7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75F17F5-7E02-4215-914B-2B137E5C0A09}"/>
              </a:ext>
            </a:extLst>
          </p:cNvPr>
          <p:cNvCxnSpPr>
            <a:cxnSpLocks/>
          </p:cNvCxnSpPr>
          <p:nvPr/>
        </p:nvCxnSpPr>
        <p:spPr>
          <a:xfrm flipH="1">
            <a:off x="6352070" y="2994686"/>
            <a:ext cx="1080470" cy="1"/>
          </a:xfrm>
          <a:prstGeom prst="line">
            <a:avLst/>
          </a:prstGeom>
          <a:ln w="19050">
            <a:solidFill>
              <a:schemeClr val="bg1">
                <a:lumMod val="7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36E150C-5093-4698-A65B-4FBB4CF4BA6F}"/>
              </a:ext>
            </a:extLst>
          </p:cNvPr>
          <p:cNvCxnSpPr>
            <a:cxnSpLocks/>
          </p:cNvCxnSpPr>
          <p:nvPr/>
        </p:nvCxnSpPr>
        <p:spPr>
          <a:xfrm flipH="1">
            <a:off x="6110666" y="3912809"/>
            <a:ext cx="1080470" cy="1"/>
          </a:xfrm>
          <a:prstGeom prst="line">
            <a:avLst/>
          </a:prstGeom>
          <a:ln w="19050">
            <a:solidFill>
              <a:schemeClr val="bg1">
                <a:lumMod val="7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E7D99ED-46D0-496D-9FE4-32EE97BE3D0B}"/>
              </a:ext>
            </a:extLst>
          </p:cNvPr>
          <p:cNvCxnSpPr>
            <a:cxnSpLocks/>
          </p:cNvCxnSpPr>
          <p:nvPr/>
        </p:nvCxnSpPr>
        <p:spPr>
          <a:xfrm flipH="1">
            <a:off x="6350104" y="4830932"/>
            <a:ext cx="1080470" cy="1"/>
          </a:xfrm>
          <a:prstGeom prst="line">
            <a:avLst/>
          </a:prstGeom>
          <a:ln w="19050">
            <a:solidFill>
              <a:schemeClr val="bg1">
                <a:lumMod val="7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977CFE3-6415-4CB3-8A1A-67D502DABE2D}"/>
              </a:ext>
            </a:extLst>
          </p:cNvPr>
          <p:cNvCxnSpPr>
            <a:cxnSpLocks/>
          </p:cNvCxnSpPr>
          <p:nvPr/>
        </p:nvCxnSpPr>
        <p:spPr>
          <a:xfrm flipH="1">
            <a:off x="7276360" y="5749055"/>
            <a:ext cx="1080470" cy="1"/>
          </a:xfrm>
          <a:prstGeom prst="line">
            <a:avLst/>
          </a:prstGeom>
          <a:ln w="19050">
            <a:solidFill>
              <a:schemeClr val="bg1">
                <a:lumMod val="75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33" name="Parallelogram 30">
            <a:extLst>
              <a:ext uri="{FF2B5EF4-FFF2-40B4-BE49-F238E27FC236}">
                <a16:creationId xmlns:a16="http://schemas.microsoft.com/office/drawing/2014/main" id="{2B3B0885-C872-47D7-8696-D88B31DB938A}"/>
              </a:ext>
            </a:extLst>
          </p:cNvPr>
          <p:cNvSpPr/>
          <p:nvPr/>
        </p:nvSpPr>
        <p:spPr>
          <a:xfrm>
            <a:off x="6589058" y="5628122"/>
            <a:ext cx="292786" cy="293510"/>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4" name="Freeform 18">
            <a:extLst>
              <a:ext uri="{FF2B5EF4-FFF2-40B4-BE49-F238E27FC236}">
                <a16:creationId xmlns:a16="http://schemas.microsoft.com/office/drawing/2014/main" id="{F0B10302-9004-41FE-AC29-DBD7640D6F2C}"/>
              </a:ext>
            </a:extLst>
          </p:cNvPr>
          <p:cNvSpPr/>
          <p:nvPr/>
        </p:nvSpPr>
        <p:spPr>
          <a:xfrm flipH="1">
            <a:off x="6450004" y="1948963"/>
            <a:ext cx="355852" cy="287199"/>
          </a:xfrm>
          <a:custGeom>
            <a:avLst/>
            <a:gdLst/>
            <a:ahLst/>
            <a:cxnLst/>
            <a:rect l="l" t="t" r="r" b="b"/>
            <a:pathLst>
              <a:path w="3307788" h="2669631">
                <a:moveTo>
                  <a:pt x="2793832" y="1478391"/>
                </a:moveTo>
                <a:cubicBezTo>
                  <a:pt x="2772990" y="1635402"/>
                  <a:pt x="2717678" y="1784517"/>
                  <a:pt x="2633007" y="1915952"/>
                </a:cubicBezTo>
                <a:cubicBezTo>
                  <a:pt x="2695386" y="1951862"/>
                  <a:pt x="2772768" y="1955673"/>
                  <a:pt x="2841607" y="1924185"/>
                </a:cubicBezTo>
                <a:cubicBezTo>
                  <a:pt x="2943442" y="1877605"/>
                  <a:pt x="2999062" y="1766364"/>
                  <a:pt x="2975226" y="1656948"/>
                </a:cubicBezTo>
                <a:cubicBezTo>
                  <a:pt x="2955176" y="1564911"/>
                  <a:pt x="2883463" y="1495086"/>
                  <a:pt x="2793832" y="1478391"/>
                </a:cubicBezTo>
                <a:close/>
                <a:moveTo>
                  <a:pt x="2807611" y="1247700"/>
                </a:moveTo>
                <a:lnTo>
                  <a:pt x="2807472" y="1256060"/>
                </a:lnTo>
                <a:cubicBezTo>
                  <a:pt x="2994195" y="1281771"/>
                  <a:pt x="3148201" y="1421768"/>
                  <a:pt x="3189276" y="1610317"/>
                </a:cubicBezTo>
                <a:cubicBezTo>
                  <a:pt x="3235041" y="1820393"/>
                  <a:pt x="3128252" y="2033972"/>
                  <a:pt x="2932732" y="2123406"/>
                </a:cubicBezTo>
                <a:cubicBezTo>
                  <a:pt x="2789297" y="2189015"/>
                  <a:pt x="2626543" y="2174805"/>
                  <a:pt x="2499470" y="2094044"/>
                </a:cubicBezTo>
                <a:cubicBezTo>
                  <a:pt x="2427194" y="2172627"/>
                  <a:pt x="2343030" y="2241391"/>
                  <a:pt x="2248861" y="2297980"/>
                </a:cubicBezTo>
                <a:cubicBezTo>
                  <a:pt x="2178351" y="2340352"/>
                  <a:pt x="2104446" y="2374567"/>
                  <a:pt x="2027600" y="2398134"/>
                </a:cubicBezTo>
                <a:lnTo>
                  <a:pt x="3307788" y="2397615"/>
                </a:lnTo>
                <a:cubicBezTo>
                  <a:pt x="3265361" y="2549905"/>
                  <a:pt x="2537441" y="2669620"/>
                  <a:pt x="1653814" y="2669631"/>
                </a:cubicBezTo>
                <a:cubicBezTo>
                  <a:pt x="773102" y="2669642"/>
                  <a:pt x="46417" y="2550707"/>
                  <a:pt x="0" y="2398955"/>
                </a:cubicBezTo>
                <a:lnTo>
                  <a:pt x="1280678" y="2398436"/>
                </a:lnTo>
                <a:cubicBezTo>
                  <a:pt x="1203764" y="2374915"/>
                  <a:pt x="1129786" y="2340732"/>
                  <a:pt x="1059201" y="2298380"/>
                </a:cubicBezTo>
                <a:cubicBezTo>
                  <a:pt x="693039" y="2078675"/>
                  <a:pt x="477900" y="1674935"/>
                  <a:pt x="499745" y="1248476"/>
                </a:cubicBezTo>
                <a:close/>
                <a:moveTo>
                  <a:pt x="1331611" y="201752"/>
                </a:moveTo>
                <a:cubicBezTo>
                  <a:pt x="1206335" y="290902"/>
                  <a:pt x="1124761" y="308382"/>
                  <a:pt x="1132336" y="435988"/>
                </a:cubicBezTo>
                <a:cubicBezTo>
                  <a:pt x="1160888" y="640507"/>
                  <a:pt x="1527973" y="617783"/>
                  <a:pt x="1498839" y="840365"/>
                </a:cubicBezTo>
                <a:cubicBezTo>
                  <a:pt x="1455138" y="960979"/>
                  <a:pt x="1395705" y="987199"/>
                  <a:pt x="1213910" y="1052459"/>
                </a:cubicBezTo>
                <a:cubicBezTo>
                  <a:pt x="1331028" y="972050"/>
                  <a:pt x="1364241" y="921357"/>
                  <a:pt x="1360745" y="809484"/>
                </a:cubicBezTo>
                <a:cubicBezTo>
                  <a:pt x="1360746" y="646916"/>
                  <a:pt x="1111360" y="626523"/>
                  <a:pt x="1020462" y="495421"/>
                </a:cubicBezTo>
                <a:cubicBezTo>
                  <a:pt x="941218" y="374224"/>
                  <a:pt x="1061250" y="280996"/>
                  <a:pt x="1331611" y="201752"/>
                </a:cubicBezTo>
                <a:close/>
                <a:moveTo>
                  <a:pt x="2164365" y="80223"/>
                </a:moveTo>
                <a:cubicBezTo>
                  <a:pt x="2021192" y="182108"/>
                  <a:pt x="1927964" y="202086"/>
                  <a:pt x="1936621" y="347922"/>
                </a:cubicBezTo>
                <a:cubicBezTo>
                  <a:pt x="1969252" y="581657"/>
                  <a:pt x="2388778" y="555687"/>
                  <a:pt x="2355482" y="810066"/>
                </a:cubicBezTo>
                <a:cubicBezTo>
                  <a:pt x="2305538" y="947910"/>
                  <a:pt x="2237615" y="977876"/>
                  <a:pt x="2029849" y="1052459"/>
                </a:cubicBezTo>
                <a:cubicBezTo>
                  <a:pt x="2163698" y="960563"/>
                  <a:pt x="2201656" y="902628"/>
                  <a:pt x="2197660" y="774773"/>
                </a:cubicBezTo>
                <a:cubicBezTo>
                  <a:pt x="2197661" y="588982"/>
                  <a:pt x="1912649" y="565676"/>
                  <a:pt x="1808765" y="415844"/>
                </a:cubicBezTo>
                <a:cubicBezTo>
                  <a:pt x="1718201" y="277334"/>
                  <a:pt x="1855380" y="170787"/>
                  <a:pt x="2164365" y="80223"/>
                </a:cubicBezTo>
                <a:close/>
                <a:moveTo>
                  <a:pt x="1754169" y="0"/>
                </a:moveTo>
                <a:cubicBezTo>
                  <a:pt x="1583512" y="121444"/>
                  <a:pt x="1472387" y="145257"/>
                  <a:pt x="1482706" y="319088"/>
                </a:cubicBezTo>
                <a:cubicBezTo>
                  <a:pt x="1521601" y="597693"/>
                  <a:pt x="2021663" y="566738"/>
                  <a:pt x="1981975" y="869950"/>
                </a:cubicBezTo>
                <a:cubicBezTo>
                  <a:pt x="1922443" y="1034256"/>
                  <a:pt x="1841481" y="1069974"/>
                  <a:pt x="1593831" y="1158875"/>
                </a:cubicBezTo>
                <a:cubicBezTo>
                  <a:pt x="1753374" y="1049338"/>
                  <a:pt x="1798619" y="980281"/>
                  <a:pt x="1793856" y="827882"/>
                </a:cubicBezTo>
                <a:cubicBezTo>
                  <a:pt x="1793857" y="606424"/>
                  <a:pt x="1454132" y="578644"/>
                  <a:pt x="1330306" y="400050"/>
                </a:cubicBezTo>
                <a:cubicBezTo>
                  <a:pt x="1222356" y="234950"/>
                  <a:pt x="1385869" y="107950"/>
                  <a:pt x="175416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5" name="Oval 7">
            <a:extLst>
              <a:ext uri="{FF2B5EF4-FFF2-40B4-BE49-F238E27FC236}">
                <a16:creationId xmlns:a16="http://schemas.microsoft.com/office/drawing/2014/main" id="{5244A843-DF95-4E29-97D2-C65F5D5107DF}"/>
              </a:ext>
            </a:extLst>
          </p:cNvPr>
          <p:cNvSpPr/>
          <p:nvPr/>
        </p:nvSpPr>
        <p:spPr>
          <a:xfrm flipH="1">
            <a:off x="5768191" y="2864586"/>
            <a:ext cx="300772" cy="300772"/>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6" name="Rounded Rectangle 25">
            <a:extLst>
              <a:ext uri="{FF2B5EF4-FFF2-40B4-BE49-F238E27FC236}">
                <a16:creationId xmlns:a16="http://schemas.microsoft.com/office/drawing/2014/main" id="{E36F22E1-DD15-4394-BCD7-D6E860AE4A39}"/>
              </a:ext>
            </a:extLst>
          </p:cNvPr>
          <p:cNvSpPr/>
          <p:nvPr/>
        </p:nvSpPr>
        <p:spPr>
          <a:xfrm flipH="1">
            <a:off x="5740594" y="4719675"/>
            <a:ext cx="343140" cy="251467"/>
          </a:xfrm>
          <a:custGeom>
            <a:avLst/>
            <a:gdLst/>
            <a:ahLst/>
            <a:cxnLst/>
            <a:rect l="l" t="t" r="r" b="b"/>
            <a:pathLst>
              <a:path w="3248842" h="2380886">
                <a:moveTo>
                  <a:pt x="1194785" y="1472263"/>
                </a:moveTo>
                <a:cubicBezTo>
                  <a:pt x="1150014" y="1472263"/>
                  <a:pt x="1113720" y="1508557"/>
                  <a:pt x="1113720" y="1553328"/>
                </a:cubicBezTo>
                <a:lnTo>
                  <a:pt x="1113720" y="1600880"/>
                </a:lnTo>
                <a:cubicBezTo>
                  <a:pt x="1113720" y="1645651"/>
                  <a:pt x="1150014" y="1681945"/>
                  <a:pt x="1194785" y="1681945"/>
                </a:cubicBezTo>
                <a:lnTo>
                  <a:pt x="2067186" y="1681945"/>
                </a:lnTo>
                <a:cubicBezTo>
                  <a:pt x="2111957" y="1681945"/>
                  <a:pt x="2148251" y="1645651"/>
                  <a:pt x="2148251" y="1600880"/>
                </a:cubicBezTo>
                <a:lnTo>
                  <a:pt x="2148251" y="1553328"/>
                </a:lnTo>
                <a:cubicBezTo>
                  <a:pt x="2148251" y="1508557"/>
                  <a:pt x="2111957" y="1472263"/>
                  <a:pt x="2067186" y="1472263"/>
                </a:cubicBezTo>
                <a:close/>
                <a:moveTo>
                  <a:pt x="2582402" y="986449"/>
                </a:moveTo>
                <a:cubicBezTo>
                  <a:pt x="2477247" y="986449"/>
                  <a:pt x="2392002" y="1071694"/>
                  <a:pt x="2392002" y="1176848"/>
                </a:cubicBezTo>
                <a:cubicBezTo>
                  <a:pt x="2392002" y="1282003"/>
                  <a:pt x="2477247" y="1367248"/>
                  <a:pt x="2582402" y="1367248"/>
                </a:cubicBezTo>
                <a:cubicBezTo>
                  <a:pt x="2687557" y="1367248"/>
                  <a:pt x="2772801" y="1282003"/>
                  <a:pt x="2772801" y="1176848"/>
                </a:cubicBezTo>
                <a:cubicBezTo>
                  <a:pt x="2772801" y="1071694"/>
                  <a:pt x="2687557" y="986449"/>
                  <a:pt x="2582402" y="986449"/>
                </a:cubicBezTo>
                <a:close/>
                <a:moveTo>
                  <a:pt x="679570" y="986449"/>
                </a:moveTo>
                <a:cubicBezTo>
                  <a:pt x="574415" y="986449"/>
                  <a:pt x="489171" y="1071694"/>
                  <a:pt x="489171" y="1176848"/>
                </a:cubicBezTo>
                <a:cubicBezTo>
                  <a:pt x="489171" y="1282003"/>
                  <a:pt x="574415" y="1367248"/>
                  <a:pt x="679570" y="1367248"/>
                </a:cubicBezTo>
                <a:cubicBezTo>
                  <a:pt x="784725" y="1367248"/>
                  <a:pt x="869970" y="1282003"/>
                  <a:pt x="869970" y="1176848"/>
                </a:cubicBezTo>
                <a:cubicBezTo>
                  <a:pt x="869970" y="1071694"/>
                  <a:pt x="784725" y="986449"/>
                  <a:pt x="679570" y="986449"/>
                </a:cubicBezTo>
                <a:close/>
                <a:moveTo>
                  <a:pt x="867954" y="155801"/>
                </a:moveTo>
                <a:lnTo>
                  <a:pt x="726849" y="858549"/>
                </a:lnTo>
                <a:lnTo>
                  <a:pt x="2535122" y="858549"/>
                </a:lnTo>
                <a:lnTo>
                  <a:pt x="2394017" y="155801"/>
                </a:lnTo>
                <a:close/>
                <a:moveTo>
                  <a:pt x="677268" y="0"/>
                </a:moveTo>
                <a:lnTo>
                  <a:pt x="2584703" y="0"/>
                </a:lnTo>
                <a:lnTo>
                  <a:pt x="2736658" y="607820"/>
                </a:lnTo>
                <a:cubicBezTo>
                  <a:pt x="2766265" y="579906"/>
                  <a:pt x="2806392" y="564164"/>
                  <a:pt x="2850195" y="564164"/>
                </a:cubicBezTo>
                <a:lnTo>
                  <a:pt x="3069929" y="564164"/>
                </a:lnTo>
                <a:cubicBezTo>
                  <a:pt x="3168740" y="564164"/>
                  <a:pt x="3248842" y="644266"/>
                  <a:pt x="3248842" y="743077"/>
                </a:cubicBezTo>
                <a:lnTo>
                  <a:pt x="3248842" y="792706"/>
                </a:lnTo>
                <a:cubicBezTo>
                  <a:pt x="3248842" y="891517"/>
                  <a:pt x="3168740" y="971619"/>
                  <a:pt x="3069929" y="971619"/>
                </a:cubicBezTo>
                <a:lnTo>
                  <a:pt x="3054536" y="971619"/>
                </a:lnTo>
                <a:cubicBezTo>
                  <a:pt x="3060628" y="989042"/>
                  <a:pt x="3063411" y="1007758"/>
                  <a:pt x="3063411" y="1027125"/>
                </a:cubicBezTo>
                <a:lnTo>
                  <a:pt x="3063411" y="2015961"/>
                </a:lnTo>
                <a:lnTo>
                  <a:pt x="2889080" y="2015961"/>
                </a:lnTo>
                <a:lnTo>
                  <a:pt x="2889080" y="2260325"/>
                </a:lnTo>
                <a:cubicBezTo>
                  <a:pt x="2889080" y="2326909"/>
                  <a:pt x="2835102" y="2380886"/>
                  <a:pt x="2768518" y="2380886"/>
                </a:cubicBezTo>
                <a:lnTo>
                  <a:pt x="2286284" y="2380886"/>
                </a:lnTo>
                <a:cubicBezTo>
                  <a:pt x="2219700" y="2380886"/>
                  <a:pt x="2165723" y="2326909"/>
                  <a:pt x="2165723" y="2260325"/>
                </a:cubicBezTo>
                <a:lnTo>
                  <a:pt x="2165723" y="2015961"/>
                </a:lnTo>
                <a:lnTo>
                  <a:pt x="1096248" y="2015961"/>
                </a:lnTo>
                <a:lnTo>
                  <a:pt x="1096248" y="2260325"/>
                </a:lnTo>
                <a:cubicBezTo>
                  <a:pt x="1096248" y="2326909"/>
                  <a:pt x="1042270" y="2380886"/>
                  <a:pt x="975686" y="2380886"/>
                </a:cubicBezTo>
                <a:lnTo>
                  <a:pt x="493453" y="2380886"/>
                </a:lnTo>
                <a:cubicBezTo>
                  <a:pt x="426869" y="2380886"/>
                  <a:pt x="372891" y="2326909"/>
                  <a:pt x="372891" y="2260325"/>
                </a:cubicBezTo>
                <a:lnTo>
                  <a:pt x="372891" y="2015961"/>
                </a:lnTo>
                <a:lnTo>
                  <a:pt x="198560" y="2015961"/>
                </a:lnTo>
                <a:lnTo>
                  <a:pt x="198560" y="1027125"/>
                </a:lnTo>
                <a:cubicBezTo>
                  <a:pt x="198560" y="1007758"/>
                  <a:pt x="201343" y="989042"/>
                  <a:pt x="207435" y="971619"/>
                </a:cubicBezTo>
                <a:lnTo>
                  <a:pt x="178913" y="971619"/>
                </a:lnTo>
                <a:cubicBezTo>
                  <a:pt x="80102" y="971619"/>
                  <a:pt x="0" y="891517"/>
                  <a:pt x="0" y="792706"/>
                </a:cubicBezTo>
                <a:lnTo>
                  <a:pt x="0" y="743077"/>
                </a:lnTo>
                <a:cubicBezTo>
                  <a:pt x="0" y="644266"/>
                  <a:pt x="80102" y="564164"/>
                  <a:pt x="178913" y="564164"/>
                </a:cubicBezTo>
                <a:lnTo>
                  <a:pt x="398647" y="564164"/>
                </a:lnTo>
                <a:cubicBezTo>
                  <a:pt x="447310" y="564164"/>
                  <a:pt x="491436" y="583593"/>
                  <a:pt x="523419" y="61539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7" name="Block Arc 25">
            <a:extLst>
              <a:ext uri="{FF2B5EF4-FFF2-40B4-BE49-F238E27FC236}">
                <a16:creationId xmlns:a16="http://schemas.microsoft.com/office/drawing/2014/main" id="{2A6ADD6B-E727-4228-A0A4-66AA93E38813}"/>
              </a:ext>
            </a:extLst>
          </p:cNvPr>
          <p:cNvSpPr>
            <a:spLocks noChangeAspect="1"/>
          </p:cNvSpPr>
          <p:nvPr/>
        </p:nvSpPr>
        <p:spPr>
          <a:xfrm flipH="1">
            <a:off x="5553765" y="3756344"/>
            <a:ext cx="236253" cy="341315"/>
          </a:xfrm>
          <a:custGeom>
            <a:avLst/>
            <a:gdLst/>
            <a:ahLst/>
            <a:cxnLst/>
            <a:rect l="l" t="t" r="r" b="b"/>
            <a:pathLst>
              <a:path w="2215656" h="3200962">
                <a:moveTo>
                  <a:pt x="1107829" y="2097026"/>
                </a:moveTo>
                <a:cubicBezTo>
                  <a:pt x="1025315" y="2097026"/>
                  <a:pt x="958423" y="2163918"/>
                  <a:pt x="958423" y="2246432"/>
                </a:cubicBezTo>
                <a:cubicBezTo>
                  <a:pt x="958423" y="2302715"/>
                  <a:pt x="989546" y="2351730"/>
                  <a:pt x="1036590" y="2375275"/>
                </a:cubicBezTo>
                <a:lnTo>
                  <a:pt x="985422" y="2684898"/>
                </a:lnTo>
                <a:lnTo>
                  <a:pt x="1230236" y="2684898"/>
                </a:lnTo>
                <a:lnTo>
                  <a:pt x="1179068" y="2375275"/>
                </a:lnTo>
                <a:cubicBezTo>
                  <a:pt x="1226112" y="2351730"/>
                  <a:pt x="1257234" y="2302715"/>
                  <a:pt x="1257234" y="2246432"/>
                </a:cubicBezTo>
                <a:cubicBezTo>
                  <a:pt x="1257234" y="2163918"/>
                  <a:pt x="1190343" y="2097026"/>
                  <a:pt x="1107829" y="2097026"/>
                </a:cubicBezTo>
                <a:close/>
                <a:moveTo>
                  <a:pt x="1102513" y="266871"/>
                </a:moveTo>
                <a:cubicBezTo>
                  <a:pt x="874876" y="269781"/>
                  <a:pt x="691868" y="455143"/>
                  <a:pt x="691868" y="682798"/>
                </a:cubicBezTo>
                <a:lnTo>
                  <a:pt x="690469" y="682798"/>
                </a:lnTo>
                <a:lnTo>
                  <a:pt x="690469" y="1580962"/>
                </a:lnTo>
                <a:lnTo>
                  <a:pt x="1525188" y="1580962"/>
                </a:lnTo>
                <a:lnTo>
                  <a:pt x="1525188" y="672127"/>
                </a:lnTo>
                <a:lnTo>
                  <a:pt x="1523654" y="672166"/>
                </a:lnTo>
                <a:cubicBezTo>
                  <a:pt x="1517835" y="444585"/>
                  <a:pt x="1330149" y="263961"/>
                  <a:pt x="1102513" y="266871"/>
                </a:cubicBezTo>
                <a:close/>
                <a:moveTo>
                  <a:pt x="1099102" y="56"/>
                </a:moveTo>
                <a:cubicBezTo>
                  <a:pt x="1472767" y="-4720"/>
                  <a:pt x="1780852" y="291773"/>
                  <a:pt x="1790404" y="665346"/>
                </a:cubicBezTo>
                <a:lnTo>
                  <a:pt x="1742843" y="666562"/>
                </a:lnTo>
                <a:lnTo>
                  <a:pt x="1790627" y="666562"/>
                </a:lnTo>
                <a:lnTo>
                  <a:pt x="1790627" y="1580962"/>
                </a:lnTo>
                <a:lnTo>
                  <a:pt x="2041344" y="1580962"/>
                </a:lnTo>
                <a:cubicBezTo>
                  <a:pt x="2137614" y="1580962"/>
                  <a:pt x="2215656" y="1659004"/>
                  <a:pt x="2215656" y="1755274"/>
                </a:cubicBezTo>
                <a:lnTo>
                  <a:pt x="2215656" y="3026650"/>
                </a:lnTo>
                <a:cubicBezTo>
                  <a:pt x="2215656" y="3122920"/>
                  <a:pt x="2137614" y="3200962"/>
                  <a:pt x="2041344" y="3200962"/>
                </a:cubicBezTo>
                <a:lnTo>
                  <a:pt x="174312" y="3200962"/>
                </a:lnTo>
                <a:cubicBezTo>
                  <a:pt x="78042" y="3200962"/>
                  <a:pt x="0" y="3122920"/>
                  <a:pt x="0" y="3026650"/>
                </a:cubicBezTo>
                <a:lnTo>
                  <a:pt x="0" y="1755274"/>
                </a:lnTo>
                <a:cubicBezTo>
                  <a:pt x="0" y="1659004"/>
                  <a:pt x="78042" y="1580962"/>
                  <a:pt x="174312" y="1580962"/>
                </a:cubicBezTo>
                <a:lnTo>
                  <a:pt x="425030" y="1580962"/>
                </a:lnTo>
                <a:lnTo>
                  <a:pt x="425030" y="676764"/>
                </a:lnTo>
                <a:lnTo>
                  <a:pt x="425634" y="676764"/>
                </a:lnTo>
                <a:cubicBezTo>
                  <a:pt x="428273" y="305830"/>
                  <a:pt x="727452" y="4806"/>
                  <a:pt x="1099102" y="5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39" name="Graphic 4">
            <a:extLst>
              <a:ext uri="{FF2B5EF4-FFF2-40B4-BE49-F238E27FC236}">
                <a16:creationId xmlns:a16="http://schemas.microsoft.com/office/drawing/2014/main" id="{83C9F205-E16E-4FFA-852E-82ABBD2A419B}"/>
              </a:ext>
            </a:extLst>
          </p:cNvPr>
          <p:cNvSpPr/>
          <p:nvPr/>
        </p:nvSpPr>
        <p:spPr>
          <a:xfrm flipH="1">
            <a:off x="8506407" y="2491410"/>
            <a:ext cx="2680192" cy="2626584"/>
          </a:xfrm>
          <a:custGeom>
            <a:avLst/>
            <a:gdLst>
              <a:gd name="connsiteX0" fmla="*/ 462439 w 476250"/>
              <a:gd name="connsiteY0" fmla="*/ 160496 h 466725"/>
              <a:gd name="connsiteX1" fmla="*/ 469106 w 476250"/>
              <a:gd name="connsiteY1" fmla="*/ 153829 h 466725"/>
              <a:gd name="connsiteX2" fmla="*/ 469106 w 476250"/>
              <a:gd name="connsiteY2" fmla="*/ 149066 h 466725"/>
              <a:gd name="connsiteX3" fmla="*/ 462439 w 476250"/>
              <a:gd name="connsiteY3" fmla="*/ 142399 h 466725"/>
              <a:gd name="connsiteX4" fmla="*/ 415766 w 476250"/>
              <a:gd name="connsiteY4" fmla="*/ 142399 h 466725"/>
              <a:gd name="connsiteX5" fmla="*/ 415766 w 476250"/>
              <a:gd name="connsiteY5" fmla="*/ 93821 h 466725"/>
              <a:gd name="connsiteX6" fmla="*/ 391954 w 476250"/>
              <a:gd name="connsiteY6" fmla="*/ 70009 h 466725"/>
              <a:gd name="connsiteX7" fmla="*/ 333851 w 476250"/>
              <a:gd name="connsiteY7" fmla="*/ 70009 h 466725"/>
              <a:gd name="connsiteX8" fmla="*/ 333851 w 476250"/>
              <a:gd name="connsiteY8" fmla="*/ 13811 h 466725"/>
              <a:gd name="connsiteX9" fmla="*/ 327184 w 476250"/>
              <a:gd name="connsiteY9" fmla="*/ 7144 h 466725"/>
              <a:gd name="connsiteX10" fmla="*/ 322421 w 476250"/>
              <a:gd name="connsiteY10" fmla="*/ 7144 h 466725"/>
              <a:gd name="connsiteX11" fmla="*/ 315754 w 476250"/>
              <a:gd name="connsiteY11" fmla="*/ 13811 h 466725"/>
              <a:gd name="connsiteX12" fmla="*/ 315754 w 476250"/>
              <a:gd name="connsiteY12" fmla="*/ 70009 h 466725"/>
              <a:gd name="connsiteX13" fmla="*/ 290989 w 476250"/>
              <a:gd name="connsiteY13" fmla="*/ 70009 h 466725"/>
              <a:gd name="connsiteX14" fmla="*/ 290989 w 476250"/>
              <a:gd name="connsiteY14" fmla="*/ 13811 h 466725"/>
              <a:gd name="connsiteX15" fmla="*/ 283369 w 476250"/>
              <a:gd name="connsiteY15" fmla="*/ 7144 h 466725"/>
              <a:gd name="connsiteX16" fmla="*/ 278606 w 476250"/>
              <a:gd name="connsiteY16" fmla="*/ 7144 h 466725"/>
              <a:gd name="connsiteX17" fmla="*/ 271939 w 476250"/>
              <a:gd name="connsiteY17" fmla="*/ 13811 h 466725"/>
              <a:gd name="connsiteX18" fmla="*/ 271939 w 476250"/>
              <a:gd name="connsiteY18" fmla="*/ 70009 h 466725"/>
              <a:gd name="connsiteX19" fmla="*/ 247174 w 476250"/>
              <a:gd name="connsiteY19" fmla="*/ 70009 h 466725"/>
              <a:gd name="connsiteX20" fmla="*/ 247174 w 476250"/>
              <a:gd name="connsiteY20" fmla="*/ 13811 h 466725"/>
              <a:gd name="connsiteX21" fmla="*/ 240506 w 476250"/>
              <a:gd name="connsiteY21" fmla="*/ 7144 h 466725"/>
              <a:gd name="connsiteX22" fmla="*/ 235744 w 476250"/>
              <a:gd name="connsiteY22" fmla="*/ 7144 h 466725"/>
              <a:gd name="connsiteX23" fmla="*/ 229076 w 476250"/>
              <a:gd name="connsiteY23" fmla="*/ 13811 h 466725"/>
              <a:gd name="connsiteX24" fmla="*/ 229076 w 476250"/>
              <a:gd name="connsiteY24" fmla="*/ 70009 h 466725"/>
              <a:gd name="connsiteX25" fmla="*/ 204311 w 476250"/>
              <a:gd name="connsiteY25" fmla="*/ 70009 h 466725"/>
              <a:gd name="connsiteX26" fmla="*/ 204311 w 476250"/>
              <a:gd name="connsiteY26" fmla="*/ 13811 h 466725"/>
              <a:gd name="connsiteX27" fmla="*/ 197644 w 476250"/>
              <a:gd name="connsiteY27" fmla="*/ 7144 h 466725"/>
              <a:gd name="connsiteX28" fmla="*/ 192881 w 476250"/>
              <a:gd name="connsiteY28" fmla="*/ 7144 h 466725"/>
              <a:gd name="connsiteX29" fmla="*/ 186214 w 476250"/>
              <a:gd name="connsiteY29" fmla="*/ 13811 h 466725"/>
              <a:gd name="connsiteX30" fmla="*/ 186214 w 476250"/>
              <a:gd name="connsiteY30" fmla="*/ 70009 h 466725"/>
              <a:gd name="connsiteX31" fmla="*/ 161449 w 476250"/>
              <a:gd name="connsiteY31" fmla="*/ 70009 h 466725"/>
              <a:gd name="connsiteX32" fmla="*/ 161449 w 476250"/>
              <a:gd name="connsiteY32" fmla="*/ 13811 h 466725"/>
              <a:gd name="connsiteX33" fmla="*/ 154781 w 476250"/>
              <a:gd name="connsiteY33" fmla="*/ 7144 h 466725"/>
              <a:gd name="connsiteX34" fmla="*/ 150019 w 476250"/>
              <a:gd name="connsiteY34" fmla="*/ 7144 h 466725"/>
              <a:gd name="connsiteX35" fmla="*/ 143351 w 476250"/>
              <a:gd name="connsiteY35" fmla="*/ 13811 h 466725"/>
              <a:gd name="connsiteX36" fmla="*/ 143351 w 476250"/>
              <a:gd name="connsiteY36" fmla="*/ 70009 h 466725"/>
              <a:gd name="connsiteX37" fmla="*/ 88106 w 476250"/>
              <a:gd name="connsiteY37" fmla="*/ 70009 h 466725"/>
              <a:gd name="connsiteX38" fmla="*/ 64294 w 476250"/>
              <a:gd name="connsiteY38" fmla="*/ 93821 h 466725"/>
              <a:gd name="connsiteX39" fmla="*/ 64294 w 476250"/>
              <a:gd name="connsiteY39" fmla="*/ 142399 h 466725"/>
              <a:gd name="connsiteX40" fmla="*/ 13811 w 476250"/>
              <a:gd name="connsiteY40" fmla="*/ 142399 h 466725"/>
              <a:gd name="connsiteX41" fmla="*/ 7144 w 476250"/>
              <a:gd name="connsiteY41" fmla="*/ 149066 h 466725"/>
              <a:gd name="connsiteX42" fmla="*/ 7144 w 476250"/>
              <a:gd name="connsiteY42" fmla="*/ 153829 h 466725"/>
              <a:gd name="connsiteX43" fmla="*/ 13811 w 476250"/>
              <a:gd name="connsiteY43" fmla="*/ 160496 h 466725"/>
              <a:gd name="connsiteX44" fmla="*/ 64294 w 476250"/>
              <a:gd name="connsiteY44" fmla="*/ 160496 h 466725"/>
              <a:gd name="connsiteX45" fmla="*/ 64294 w 476250"/>
              <a:gd name="connsiteY45" fmla="*/ 185261 h 466725"/>
              <a:gd name="connsiteX46" fmla="*/ 13811 w 476250"/>
              <a:gd name="connsiteY46" fmla="*/ 185261 h 466725"/>
              <a:gd name="connsiteX47" fmla="*/ 7144 w 476250"/>
              <a:gd name="connsiteY47" fmla="*/ 191929 h 466725"/>
              <a:gd name="connsiteX48" fmla="*/ 7144 w 476250"/>
              <a:gd name="connsiteY48" fmla="*/ 196691 h 466725"/>
              <a:gd name="connsiteX49" fmla="*/ 13811 w 476250"/>
              <a:gd name="connsiteY49" fmla="*/ 203359 h 466725"/>
              <a:gd name="connsiteX50" fmla="*/ 64294 w 476250"/>
              <a:gd name="connsiteY50" fmla="*/ 203359 h 466725"/>
              <a:gd name="connsiteX51" fmla="*/ 64294 w 476250"/>
              <a:gd name="connsiteY51" fmla="*/ 228124 h 466725"/>
              <a:gd name="connsiteX52" fmla="*/ 13811 w 476250"/>
              <a:gd name="connsiteY52" fmla="*/ 228124 h 466725"/>
              <a:gd name="connsiteX53" fmla="*/ 7144 w 476250"/>
              <a:gd name="connsiteY53" fmla="*/ 235744 h 466725"/>
              <a:gd name="connsiteX54" fmla="*/ 7144 w 476250"/>
              <a:gd name="connsiteY54" fmla="*/ 240506 h 466725"/>
              <a:gd name="connsiteX55" fmla="*/ 13811 w 476250"/>
              <a:gd name="connsiteY55" fmla="*/ 247174 h 466725"/>
              <a:gd name="connsiteX56" fmla="*/ 64294 w 476250"/>
              <a:gd name="connsiteY56" fmla="*/ 247174 h 466725"/>
              <a:gd name="connsiteX57" fmla="*/ 64294 w 476250"/>
              <a:gd name="connsiteY57" fmla="*/ 271939 h 466725"/>
              <a:gd name="connsiteX58" fmla="*/ 13811 w 476250"/>
              <a:gd name="connsiteY58" fmla="*/ 271939 h 466725"/>
              <a:gd name="connsiteX59" fmla="*/ 7144 w 476250"/>
              <a:gd name="connsiteY59" fmla="*/ 278606 h 466725"/>
              <a:gd name="connsiteX60" fmla="*/ 7144 w 476250"/>
              <a:gd name="connsiteY60" fmla="*/ 283369 h 466725"/>
              <a:gd name="connsiteX61" fmla="*/ 13811 w 476250"/>
              <a:gd name="connsiteY61" fmla="*/ 290036 h 466725"/>
              <a:gd name="connsiteX62" fmla="*/ 64294 w 476250"/>
              <a:gd name="connsiteY62" fmla="*/ 290036 h 466725"/>
              <a:gd name="connsiteX63" fmla="*/ 64294 w 476250"/>
              <a:gd name="connsiteY63" fmla="*/ 314801 h 466725"/>
              <a:gd name="connsiteX64" fmla="*/ 13811 w 476250"/>
              <a:gd name="connsiteY64" fmla="*/ 314801 h 466725"/>
              <a:gd name="connsiteX65" fmla="*/ 7144 w 476250"/>
              <a:gd name="connsiteY65" fmla="*/ 321469 h 466725"/>
              <a:gd name="connsiteX66" fmla="*/ 7144 w 476250"/>
              <a:gd name="connsiteY66" fmla="*/ 326231 h 466725"/>
              <a:gd name="connsiteX67" fmla="*/ 13811 w 476250"/>
              <a:gd name="connsiteY67" fmla="*/ 332899 h 466725"/>
              <a:gd name="connsiteX68" fmla="*/ 64294 w 476250"/>
              <a:gd name="connsiteY68" fmla="*/ 332899 h 466725"/>
              <a:gd name="connsiteX69" fmla="*/ 64294 w 476250"/>
              <a:gd name="connsiteY69" fmla="*/ 380524 h 466725"/>
              <a:gd name="connsiteX70" fmla="*/ 88106 w 476250"/>
              <a:gd name="connsiteY70" fmla="*/ 404336 h 466725"/>
              <a:gd name="connsiteX71" fmla="*/ 142399 w 476250"/>
              <a:gd name="connsiteY71" fmla="*/ 404336 h 466725"/>
              <a:gd name="connsiteX72" fmla="*/ 142399 w 476250"/>
              <a:gd name="connsiteY72" fmla="*/ 461486 h 466725"/>
              <a:gd name="connsiteX73" fmla="*/ 149066 w 476250"/>
              <a:gd name="connsiteY73" fmla="*/ 468154 h 466725"/>
              <a:gd name="connsiteX74" fmla="*/ 153829 w 476250"/>
              <a:gd name="connsiteY74" fmla="*/ 468154 h 466725"/>
              <a:gd name="connsiteX75" fmla="*/ 160496 w 476250"/>
              <a:gd name="connsiteY75" fmla="*/ 461486 h 466725"/>
              <a:gd name="connsiteX76" fmla="*/ 160496 w 476250"/>
              <a:gd name="connsiteY76" fmla="*/ 404336 h 466725"/>
              <a:gd name="connsiteX77" fmla="*/ 185261 w 476250"/>
              <a:gd name="connsiteY77" fmla="*/ 404336 h 466725"/>
              <a:gd name="connsiteX78" fmla="*/ 185261 w 476250"/>
              <a:gd name="connsiteY78" fmla="*/ 461486 h 466725"/>
              <a:gd name="connsiteX79" fmla="*/ 191929 w 476250"/>
              <a:gd name="connsiteY79" fmla="*/ 468154 h 466725"/>
              <a:gd name="connsiteX80" fmla="*/ 196691 w 476250"/>
              <a:gd name="connsiteY80" fmla="*/ 468154 h 466725"/>
              <a:gd name="connsiteX81" fmla="*/ 203359 w 476250"/>
              <a:gd name="connsiteY81" fmla="*/ 461486 h 466725"/>
              <a:gd name="connsiteX82" fmla="*/ 203359 w 476250"/>
              <a:gd name="connsiteY82" fmla="*/ 404336 h 466725"/>
              <a:gd name="connsiteX83" fmla="*/ 228124 w 476250"/>
              <a:gd name="connsiteY83" fmla="*/ 404336 h 466725"/>
              <a:gd name="connsiteX84" fmla="*/ 228124 w 476250"/>
              <a:gd name="connsiteY84" fmla="*/ 461486 h 466725"/>
              <a:gd name="connsiteX85" fmla="*/ 234791 w 476250"/>
              <a:gd name="connsiteY85" fmla="*/ 468154 h 466725"/>
              <a:gd name="connsiteX86" fmla="*/ 239554 w 476250"/>
              <a:gd name="connsiteY86" fmla="*/ 468154 h 466725"/>
              <a:gd name="connsiteX87" fmla="*/ 246221 w 476250"/>
              <a:gd name="connsiteY87" fmla="*/ 461486 h 466725"/>
              <a:gd name="connsiteX88" fmla="*/ 246221 w 476250"/>
              <a:gd name="connsiteY88" fmla="*/ 404336 h 466725"/>
              <a:gd name="connsiteX89" fmla="*/ 270986 w 476250"/>
              <a:gd name="connsiteY89" fmla="*/ 404336 h 466725"/>
              <a:gd name="connsiteX90" fmla="*/ 270986 w 476250"/>
              <a:gd name="connsiteY90" fmla="*/ 461486 h 466725"/>
              <a:gd name="connsiteX91" fmla="*/ 277654 w 476250"/>
              <a:gd name="connsiteY91" fmla="*/ 468154 h 466725"/>
              <a:gd name="connsiteX92" fmla="*/ 283369 w 476250"/>
              <a:gd name="connsiteY92" fmla="*/ 468154 h 466725"/>
              <a:gd name="connsiteX93" fmla="*/ 290036 w 476250"/>
              <a:gd name="connsiteY93" fmla="*/ 461486 h 466725"/>
              <a:gd name="connsiteX94" fmla="*/ 290036 w 476250"/>
              <a:gd name="connsiteY94" fmla="*/ 404336 h 466725"/>
              <a:gd name="connsiteX95" fmla="*/ 314801 w 476250"/>
              <a:gd name="connsiteY95" fmla="*/ 404336 h 466725"/>
              <a:gd name="connsiteX96" fmla="*/ 314801 w 476250"/>
              <a:gd name="connsiteY96" fmla="*/ 461486 h 466725"/>
              <a:gd name="connsiteX97" fmla="*/ 321469 w 476250"/>
              <a:gd name="connsiteY97" fmla="*/ 468154 h 466725"/>
              <a:gd name="connsiteX98" fmla="*/ 326231 w 476250"/>
              <a:gd name="connsiteY98" fmla="*/ 468154 h 466725"/>
              <a:gd name="connsiteX99" fmla="*/ 332899 w 476250"/>
              <a:gd name="connsiteY99" fmla="*/ 461486 h 466725"/>
              <a:gd name="connsiteX100" fmla="*/ 332899 w 476250"/>
              <a:gd name="connsiteY100" fmla="*/ 404336 h 466725"/>
              <a:gd name="connsiteX101" fmla="*/ 391001 w 476250"/>
              <a:gd name="connsiteY101" fmla="*/ 404336 h 466725"/>
              <a:gd name="connsiteX102" fmla="*/ 414814 w 476250"/>
              <a:gd name="connsiteY102" fmla="*/ 380524 h 466725"/>
              <a:gd name="connsiteX103" fmla="*/ 414814 w 476250"/>
              <a:gd name="connsiteY103" fmla="*/ 332899 h 466725"/>
              <a:gd name="connsiteX104" fmla="*/ 461486 w 476250"/>
              <a:gd name="connsiteY104" fmla="*/ 332899 h 466725"/>
              <a:gd name="connsiteX105" fmla="*/ 468154 w 476250"/>
              <a:gd name="connsiteY105" fmla="*/ 326231 h 466725"/>
              <a:gd name="connsiteX106" fmla="*/ 468154 w 476250"/>
              <a:gd name="connsiteY106" fmla="*/ 321469 h 466725"/>
              <a:gd name="connsiteX107" fmla="*/ 461486 w 476250"/>
              <a:gd name="connsiteY107" fmla="*/ 314801 h 466725"/>
              <a:gd name="connsiteX108" fmla="*/ 414814 w 476250"/>
              <a:gd name="connsiteY108" fmla="*/ 314801 h 466725"/>
              <a:gd name="connsiteX109" fmla="*/ 414814 w 476250"/>
              <a:gd name="connsiteY109" fmla="*/ 290036 h 466725"/>
              <a:gd name="connsiteX110" fmla="*/ 461486 w 476250"/>
              <a:gd name="connsiteY110" fmla="*/ 290036 h 466725"/>
              <a:gd name="connsiteX111" fmla="*/ 468154 w 476250"/>
              <a:gd name="connsiteY111" fmla="*/ 283369 h 466725"/>
              <a:gd name="connsiteX112" fmla="*/ 468154 w 476250"/>
              <a:gd name="connsiteY112" fmla="*/ 278606 h 466725"/>
              <a:gd name="connsiteX113" fmla="*/ 461486 w 476250"/>
              <a:gd name="connsiteY113" fmla="*/ 271939 h 466725"/>
              <a:gd name="connsiteX114" fmla="*/ 414814 w 476250"/>
              <a:gd name="connsiteY114" fmla="*/ 271939 h 466725"/>
              <a:gd name="connsiteX115" fmla="*/ 414814 w 476250"/>
              <a:gd name="connsiteY115" fmla="*/ 247174 h 466725"/>
              <a:gd name="connsiteX116" fmla="*/ 461486 w 476250"/>
              <a:gd name="connsiteY116" fmla="*/ 247174 h 466725"/>
              <a:gd name="connsiteX117" fmla="*/ 468154 w 476250"/>
              <a:gd name="connsiteY117" fmla="*/ 240506 h 466725"/>
              <a:gd name="connsiteX118" fmla="*/ 468154 w 476250"/>
              <a:gd name="connsiteY118" fmla="*/ 235744 h 466725"/>
              <a:gd name="connsiteX119" fmla="*/ 461486 w 476250"/>
              <a:gd name="connsiteY119" fmla="*/ 229076 h 466725"/>
              <a:gd name="connsiteX120" fmla="*/ 414814 w 476250"/>
              <a:gd name="connsiteY120" fmla="*/ 229076 h 466725"/>
              <a:gd name="connsiteX121" fmla="*/ 414814 w 476250"/>
              <a:gd name="connsiteY121" fmla="*/ 204311 h 466725"/>
              <a:gd name="connsiteX122" fmla="*/ 461486 w 476250"/>
              <a:gd name="connsiteY122" fmla="*/ 204311 h 466725"/>
              <a:gd name="connsiteX123" fmla="*/ 468154 w 476250"/>
              <a:gd name="connsiteY123" fmla="*/ 197644 h 466725"/>
              <a:gd name="connsiteX124" fmla="*/ 468154 w 476250"/>
              <a:gd name="connsiteY124" fmla="*/ 192881 h 466725"/>
              <a:gd name="connsiteX125" fmla="*/ 461486 w 476250"/>
              <a:gd name="connsiteY125" fmla="*/ 186214 h 466725"/>
              <a:gd name="connsiteX126" fmla="*/ 414814 w 476250"/>
              <a:gd name="connsiteY126" fmla="*/ 186214 h 466725"/>
              <a:gd name="connsiteX127" fmla="*/ 414814 w 476250"/>
              <a:gd name="connsiteY127" fmla="*/ 161449 h 466725"/>
              <a:gd name="connsiteX128" fmla="*/ 462439 w 476250"/>
              <a:gd name="connsiteY128" fmla="*/ 1614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Lst>
            <a:rect l="l" t="t" r="r" b="b"/>
            <a:pathLst>
              <a:path w="476250" h="466725">
                <a:moveTo>
                  <a:pt x="462439" y="160496"/>
                </a:moveTo>
                <a:cubicBezTo>
                  <a:pt x="466249" y="160496"/>
                  <a:pt x="469106" y="157639"/>
                  <a:pt x="469106" y="153829"/>
                </a:cubicBezTo>
                <a:lnTo>
                  <a:pt x="469106" y="149066"/>
                </a:lnTo>
                <a:cubicBezTo>
                  <a:pt x="469106" y="145256"/>
                  <a:pt x="466249" y="142399"/>
                  <a:pt x="462439" y="142399"/>
                </a:cubicBezTo>
                <a:lnTo>
                  <a:pt x="415766" y="142399"/>
                </a:lnTo>
                <a:lnTo>
                  <a:pt x="415766" y="93821"/>
                </a:lnTo>
                <a:cubicBezTo>
                  <a:pt x="415766" y="80486"/>
                  <a:pt x="405289" y="70009"/>
                  <a:pt x="391954" y="70009"/>
                </a:cubicBezTo>
                <a:lnTo>
                  <a:pt x="333851" y="70009"/>
                </a:lnTo>
                <a:lnTo>
                  <a:pt x="333851" y="13811"/>
                </a:lnTo>
                <a:cubicBezTo>
                  <a:pt x="333851" y="10001"/>
                  <a:pt x="330994" y="7144"/>
                  <a:pt x="327184" y="7144"/>
                </a:cubicBezTo>
                <a:lnTo>
                  <a:pt x="322421" y="7144"/>
                </a:lnTo>
                <a:cubicBezTo>
                  <a:pt x="318611" y="7144"/>
                  <a:pt x="315754" y="10001"/>
                  <a:pt x="315754" y="13811"/>
                </a:cubicBezTo>
                <a:lnTo>
                  <a:pt x="315754" y="70009"/>
                </a:lnTo>
                <a:lnTo>
                  <a:pt x="290989" y="70009"/>
                </a:lnTo>
                <a:lnTo>
                  <a:pt x="290989" y="13811"/>
                </a:lnTo>
                <a:cubicBezTo>
                  <a:pt x="290989" y="10001"/>
                  <a:pt x="287179" y="7144"/>
                  <a:pt x="283369" y="7144"/>
                </a:cubicBezTo>
                <a:lnTo>
                  <a:pt x="278606" y="7144"/>
                </a:lnTo>
                <a:cubicBezTo>
                  <a:pt x="274796" y="7144"/>
                  <a:pt x="271939" y="10001"/>
                  <a:pt x="271939" y="13811"/>
                </a:cubicBezTo>
                <a:lnTo>
                  <a:pt x="271939" y="70009"/>
                </a:lnTo>
                <a:lnTo>
                  <a:pt x="247174" y="70009"/>
                </a:lnTo>
                <a:lnTo>
                  <a:pt x="247174" y="13811"/>
                </a:lnTo>
                <a:cubicBezTo>
                  <a:pt x="247174" y="10001"/>
                  <a:pt x="244316" y="7144"/>
                  <a:pt x="240506" y="7144"/>
                </a:cubicBezTo>
                <a:lnTo>
                  <a:pt x="235744" y="7144"/>
                </a:lnTo>
                <a:cubicBezTo>
                  <a:pt x="231934" y="7144"/>
                  <a:pt x="229076" y="10001"/>
                  <a:pt x="229076" y="13811"/>
                </a:cubicBezTo>
                <a:lnTo>
                  <a:pt x="229076" y="70009"/>
                </a:lnTo>
                <a:lnTo>
                  <a:pt x="204311" y="70009"/>
                </a:lnTo>
                <a:lnTo>
                  <a:pt x="204311" y="13811"/>
                </a:lnTo>
                <a:cubicBezTo>
                  <a:pt x="204311" y="10001"/>
                  <a:pt x="201454" y="7144"/>
                  <a:pt x="197644" y="7144"/>
                </a:cubicBezTo>
                <a:lnTo>
                  <a:pt x="192881" y="7144"/>
                </a:lnTo>
                <a:cubicBezTo>
                  <a:pt x="189071" y="7144"/>
                  <a:pt x="186214" y="10001"/>
                  <a:pt x="186214" y="13811"/>
                </a:cubicBezTo>
                <a:lnTo>
                  <a:pt x="186214" y="70009"/>
                </a:lnTo>
                <a:lnTo>
                  <a:pt x="161449" y="70009"/>
                </a:lnTo>
                <a:lnTo>
                  <a:pt x="161449" y="13811"/>
                </a:lnTo>
                <a:cubicBezTo>
                  <a:pt x="161449" y="10001"/>
                  <a:pt x="158591" y="7144"/>
                  <a:pt x="154781" y="7144"/>
                </a:cubicBezTo>
                <a:lnTo>
                  <a:pt x="150019" y="7144"/>
                </a:lnTo>
                <a:cubicBezTo>
                  <a:pt x="146209" y="7144"/>
                  <a:pt x="143351" y="10001"/>
                  <a:pt x="143351" y="13811"/>
                </a:cubicBezTo>
                <a:lnTo>
                  <a:pt x="143351" y="70009"/>
                </a:lnTo>
                <a:lnTo>
                  <a:pt x="88106" y="70009"/>
                </a:lnTo>
                <a:cubicBezTo>
                  <a:pt x="74771" y="70009"/>
                  <a:pt x="64294" y="81439"/>
                  <a:pt x="64294" y="93821"/>
                </a:cubicBezTo>
                <a:lnTo>
                  <a:pt x="64294" y="142399"/>
                </a:lnTo>
                <a:lnTo>
                  <a:pt x="13811" y="142399"/>
                </a:lnTo>
                <a:cubicBezTo>
                  <a:pt x="10001" y="142399"/>
                  <a:pt x="7144" y="145256"/>
                  <a:pt x="7144" y="149066"/>
                </a:cubicBezTo>
                <a:lnTo>
                  <a:pt x="7144" y="153829"/>
                </a:lnTo>
                <a:cubicBezTo>
                  <a:pt x="7144" y="157639"/>
                  <a:pt x="10001" y="160496"/>
                  <a:pt x="13811" y="160496"/>
                </a:cubicBezTo>
                <a:lnTo>
                  <a:pt x="64294" y="160496"/>
                </a:lnTo>
                <a:lnTo>
                  <a:pt x="64294" y="185261"/>
                </a:lnTo>
                <a:lnTo>
                  <a:pt x="13811" y="185261"/>
                </a:lnTo>
                <a:cubicBezTo>
                  <a:pt x="10001" y="185261"/>
                  <a:pt x="7144" y="188119"/>
                  <a:pt x="7144" y="191929"/>
                </a:cubicBezTo>
                <a:lnTo>
                  <a:pt x="7144" y="196691"/>
                </a:lnTo>
                <a:cubicBezTo>
                  <a:pt x="7144" y="200501"/>
                  <a:pt x="10001" y="203359"/>
                  <a:pt x="13811" y="203359"/>
                </a:cubicBezTo>
                <a:lnTo>
                  <a:pt x="64294" y="203359"/>
                </a:lnTo>
                <a:lnTo>
                  <a:pt x="64294" y="228124"/>
                </a:lnTo>
                <a:lnTo>
                  <a:pt x="13811" y="228124"/>
                </a:lnTo>
                <a:cubicBezTo>
                  <a:pt x="10001" y="229076"/>
                  <a:pt x="7144" y="231934"/>
                  <a:pt x="7144" y="235744"/>
                </a:cubicBezTo>
                <a:lnTo>
                  <a:pt x="7144" y="240506"/>
                </a:lnTo>
                <a:cubicBezTo>
                  <a:pt x="7144" y="244316"/>
                  <a:pt x="10001" y="247174"/>
                  <a:pt x="13811" y="247174"/>
                </a:cubicBezTo>
                <a:lnTo>
                  <a:pt x="64294" y="247174"/>
                </a:lnTo>
                <a:lnTo>
                  <a:pt x="64294" y="271939"/>
                </a:lnTo>
                <a:lnTo>
                  <a:pt x="13811" y="271939"/>
                </a:lnTo>
                <a:cubicBezTo>
                  <a:pt x="10001" y="271939"/>
                  <a:pt x="7144" y="274796"/>
                  <a:pt x="7144" y="278606"/>
                </a:cubicBezTo>
                <a:lnTo>
                  <a:pt x="7144" y="283369"/>
                </a:lnTo>
                <a:cubicBezTo>
                  <a:pt x="7144" y="287179"/>
                  <a:pt x="10001" y="290036"/>
                  <a:pt x="13811" y="290036"/>
                </a:cubicBezTo>
                <a:lnTo>
                  <a:pt x="64294" y="290036"/>
                </a:lnTo>
                <a:lnTo>
                  <a:pt x="64294" y="314801"/>
                </a:lnTo>
                <a:lnTo>
                  <a:pt x="13811" y="314801"/>
                </a:lnTo>
                <a:cubicBezTo>
                  <a:pt x="10001" y="314801"/>
                  <a:pt x="7144" y="317659"/>
                  <a:pt x="7144" y="321469"/>
                </a:cubicBezTo>
                <a:lnTo>
                  <a:pt x="7144" y="326231"/>
                </a:lnTo>
                <a:cubicBezTo>
                  <a:pt x="7144" y="330041"/>
                  <a:pt x="10001" y="332899"/>
                  <a:pt x="13811" y="332899"/>
                </a:cubicBezTo>
                <a:lnTo>
                  <a:pt x="64294" y="332899"/>
                </a:lnTo>
                <a:lnTo>
                  <a:pt x="64294" y="380524"/>
                </a:lnTo>
                <a:cubicBezTo>
                  <a:pt x="64294" y="393859"/>
                  <a:pt x="74771" y="404336"/>
                  <a:pt x="88106" y="404336"/>
                </a:cubicBezTo>
                <a:lnTo>
                  <a:pt x="142399" y="404336"/>
                </a:lnTo>
                <a:lnTo>
                  <a:pt x="142399" y="461486"/>
                </a:lnTo>
                <a:cubicBezTo>
                  <a:pt x="142399" y="465296"/>
                  <a:pt x="145256" y="468154"/>
                  <a:pt x="149066" y="468154"/>
                </a:cubicBezTo>
                <a:lnTo>
                  <a:pt x="153829" y="468154"/>
                </a:lnTo>
                <a:cubicBezTo>
                  <a:pt x="157639" y="468154"/>
                  <a:pt x="160496" y="465296"/>
                  <a:pt x="160496" y="461486"/>
                </a:cubicBezTo>
                <a:lnTo>
                  <a:pt x="160496" y="404336"/>
                </a:lnTo>
                <a:lnTo>
                  <a:pt x="185261" y="404336"/>
                </a:lnTo>
                <a:lnTo>
                  <a:pt x="185261" y="461486"/>
                </a:lnTo>
                <a:cubicBezTo>
                  <a:pt x="185261" y="465296"/>
                  <a:pt x="188119" y="468154"/>
                  <a:pt x="191929" y="468154"/>
                </a:cubicBezTo>
                <a:lnTo>
                  <a:pt x="196691" y="468154"/>
                </a:lnTo>
                <a:cubicBezTo>
                  <a:pt x="200501" y="468154"/>
                  <a:pt x="203359" y="465296"/>
                  <a:pt x="203359" y="461486"/>
                </a:cubicBezTo>
                <a:lnTo>
                  <a:pt x="203359" y="404336"/>
                </a:lnTo>
                <a:lnTo>
                  <a:pt x="228124" y="404336"/>
                </a:lnTo>
                <a:lnTo>
                  <a:pt x="228124" y="461486"/>
                </a:lnTo>
                <a:cubicBezTo>
                  <a:pt x="228124" y="465296"/>
                  <a:pt x="230981" y="468154"/>
                  <a:pt x="234791" y="468154"/>
                </a:cubicBezTo>
                <a:lnTo>
                  <a:pt x="239554" y="468154"/>
                </a:lnTo>
                <a:cubicBezTo>
                  <a:pt x="243364" y="468154"/>
                  <a:pt x="246221" y="465296"/>
                  <a:pt x="246221" y="461486"/>
                </a:cubicBezTo>
                <a:lnTo>
                  <a:pt x="246221" y="404336"/>
                </a:lnTo>
                <a:lnTo>
                  <a:pt x="270986" y="404336"/>
                </a:lnTo>
                <a:lnTo>
                  <a:pt x="270986" y="461486"/>
                </a:lnTo>
                <a:cubicBezTo>
                  <a:pt x="270986" y="465296"/>
                  <a:pt x="273844" y="468154"/>
                  <a:pt x="277654" y="468154"/>
                </a:cubicBezTo>
                <a:lnTo>
                  <a:pt x="283369" y="468154"/>
                </a:lnTo>
                <a:cubicBezTo>
                  <a:pt x="287179" y="468154"/>
                  <a:pt x="290036" y="465296"/>
                  <a:pt x="290036" y="461486"/>
                </a:cubicBezTo>
                <a:lnTo>
                  <a:pt x="290036" y="404336"/>
                </a:lnTo>
                <a:lnTo>
                  <a:pt x="314801" y="404336"/>
                </a:lnTo>
                <a:lnTo>
                  <a:pt x="314801" y="461486"/>
                </a:lnTo>
                <a:cubicBezTo>
                  <a:pt x="314801" y="465296"/>
                  <a:pt x="317659" y="468154"/>
                  <a:pt x="321469" y="468154"/>
                </a:cubicBezTo>
                <a:lnTo>
                  <a:pt x="326231" y="468154"/>
                </a:lnTo>
                <a:cubicBezTo>
                  <a:pt x="330041" y="468154"/>
                  <a:pt x="332899" y="465296"/>
                  <a:pt x="332899" y="461486"/>
                </a:cubicBezTo>
                <a:lnTo>
                  <a:pt x="332899" y="404336"/>
                </a:lnTo>
                <a:lnTo>
                  <a:pt x="391001" y="404336"/>
                </a:lnTo>
                <a:cubicBezTo>
                  <a:pt x="404336" y="404336"/>
                  <a:pt x="414814" y="393859"/>
                  <a:pt x="414814" y="380524"/>
                </a:cubicBezTo>
                <a:lnTo>
                  <a:pt x="414814" y="332899"/>
                </a:lnTo>
                <a:lnTo>
                  <a:pt x="461486" y="332899"/>
                </a:lnTo>
                <a:cubicBezTo>
                  <a:pt x="465296" y="332899"/>
                  <a:pt x="468154" y="330041"/>
                  <a:pt x="468154" y="326231"/>
                </a:cubicBezTo>
                <a:lnTo>
                  <a:pt x="468154" y="321469"/>
                </a:lnTo>
                <a:cubicBezTo>
                  <a:pt x="468154" y="317659"/>
                  <a:pt x="465296" y="314801"/>
                  <a:pt x="461486" y="314801"/>
                </a:cubicBezTo>
                <a:lnTo>
                  <a:pt x="414814" y="314801"/>
                </a:lnTo>
                <a:lnTo>
                  <a:pt x="414814" y="290036"/>
                </a:lnTo>
                <a:lnTo>
                  <a:pt x="461486" y="290036"/>
                </a:lnTo>
                <a:cubicBezTo>
                  <a:pt x="465296" y="290036"/>
                  <a:pt x="468154" y="287179"/>
                  <a:pt x="468154" y="283369"/>
                </a:cubicBezTo>
                <a:lnTo>
                  <a:pt x="468154" y="278606"/>
                </a:lnTo>
                <a:cubicBezTo>
                  <a:pt x="468154" y="274796"/>
                  <a:pt x="465296" y="271939"/>
                  <a:pt x="461486" y="271939"/>
                </a:cubicBezTo>
                <a:lnTo>
                  <a:pt x="414814" y="271939"/>
                </a:lnTo>
                <a:lnTo>
                  <a:pt x="414814" y="247174"/>
                </a:lnTo>
                <a:lnTo>
                  <a:pt x="461486" y="247174"/>
                </a:lnTo>
                <a:cubicBezTo>
                  <a:pt x="465296" y="247174"/>
                  <a:pt x="468154" y="244316"/>
                  <a:pt x="468154" y="240506"/>
                </a:cubicBezTo>
                <a:lnTo>
                  <a:pt x="468154" y="235744"/>
                </a:lnTo>
                <a:cubicBezTo>
                  <a:pt x="468154" y="231934"/>
                  <a:pt x="465296" y="229076"/>
                  <a:pt x="461486" y="229076"/>
                </a:cubicBezTo>
                <a:lnTo>
                  <a:pt x="414814" y="229076"/>
                </a:lnTo>
                <a:lnTo>
                  <a:pt x="414814" y="204311"/>
                </a:lnTo>
                <a:lnTo>
                  <a:pt x="461486" y="204311"/>
                </a:lnTo>
                <a:cubicBezTo>
                  <a:pt x="465296" y="204311"/>
                  <a:pt x="468154" y="201454"/>
                  <a:pt x="468154" y="197644"/>
                </a:cubicBezTo>
                <a:lnTo>
                  <a:pt x="468154" y="192881"/>
                </a:lnTo>
                <a:cubicBezTo>
                  <a:pt x="468154" y="189071"/>
                  <a:pt x="465296" y="186214"/>
                  <a:pt x="461486" y="186214"/>
                </a:cubicBezTo>
                <a:lnTo>
                  <a:pt x="414814" y="186214"/>
                </a:lnTo>
                <a:lnTo>
                  <a:pt x="414814" y="161449"/>
                </a:lnTo>
                <a:lnTo>
                  <a:pt x="462439" y="161449"/>
                </a:lnTo>
                <a:close/>
              </a:path>
            </a:pathLst>
          </a:custGeom>
          <a:solidFill>
            <a:schemeClr val="accent1"/>
          </a:solidFill>
          <a:ln w="9525" cap="flat">
            <a:noFill/>
            <a:prstDash val="solid"/>
            <a:miter/>
          </a:ln>
        </p:spPr>
        <p:txBody>
          <a:bodyPr rtlCol="0" anchor="ctr"/>
          <a:lstStyle/>
          <a:p>
            <a:endParaRPr lang="en-US"/>
          </a:p>
        </p:txBody>
      </p:sp>
      <p:pic>
        <p:nvPicPr>
          <p:cNvPr id="41" name="Graphic 40">
            <a:extLst>
              <a:ext uri="{FF2B5EF4-FFF2-40B4-BE49-F238E27FC236}">
                <a16:creationId xmlns:a16="http://schemas.microsoft.com/office/drawing/2014/main" id="{84563AE1-84BC-43A4-B3B1-FCB9FBDE101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088669" y="3102698"/>
            <a:ext cx="1516628" cy="1022612"/>
          </a:xfrm>
          <a:prstGeom prst="rect">
            <a:avLst/>
          </a:prstGeom>
        </p:spPr>
      </p:pic>
      <p:sp>
        <p:nvSpPr>
          <p:cNvPr id="42" name="TextBox 41">
            <a:extLst>
              <a:ext uri="{FF2B5EF4-FFF2-40B4-BE49-F238E27FC236}">
                <a16:creationId xmlns:a16="http://schemas.microsoft.com/office/drawing/2014/main" id="{CB08A994-9751-42C8-B30E-6578160E17BF}"/>
              </a:ext>
            </a:extLst>
          </p:cNvPr>
          <p:cNvSpPr txBox="1"/>
          <p:nvPr/>
        </p:nvSpPr>
        <p:spPr>
          <a:xfrm flipH="1">
            <a:off x="8912206" y="4192882"/>
            <a:ext cx="1868594" cy="461665"/>
          </a:xfrm>
          <a:prstGeom prst="rect">
            <a:avLst/>
          </a:prstGeom>
          <a:solidFill>
            <a:schemeClr val="accent1"/>
          </a:solidFill>
        </p:spPr>
        <p:txBody>
          <a:bodyPr wrap="square" rtlCol="0">
            <a:spAutoFit/>
          </a:bodyPr>
          <a:lstStyle/>
          <a:p>
            <a:pPr algn="ctr"/>
            <a:r>
              <a:rPr lang="en-US" altLang="ko-KR" sz="2400" b="1" dirty="0">
                <a:solidFill>
                  <a:schemeClr val="bg1"/>
                </a:solidFill>
              </a:rPr>
              <a:t>Metaverse</a:t>
            </a:r>
            <a:endParaRPr lang="ko-KR" altLang="en-US" sz="2400" b="1" dirty="0">
              <a:solidFill>
                <a:schemeClr val="bg1"/>
              </a:solidFill>
            </a:endParaRPr>
          </a:p>
        </p:txBody>
      </p:sp>
    </p:spTree>
    <p:extLst>
      <p:ext uri="{BB962C8B-B14F-4D97-AF65-F5344CB8AC3E}">
        <p14:creationId xmlns:p14="http://schemas.microsoft.com/office/powerpoint/2010/main" val="16931041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96AAF6E-61C4-CDE4-762D-6ACF0B0FEB8A}"/>
              </a:ext>
            </a:extLst>
          </p:cNvPr>
          <p:cNvPicPr>
            <a:picLocks noChangeAspect="1"/>
          </p:cNvPicPr>
          <p:nvPr/>
        </p:nvPicPr>
        <p:blipFill>
          <a:blip r:embed="rId2"/>
          <a:stretch>
            <a:fillRect/>
          </a:stretch>
        </p:blipFill>
        <p:spPr>
          <a:xfrm>
            <a:off x="0" y="1340555"/>
            <a:ext cx="12192000" cy="4176889"/>
          </a:xfrm>
          <a:prstGeom prst="rect">
            <a:avLst/>
          </a:prstGeom>
        </p:spPr>
      </p:pic>
    </p:spTree>
    <p:extLst>
      <p:ext uri="{BB962C8B-B14F-4D97-AF65-F5344CB8AC3E}">
        <p14:creationId xmlns:p14="http://schemas.microsoft.com/office/powerpoint/2010/main" val="288155537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31060B9-B07E-4F56-B3BE-2A3190CF0149}"/>
              </a:ext>
            </a:extLst>
          </p:cNvPr>
          <p:cNvSpPr txBox="1"/>
          <p:nvPr/>
        </p:nvSpPr>
        <p:spPr>
          <a:xfrm>
            <a:off x="9927224" y="3642118"/>
            <a:ext cx="1562683" cy="333524"/>
          </a:xfrm>
          <a:prstGeom prst="rect">
            <a:avLst/>
          </a:prstGeom>
          <a:noFill/>
        </p:spPr>
        <p:txBody>
          <a:bodyPr lIns="0" anchor="ctr"/>
          <a:lstStyle>
            <a:lvl1pPr indent="0">
              <a:spcBef>
                <a:spcPct val="20000"/>
              </a:spcBef>
              <a:buFontTx/>
              <a:buNone/>
              <a:defRPr sz="2400" b="1" baseline="0">
                <a:solidFill>
                  <a:schemeClr val="bg1"/>
                </a:solidFill>
              </a:defRPr>
            </a:lvl1pPr>
            <a:lvl2pPr marL="742950" indent="-285750">
              <a:spcBef>
                <a:spcPct val="20000"/>
              </a:spcBef>
              <a:buFont typeface="Arial" pitchFamily="34" charset="0"/>
              <a:buChar char="–"/>
              <a:defRPr sz="2800"/>
            </a:lvl2pPr>
            <a:lvl3pPr marL="1143000" indent="-228600">
              <a:spcBef>
                <a:spcPct val="20000"/>
              </a:spcBef>
              <a:buFont typeface="Arial" pitchFamily="34" charset="0"/>
              <a:buChar char="•"/>
              <a:defRPr sz="2400"/>
            </a:lvl3pPr>
            <a:lvl4pPr marL="1600200" indent="-228600">
              <a:spcBef>
                <a:spcPct val="20000"/>
              </a:spcBef>
              <a:buFont typeface="Arial" pitchFamily="34" charset="0"/>
              <a:buChar char="–"/>
              <a:defRPr sz="2000"/>
            </a:lvl4pPr>
            <a:lvl5pPr marL="2057400" indent="-228600">
              <a:spcBef>
                <a:spcPct val="20000"/>
              </a:spcBef>
              <a:buFont typeface="Arial" pitchFamily="34" charset="0"/>
              <a:buChar char="»"/>
              <a:defRPr sz="2000"/>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pPr algn="r"/>
            <a:r>
              <a:rPr lang="en-US" altLang="ko-KR" sz="2800" dirty="0">
                <a:solidFill>
                  <a:schemeClr val="accent3"/>
                </a:solidFill>
              </a:rPr>
              <a:t>SIMPLE</a:t>
            </a:r>
          </a:p>
        </p:txBody>
      </p:sp>
      <p:sp>
        <p:nvSpPr>
          <p:cNvPr id="4" name="직사각형 34">
            <a:extLst>
              <a:ext uri="{FF2B5EF4-FFF2-40B4-BE49-F238E27FC236}">
                <a16:creationId xmlns:a16="http://schemas.microsoft.com/office/drawing/2014/main" id="{D2669D4A-B9AB-4175-9ECE-CBD398D82229}"/>
              </a:ext>
            </a:extLst>
          </p:cNvPr>
          <p:cNvSpPr/>
          <p:nvPr/>
        </p:nvSpPr>
        <p:spPr>
          <a:xfrm>
            <a:off x="9207144" y="4012578"/>
            <a:ext cx="2282763" cy="333524"/>
          </a:xfrm>
          <a:prstGeom prst="rect">
            <a:avLst/>
          </a:prstGeom>
          <a:noFill/>
        </p:spPr>
        <p:txBody>
          <a:bodyPr lIns="0" anchor="ctr"/>
          <a:lstStyle/>
          <a:p>
            <a:pPr algn="r"/>
            <a:r>
              <a:rPr lang="en-US" altLang="ko-KR" sz="2800" b="1" dirty="0">
                <a:solidFill>
                  <a:schemeClr val="accent1"/>
                </a:solidFill>
              </a:rPr>
              <a:t>PORTFOLIO</a:t>
            </a:r>
          </a:p>
        </p:txBody>
      </p:sp>
      <p:sp>
        <p:nvSpPr>
          <p:cNvPr id="5" name="직사각형 35">
            <a:extLst>
              <a:ext uri="{FF2B5EF4-FFF2-40B4-BE49-F238E27FC236}">
                <a16:creationId xmlns:a16="http://schemas.microsoft.com/office/drawing/2014/main" id="{FBD952FF-FFD0-4574-91FE-4FA5F27AC801}"/>
              </a:ext>
            </a:extLst>
          </p:cNvPr>
          <p:cNvSpPr/>
          <p:nvPr/>
        </p:nvSpPr>
        <p:spPr>
          <a:xfrm>
            <a:off x="8631080" y="4383037"/>
            <a:ext cx="2858827" cy="333524"/>
          </a:xfrm>
          <a:prstGeom prst="rect">
            <a:avLst/>
          </a:prstGeom>
          <a:noFill/>
        </p:spPr>
        <p:txBody>
          <a:bodyPr lIns="0" anchor="ctr"/>
          <a:lstStyle/>
          <a:p>
            <a:pPr algn="r"/>
            <a:r>
              <a:rPr lang="en-US" altLang="ko-KR" sz="2800" b="1" dirty="0">
                <a:solidFill>
                  <a:schemeClr val="accent6"/>
                </a:solidFill>
              </a:rPr>
              <a:t>PRESENTATION</a:t>
            </a:r>
          </a:p>
        </p:txBody>
      </p:sp>
      <p:sp>
        <p:nvSpPr>
          <p:cNvPr id="6" name="Text Placeholder 20">
            <a:extLst>
              <a:ext uri="{FF2B5EF4-FFF2-40B4-BE49-F238E27FC236}">
                <a16:creationId xmlns:a16="http://schemas.microsoft.com/office/drawing/2014/main" id="{F2B4BA35-402E-4A96-AA33-EBBF5C9FEBE7}"/>
              </a:ext>
            </a:extLst>
          </p:cNvPr>
          <p:cNvSpPr txBox="1">
            <a:spLocks/>
          </p:cNvSpPr>
          <p:nvPr/>
        </p:nvSpPr>
        <p:spPr>
          <a:xfrm>
            <a:off x="7261391" y="4753497"/>
            <a:ext cx="4228515" cy="1540238"/>
          </a:xfrm>
          <a:prstGeom prst="rect">
            <a:avLst/>
          </a:prstGeom>
        </p:spPr>
        <p:txBody>
          <a:bodyPr lIns="0" anchor="t"/>
          <a:lstStyle>
            <a:lvl1pPr marL="0" indent="0" algn="r" defTabSz="914400" rtl="0" eaLnBrk="1" latinLnBrk="0" hangingPunct="1">
              <a:spcBef>
                <a:spcPct val="20000"/>
              </a:spcBef>
              <a:buFontTx/>
              <a:buNone/>
              <a:defRPr sz="1200" b="0" kern="1200">
                <a:solidFill>
                  <a:schemeClr val="tx1">
                    <a:lumMod val="50000"/>
                    <a:lumOff val="50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ltLang="ko-KR" dirty="0">
                <a:solidFill>
                  <a:schemeClr val="tx1">
                    <a:lumMod val="75000"/>
                    <a:lumOff val="25000"/>
                  </a:schemeClr>
                </a:solidFill>
              </a:rPr>
              <a:t>Get a modern PowerPoint  Presentation that is beautifully designed. I hope and I believe that this Template will your Time. </a:t>
            </a:r>
            <a:r>
              <a:rPr lang="en-US" altLang="ko-KR" dirty="0">
                <a:solidFill>
                  <a:schemeClr val="tx1">
                    <a:lumMod val="75000"/>
                    <a:lumOff val="25000"/>
                  </a:schemeClr>
                </a:solidFill>
                <a:cs typeface="Arial"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p>
        </p:txBody>
      </p:sp>
      <p:sp>
        <p:nvSpPr>
          <p:cNvPr id="7" name="TextBox 6">
            <a:extLst>
              <a:ext uri="{FF2B5EF4-FFF2-40B4-BE49-F238E27FC236}">
                <a16:creationId xmlns:a16="http://schemas.microsoft.com/office/drawing/2014/main" id="{F0F03A0F-9403-4D70-8019-13001F654388}"/>
              </a:ext>
            </a:extLst>
          </p:cNvPr>
          <p:cNvSpPr txBox="1"/>
          <p:nvPr/>
        </p:nvSpPr>
        <p:spPr>
          <a:xfrm>
            <a:off x="7261391" y="743760"/>
            <a:ext cx="3310877" cy="2062103"/>
          </a:xfrm>
          <a:prstGeom prst="rect">
            <a:avLst/>
          </a:prstGeom>
          <a:noFill/>
        </p:spPr>
        <p:txBody>
          <a:bodyPr wrap="square" rtlCol="0" anchor="ctr">
            <a:spAutoFit/>
          </a:bodyPr>
          <a:lstStyle/>
          <a:p>
            <a:r>
              <a:rPr lang="en-GB" altLang="ko-KR" sz="3200" dirty="0">
                <a:solidFill>
                  <a:schemeClr val="accent3"/>
                </a:solidFill>
                <a:latin typeface="+mj-lt"/>
                <a:cs typeface="Arial" pitchFamily="34" charset="0"/>
              </a:rPr>
              <a:t>ALLPPT </a:t>
            </a:r>
            <a:r>
              <a:rPr lang="en-GB" altLang="ko-KR" sz="3200" dirty="0">
                <a:solidFill>
                  <a:schemeClr val="accent6"/>
                </a:solidFill>
                <a:latin typeface="+mj-lt"/>
                <a:cs typeface="Arial" pitchFamily="34" charset="0"/>
              </a:rPr>
              <a:t>Layout</a:t>
            </a:r>
          </a:p>
          <a:p>
            <a:r>
              <a:rPr lang="en-GB" altLang="ko-KR" sz="3200" dirty="0">
                <a:solidFill>
                  <a:schemeClr val="accent6"/>
                </a:solidFill>
                <a:latin typeface="+mj-lt"/>
                <a:cs typeface="Arial" pitchFamily="34" charset="0"/>
              </a:rPr>
              <a:t>Clean Text Slide </a:t>
            </a:r>
          </a:p>
          <a:p>
            <a:r>
              <a:rPr lang="en-GB" altLang="ko-KR" sz="3200" dirty="0">
                <a:solidFill>
                  <a:schemeClr val="accent6"/>
                </a:solidFill>
                <a:latin typeface="+mj-lt"/>
                <a:cs typeface="Arial" pitchFamily="34" charset="0"/>
              </a:rPr>
              <a:t>for your Presentation</a:t>
            </a:r>
            <a:endParaRPr lang="ko-KR" altLang="en-US" sz="3200" dirty="0">
              <a:solidFill>
                <a:schemeClr val="accent6"/>
              </a:solidFill>
              <a:latin typeface="+mj-lt"/>
              <a:cs typeface="Arial" pitchFamily="34" charset="0"/>
            </a:endParaRPr>
          </a:p>
        </p:txBody>
      </p:sp>
      <p:sp>
        <p:nvSpPr>
          <p:cNvPr id="8" name="그림 개체 틀 7">
            <a:extLst>
              <a:ext uri="{FF2B5EF4-FFF2-40B4-BE49-F238E27FC236}">
                <a16:creationId xmlns:a16="http://schemas.microsoft.com/office/drawing/2014/main" id="{82786D74-7ABB-4C1A-8267-A3FC9ABA6154}"/>
              </a:ext>
            </a:extLst>
          </p:cNvPr>
          <p:cNvSpPr>
            <a:spLocks noGrp="1"/>
          </p:cNvSpPr>
          <p:nvPr>
            <p:ph type="pic" sz="quarter" idx="14"/>
          </p:nvPr>
        </p:nvSpPr>
        <p:spPr/>
      </p:sp>
    </p:spTree>
    <p:extLst>
      <p:ext uri="{BB962C8B-B14F-4D97-AF65-F5344CB8AC3E}">
        <p14:creationId xmlns:p14="http://schemas.microsoft.com/office/powerpoint/2010/main" val="60899351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Infographic Style</a:t>
            </a:r>
          </a:p>
        </p:txBody>
      </p:sp>
      <p:grpSp>
        <p:nvGrpSpPr>
          <p:cNvPr id="3" name="Group 2">
            <a:extLst>
              <a:ext uri="{FF2B5EF4-FFF2-40B4-BE49-F238E27FC236}">
                <a16:creationId xmlns:a16="http://schemas.microsoft.com/office/drawing/2014/main" id="{8F77CB0B-D6B0-4D97-BAD3-E991F88B21DF}"/>
              </a:ext>
            </a:extLst>
          </p:cNvPr>
          <p:cNvGrpSpPr/>
          <p:nvPr/>
        </p:nvGrpSpPr>
        <p:grpSpPr>
          <a:xfrm>
            <a:off x="4098604" y="1562100"/>
            <a:ext cx="4009694" cy="3762667"/>
            <a:chOff x="4098604" y="1773119"/>
            <a:chExt cx="4009694" cy="3762667"/>
          </a:xfrm>
        </p:grpSpPr>
        <p:sp>
          <p:nvSpPr>
            <p:cNvPr id="4" name="Freeform: Shape 3">
              <a:extLst>
                <a:ext uri="{FF2B5EF4-FFF2-40B4-BE49-F238E27FC236}">
                  <a16:creationId xmlns:a16="http://schemas.microsoft.com/office/drawing/2014/main" id="{E338E55F-D52E-455D-9166-58A94584C1E1}"/>
                </a:ext>
              </a:extLst>
            </p:cNvPr>
            <p:cNvSpPr/>
            <p:nvPr/>
          </p:nvSpPr>
          <p:spPr>
            <a:xfrm>
              <a:off x="5547601" y="1773119"/>
              <a:ext cx="1125051" cy="420800"/>
            </a:xfrm>
            <a:custGeom>
              <a:avLst/>
              <a:gdLst>
                <a:gd name="connsiteX0" fmla="*/ 956632 w 1125051"/>
                <a:gd name="connsiteY0" fmla="*/ 0 h 420800"/>
                <a:gd name="connsiteX1" fmla="*/ 1125051 w 1125051"/>
                <a:gd name="connsiteY1" fmla="*/ 252381 h 420800"/>
                <a:gd name="connsiteX2" fmla="*/ 872670 w 1125051"/>
                <a:gd name="connsiteY2" fmla="*/ 420800 h 420800"/>
                <a:gd name="connsiteX3" fmla="*/ 894844 w 1125051"/>
                <a:gd name="connsiteY3" fmla="*/ 309670 h 420800"/>
                <a:gd name="connsiteX4" fmla="*/ 691870 w 1125051"/>
                <a:gd name="connsiteY4" fmla="*/ 281874 h 420800"/>
                <a:gd name="connsiteX5" fmla="*/ 62808 w 1125051"/>
                <a:gd name="connsiteY5" fmla="*/ 347604 h 420800"/>
                <a:gd name="connsiteX6" fmla="*/ 0 w 1125051"/>
                <a:gd name="connsiteY6" fmla="*/ 132554 h 420800"/>
                <a:gd name="connsiteX7" fmla="*/ 708866 w 1125051"/>
                <a:gd name="connsiteY7" fmla="*/ 58485 h 420800"/>
                <a:gd name="connsiteX8" fmla="*/ 938683 w 1125051"/>
                <a:gd name="connsiteY8" fmla="*/ 89958 h 42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25051" h="420800">
                  <a:moveTo>
                    <a:pt x="956632" y="0"/>
                  </a:moveTo>
                  <a:lnTo>
                    <a:pt x="1125051" y="252381"/>
                  </a:lnTo>
                  <a:lnTo>
                    <a:pt x="872670" y="420800"/>
                  </a:lnTo>
                  <a:lnTo>
                    <a:pt x="894844" y="309670"/>
                  </a:lnTo>
                  <a:lnTo>
                    <a:pt x="691870" y="281874"/>
                  </a:lnTo>
                  <a:cubicBezTo>
                    <a:pt x="480512" y="265793"/>
                    <a:pt x="267386" y="287855"/>
                    <a:pt x="62808" y="347604"/>
                  </a:cubicBezTo>
                  <a:lnTo>
                    <a:pt x="0" y="132554"/>
                  </a:lnTo>
                  <a:cubicBezTo>
                    <a:pt x="230531" y="65224"/>
                    <a:pt x="470695" y="40364"/>
                    <a:pt x="708866" y="58485"/>
                  </a:cubicBezTo>
                  <a:lnTo>
                    <a:pt x="938683" y="8995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Freeform: Shape 4">
              <a:extLst>
                <a:ext uri="{FF2B5EF4-FFF2-40B4-BE49-F238E27FC236}">
                  <a16:creationId xmlns:a16="http://schemas.microsoft.com/office/drawing/2014/main" id="{A4474453-6001-4BDA-B1A7-1D5B7F849707}"/>
                </a:ext>
              </a:extLst>
            </p:cNvPr>
            <p:cNvSpPr/>
            <p:nvPr/>
          </p:nvSpPr>
          <p:spPr>
            <a:xfrm rot="4449496">
              <a:off x="7335372" y="3104054"/>
              <a:ext cx="1125051" cy="420800"/>
            </a:xfrm>
            <a:custGeom>
              <a:avLst/>
              <a:gdLst>
                <a:gd name="connsiteX0" fmla="*/ 956632 w 1125051"/>
                <a:gd name="connsiteY0" fmla="*/ 0 h 420800"/>
                <a:gd name="connsiteX1" fmla="*/ 1125051 w 1125051"/>
                <a:gd name="connsiteY1" fmla="*/ 252381 h 420800"/>
                <a:gd name="connsiteX2" fmla="*/ 872670 w 1125051"/>
                <a:gd name="connsiteY2" fmla="*/ 420800 h 420800"/>
                <a:gd name="connsiteX3" fmla="*/ 894844 w 1125051"/>
                <a:gd name="connsiteY3" fmla="*/ 309670 h 420800"/>
                <a:gd name="connsiteX4" fmla="*/ 691870 w 1125051"/>
                <a:gd name="connsiteY4" fmla="*/ 281874 h 420800"/>
                <a:gd name="connsiteX5" fmla="*/ 62808 w 1125051"/>
                <a:gd name="connsiteY5" fmla="*/ 347604 h 420800"/>
                <a:gd name="connsiteX6" fmla="*/ 0 w 1125051"/>
                <a:gd name="connsiteY6" fmla="*/ 132554 h 420800"/>
                <a:gd name="connsiteX7" fmla="*/ 708866 w 1125051"/>
                <a:gd name="connsiteY7" fmla="*/ 58485 h 420800"/>
                <a:gd name="connsiteX8" fmla="*/ 938683 w 1125051"/>
                <a:gd name="connsiteY8" fmla="*/ 89958 h 42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25051" h="420800">
                  <a:moveTo>
                    <a:pt x="956632" y="0"/>
                  </a:moveTo>
                  <a:lnTo>
                    <a:pt x="1125051" y="252381"/>
                  </a:lnTo>
                  <a:lnTo>
                    <a:pt x="872670" y="420800"/>
                  </a:lnTo>
                  <a:lnTo>
                    <a:pt x="894844" y="309670"/>
                  </a:lnTo>
                  <a:lnTo>
                    <a:pt x="691870" y="281874"/>
                  </a:lnTo>
                  <a:cubicBezTo>
                    <a:pt x="480512" y="265793"/>
                    <a:pt x="267386" y="287855"/>
                    <a:pt x="62808" y="347604"/>
                  </a:cubicBezTo>
                  <a:lnTo>
                    <a:pt x="0" y="132554"/>
                  </a:lnTo>
                  <a:cubicBezTo>
                    <a:pt x="230531" y="65224"/>
                    <a:pt x="470695" y="40364"/>
                    <a:pt x="708866" y="58485"/>
                  </a:cubicBezTo>
                  <a:lnTo>
                    <a:pt x="938683" y="8995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Freeform: Shape 5">
              <a:extLst>
                <a:ext uri="{FF2B5EF4-FFF2-40B4-BE49-F238E27FC236}">
                  <a16:creationId xmlns:a16="http://schemas.microsoft.com/office/drawing/2014/main" id="{6F57971A-33F9-4964-8D74-9F19CD61FFDE}"/>
                </a:ext>
              </a:extLst>
            </p:cNvPr>
            <p:cNvSpPr/>
            <p:nvPr/>
          </p:nvSpPr>
          <p:spPr>
            <a:xfrm rot="8586565">
              <a:off x="6612706" y="5098519"/>
              <a:ext cx="1125051" cy="420800"/>
            </a:xfrm>
            <a:custGeom>
              <a:avLst/>
              <a:gdLst>
                <a:gd name="connsiteX0" fmla="*/ 956632 w 1125051"/>
                <a:gd name="connsiteY0" fmla="*/ 0 h 420800"/>
                <a:gd name="connsiteX1" fmla="*/ 1125051 w 1125051"/>
                <a:gd name="connsiteY1" fmla="*/ 252381 h 420800"/>
                <a:gd name="connsiteX2" fmla="*/ 872670 w 1125051"/>
                <a:gd name="connsiteY2" fmla="*/ 420800 h 420800"/>
                <a:gd name="connsiteX3" fmla="*/ 894844 w 1125051"/>
                <a:gd name="connsiteY3" fmla="*/ 309670 h 420800"/>
                <a:gd name="connsiteX4" fmla="*/ 691870 w 1125051"/>
                <a:gd name="connsiteY4" fmla="*/ 281874 h 420800"/>
                <a:gd name="connsiteX5" fmla="*/ 62808 w 1125051"/>
                <a:gd name="connsiteY5" fmla="*/ 347604 h 420800"/>
                <a:gd name="connsiteX6" fmla="*/ 0 w 1125051"/>
                <a:gd name="connsiteY6" fmla="*/ 132554 h 420800"/>
                <a:gd name="connsiteX7" fmla="*/ 708866 w 1125051"/>
                <a:gd name="connsiteY7" fmla="*/ 58485 h 420800"/>
                <a:gd name="connsiteX8" fmla="*/ 938683 w 1125051"/>
                <a:gd name="connsiteY8" fmla="*/ 89958 h 42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25051" h="420800">
                  <a:moveTo>
                    <a:pt x="956632" y="0"/>
                  </a:moveTo>
                  <a:lnTo>
                    <a:pt x="1125051" y="252381"/>
                  </a:lnTo>
                  <a:lnTo>
                    <a:pt x="872670" y="420800"/>
                  </a:lnTo>
                  <a:lnTo>
                    <a:pt x="894844" y="309670"/>
                  </a:lnTo>
                  <a:lnTo>
                    <a:pt x="691870" y="281874"/>
                  </a:lnTo>
                  <a:cubicBezTo>
                    <a:pt x="480512" y="265793"/>
                    <a:pt x="267386" y="287855"/>
                    <a:pt x="62808" y="347604"/>
                  </a:cubicBezTo>
                  <a:lnTo>
                    <a:pt x="0" y="132554"/>
                  </a:lnTo>
                  <a:cubicBezTo>
                    <a:pt x="230531" y="65224"/>
                    <a:pt x="470695" y="40364"/>
                    <a:pt x="708866" y="58485"/>
                  </a:cubicBezTo>
                  <a:lnTo>
                    <a:pt x="938683" y="89958"/>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Freeform: Shape 6">
              <a:extLst>
                <a:ext uri="{FF2B5EF4-FFF2-40B4-BE49-F238E27FC236}">
                  <a16:creationId xmlns:a16="http://schemas.microsoft.com/office/drawing/2014/main" id="{39F4906F-B3B4-4B47-A906-48D220D6B3C1}"/>
                </a:ext>
              </a:extLst>
            </p:cNvPr>
            <p:cNvSpPr/>
            <p:nvPr/>
          </p:nvSpPr>
          <p:spPr>
            <a:xfrm rot="12844888">
              <a:off x="4504809" y="5114986"/>
              <a:ext cx="1125051" cy="420800"/>
            </a:xfrm>
            <a:custGeom>
              <a:avLst/>
              <a:gdLst>
                <a:gd name="connsiteX0" fmla="*/ 956632 w 1125051"/>
                <a:gd name="connsiteY0" fmla="*/ 0 h 420800"/>
                <a:gd name="connsiteX1" fmla="*/ 1125051 w 1125051"/>
                <a:gd name="connsiteY1" fmla="*/ 252381 h 420800"/>
                <a:gd name="connsiteX2" fmla="*/ 872670 w 1125051"/>
                <a:gd name="connsiteY2" fmla="*/ 420800 h 420800"/>
                <a:gd name="connsiteX3" fmla="*/ 894844 w 1125051"/>
                <a:gd name="connsiteY3" fmla="*/ 309670 h 420800"/>
                <a:gd name="connsiteX4" fmla="*/ 691870 w 1125051"/>
                <a:gd name="connsiteY4" fmla="*/ 281874 h 420800"/>
                <a:gd name="connsiteX5" fmla="*/ 62808 w 1125051"/>
                <a:gd name="connsiteY5" fmla="*/ 347604 h 420800"/>
                <a:gd name="connsiteX6" fmla="*/ 0 w 1125051"/>
                <a:gd name="connsiteY6" fmla="*/ 132554 h 420800"/>
                <a:gd name="connsiteX7" fmla="*/ 708866 w 1125051"/>
                <a:gd name="connsiteY7" fmla="*/ 58485 h 420800"/>
                <a:gd name="connsiteX8" fmla="*/ 938683 w 1125051"/>
                <a:gd name="connsiteY8" fmla="*/ 89958 h 42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25051" h="420800">
                  <a:moveTo>
                    <a:pt x="956632" y="0"/>
                  </a:moveTo>
                  <a:lnTo>
                    <a:pt x="1125051" y="252381"/>
                  </a:lnTo>
                  <a:lnTo>
                    <a:pt x="872670" y="420800"/>
                  </a:lnTo>
                  <a:lnTo>
                    <a:pt x="894844" y="309670"/>
                  </a:lnTo>
                  <a:lnTo>
                    <a:pt x="691870" y="281874"/>
                  </a:lnTo>
                  <a:cubicBezTo>
                    <a:pt x="480512" y="265793"/>
                    <a:pt x="267386" y="287855"/>
                    <a:pt x="62808" y="347604"/>
                  </a:cubicBezTo>
                  <a:lnTo>
                    <a:pt x="0" y="132554"/>
                  </a:lnTo>
                  <a:cubicBezTo>
                    <a:pt x="230531" y="65224"/>
                    <a:pt x="470695" y="40364"/>
                    <a:pt x="708866" y="58485"/>
                  </a:cubicBezTo>
                  <a:lnTo>
                    <a:pt x="938683" y="89958"/>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Freeform: Shape 7">
              <a:extLst>
                <a:ext uri="{FF2B5EF4-FFF2-40B4-BE49-F238E27FC236}">
                  <a16:creationId xmlns:a16="http://schemas.microsoft.com/office/drawing/2014/main" id="{17F53320-B9F8-43FB-8C06-9FF261CC9310}"/>
                </a:ext>
              </a:extLst>
            </p:cNvPr>
            <p:cNvSpPr/>
            <p:nvPr/>
          </p:nvSpPr>
          <p:spPr>
            <a:xfrm rot="16985688">
              <a:off x="3746478" y="3101025"/>
              <a:ext cx="1125051" cy="420800"/>
            </a:xfrm>
            <a:custGeom>
              <a:avLst/>
              <a:gdLst>
                <a:gd name="connsiteX0" fmla="*/ 956632 w 1125051"/>
                <a:gd name="connsiteY0" fmla="*/ 0 h 420800"/>
                <a:gd name="connsiteX1" fmla="*/ 1125051 w 1125051"/>
                <a:gd name="connsiteY1" fmla="*/ 252381 h 420800"/>
                <a:gd name="connsiteX2" fmla="*/ 872670 w 1125051"/>
                <a:gd name="connsiteY2" fmla="*/ 420800 h 420800"/>
                <a:gd name="connsiteX3" fmla="*/ 894844 w 1125051"/>
                <a:gd name="connsiteY3" fmla="*/ 309670 h 420800"/>
                <a:gd name="connsiteX4" fmla="*/ 691870 w 1125051"/>
                <a:gd name="connsiteY4" fmla="*/ 281874 h 420800"/>
                <a:gd name="connsiteX5" fmla="*/ 62808 w 1125051"/>
                <a:gd name="connsiteY5" fmla="*/ 347604 h 420800"/>
                <a:gd name="connsiteX6" fmla="*/ 0 w 1125051"/>
                <a:gd name="connsiteY6" fmla="*/ 132554 h 420800"/>
                <a:gd name="connsiteX7" fmla="*/ 708866 w 1125051"/>
                <a:gd name="connsiteY7" fmla="*/ 58485 h 420800"/>
                <a:gd name="connsiteX8" fmla="*/ 938683 w 1125051"/>
                <a:gd name="connsiteY8" fmla="*/ 89958 h 42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25051" h="420800">
                  <a:moveTo>
                    <a:pt x="956632" y="0"/>
                  </a:moveTo>
                  <a:lnTo>
                    <a:pt x="1125051" y="252381"/>
                  </a:lnTo>
                  <a:lnTo>
                    <a:pt x="872670" y="420800"/>
                  </a:lnTo>
                  <a:lnTo>
                    <a:pt x="894844" y="309670"/>
                  </a:lnTo>
                  <a:lnTo>
                    <a:pt x="691870" y="281874"/>
                  </a:lnTo>
                  <a:cubicBezTo>
                    <a:pt x="480512" y="265793"/>
                    <a:pt x="267386" y="287855"/>
                    <a:pt x="62808" y="347604"/>
                  </a:cubicBezTo>
                  <a:lnTo>
                    <a:pt x="0" y="132554"/>
                  </a:lnTo>
                  <a:cubicBezTo>
                    <a:pt x="230531" y="65224"/>
                    <a:pt x="470695" y="40364"/>
                    <a:pt x="708866" y="58485"/>
                  </a:cubicBezTo>
                  <a:lnTo>
                    <a:pt x="938683" y="89958"/>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9" name="TextBox 8">
            <a:extLst>
              <a:ext uri="{FF2B5EF4-FFF2-40B4-BE49-F238E27FC236}">
                <a16:creationId xmlns:a16="http://schemas.microsoft.com/office/drawing/2014/main" id="{596DD08E-5389-4E0F-8745-5170420CCCD8}"/>
              </a:ext>
            </a:extLst>
          </p:cNvPr>
          <p:cNvSpPr txBox="1"/>
          <p:nvPr/>
        </p:nvSpPr>
        <p:spPr>
          <a:xfrm>
            <a:off x="4411079" y="1911272"/>
            <a:ext cx="1125051" cy="584775"/>
          </a:xfrm>
          <a:prstGeom prst="rect">
            <a:avLst/>
          </a:prstGeom>
          <a:noFill/>
        </p:spPr>
        <p:txBody>
          <a:bodyPr wrap="square" rtlCol="0" anchor="ctr">
            <a:spAutoFit/>
          </a:bodyPr>
          <a:lstStyle/>
          <a:p>
            <a:pPr algn="ctr"/>
            <a:r>
              <a:rPr lang="en-US" altLang="ko-KR" sz="1600" b="1" dirty="0">
                <a:solidFill>
                  <a:schemeClr val="accent5"/>
                </a:solidFill>
                <a:cs typeface="Arial" pitchFamily="34" charset="0"/>
              </a:rPr>
              <a:t>Contents  Here</a:t>
            </a:r>
            <a:endParaRPr lang="ko-KR" altLang="en-US" sz="1600" b="1" dirty="0">
              <a:solidFill>
                <a:schemeClr val="accent5"/>
              </a:solidFill>
              <a:cs typeface="Arial" pitchFamily="34" charset="0"/>
            </a:endParaRPr>
          </a:p>
        </p:txBody>
      </p:sp>
      <p:sp>
        <p:nvSpPr>
          <p:cNvPr id="10" name="TextBox 9">
            <a:extLst>
              <a:ext uri="{FF2B5EF4-FFF2-40B4-BE49-F238E27FC236}">
                <a16:creationId xmlns:a16="http://schemas.microsoft.com/office/drawing/2014/main" id="{D9E73297-CDDC-4365-80E4-A59FE68710AE}"/>
              </a:ext>
            </a:extLst>
          </p:cNvPr>
          <p:cNvSpPr txBox="1"/>
          <p:nvPr/>
        </p:nvSpPr>
        <p:spPr>
          <a:xfrm>
            <a:off x="6655871" y="1911271"/>
            <a:ext cx="1125051" cy="584775"/>
          </a:xfrm>
          <a:prstGeom prst="rect">
            <a:avLst/>
          </a:prstGeom>
          <a:noFill/>
        </p:spPr>
        <p:txBody>
          <a:bodyPr wrap="square" rtlCol="0" anchor="ctr">
            <a:spAutoFit/>
          </a:bodyPr>
          <a:lstStyle/>
          <a:p>
            <a:pPr algn="ctr"/>
            <a:r>
              <a:rPr lang="en-US" altLang="ko-KR" sz="1600" b="1" dirty="0">
                <a:solidFill>
                  <a:schemeClr val="accent1"/>
                </a:solidFill>
                <a:cs typeface="Arial" pitchFamily="34" charset="0"/>
              </a:rPr>
              <a:t>Contents  Here</a:t>
            </a:r>
            <a:endParaRPr lang="ko-KR" altLang="en-US" sz="1600" b="1" dirty="0">
              <a:solidFill>
                <a:schemeClr val="accent1"/>
              </a:solidFill>
              <a:cs typeface="Arial" pitchFamily="34" charset="0"/>
            </a:endParaRPr>
          </a:p>
        </p:txBody>
      </p:sp>
      <p:sp>
        <p:nvSpPr>
          <p:cNvPr id="11" name="TextBox 10">
            <a:extLst>
              <a:ext uri="{FF2B5EF4-FFF2-40B4-BE49-F238E27FC236}">
                <a16:creationId xmlns:a16="http://schemas.microsoft.com/office/drawing/2014/main" id="{916C7459-4EED-4A7B-A6CE-89D4D501ACDD}"/>
              </a:ext>
            </a:extLst>
          </p:cNvPr>
          <p:cNvSpPr txBox="1"/>
          <p:nvPr/>
        </p:nvSpPr>
        <p:spPr>
          <a:xfrm>
            <a:off x="5540217" y="5170005"/>
            <a:ext cx="1125051" cy="584775"/>
          </a:xfrm>
          <a:prstGeom prst="rect">
            <a:avLst/>
          </a:prstGeom>
          <a:noFill/>
        </p:spPr>
        <p:txBody>
          <a:bodyPr wrap="square" rtlCol="0" anchor="ctr">
            <a:spAutoFit/>
          </a:bodyPr>
          <a:lstStyle/>
          <a:p>
            <a:pPr algn="ctr"/>
            <a:r>
              <a:rPr lang="en-US" altLang="ko-KR" sz="1600" b="1" dirty="0">
                <a:solidFill>
                  <a:schemeClr val="accent3"/>
                </a:solidFill>
                <a:cs typeface="Arial" pitchFamily="34" charset="0"/>
              </a:rPr>
              <a:t>Contents  Here</a:t>
            </a:r>
            <a:endParaRPr lang="ko-KR" altLang="en-US" sz="1600" b="1" dirty="0">
              <a:solidFill>
                <a:schemeClr val="accent3"/>
              </a:solidFill>
              <a:cs typeface="Arial" pitchFamily="34" charset="0"/>
            </a:endParaRPr>
          </a:p>
        </p:txBody>
      </p:sp>
      <p:sp>
        <p:nvSpPr>
          <p:cNvPr id="12" name="TextBox 11">
            <a:extLst>
              <a:ext uri="{FF2B5EF4-FFF2-40B4-BE49-F238E27FC236}">
                <a16:creationId xmlns:a16="http://schemas.microsoft.com/office/drawing/2014/main" id="{188EE3DB-E246-4DA1-9C58-1A23A0990A5C}"/>
              </a:ext>
            </a:extLst>
          </p:cNvPr>
          <p:cNvSpPr txBox="1"/>
          <p:nvPr/>
        </p:nvSpPr>
        <p:spPr>
          <a:xfrm>
            <a:off x="7229867" y="3884322"/>
            <a:ext cx="1125051" cy="584775"/>
          </a:xfrm>
          <a:prstGeom prst="rect">
            <a:avLst/>
          </a:prstGeom>
          <a:noFill/>
        </p:spPr>
        <p:txBody>
          <a:bodyPr wrap="square" rtlCol="0" anchor="ctr">
            <a:spAutoFit/>
          </a:bodyPr>
          <a:lstStyle/>
          <a:p>
            <a:pPr algn="ctr"/>
            <a:r>
              <a:rPr lang="en-US" altLang="ko-KR" sz="1600" b="1" dirty="0">
                <a:solidFill>
                  <a:schemeClr val="accent2"/>
                </a:solidFill>
                <a:cs typeface="Arial" pitchFamily="34" charset="0"/>
              </a:rPr>
              <a:t>Contents  Here</a:t>
            </a:r>
            <a:endParaRPr lang="ko-KR" altLang="en-US" sz="1600" b="1" dirty="0">
              <a:solidFill>
                <a:schemeClr val="accent2"/>
              </a:solidFill>
              <a:cs typeface="Arial" pitchFamily="34" charset="0"/>
            </a:endParaRPr>
          </a:p>
        </p:txBody>
      </p:sp>
      <p:sp>
        <p:nvSpPr>
          <p:cNvPr id="13" name="TextBox 12">
            <a:extLst>
              <a:ext uri="{FF2B5EF4-FFF2-40B4-BE49-F238E27FC236}">
                <a16:creationId xmlns:a16="http://schemas.microsoft.com/office/drawing/2014/main" id="{05D70DA7-88DD-4BC2-8D20-D077FEF65F09}"/>
              </a:ext>
            </a:extLst>
          </p:cNvPr>
          <p:cNvSpPr txBox="1"/>
          <p:nvPr/>
        </p:nvSpPr>
        <p:spPr>
          <a:xfrm>
            <a:off x="3837083" y="3884322"/>
            <a:ext cx="1125051" cy="584775"/>
          </a:xfrm>
          <a:prstGeom prst="rect">
            <a:avLst/>
          </a:prstGeom>
          <a:noFill/>
        </p:spPr>
        <p:txBody>
          <a:bodyPr wrap="square" rtlCol="0" anchor="ctr">
            <a:spAutoFit/>
          </a:bodyPr>
          <a:lstStyle/>
          <a:p>
            <a:pPr algn="ctr"/>
            <a:r>
              <a:rPr lang="en-US" altLang="ko-KR" sz="1600" b="1" dirty="0">
                <a:solidFill>
                  <a:schemeClr val="accent4"/>
                </a:solidFill>
                <a:cs typeface="Arial" pitchFamily="34" charset="0"/>
              </a:rPr>
              <a:t>Contents  Here</a:t>
            </a:r>
            <a:endParaRPr lang="ko-KR" altLang="en-US" sz="1600" b="1" dirty="0">
              <a:solidFill>
                <a:schemeClr val="accent4"/>
              </a:solidFill>
              <a:cs typeface="Arial" pitchFamily="34" charset="0"/>
            </a:endParaRPr>
          </a:p>
        </p:txBody>
      </p:sp>
      <p:grpSp>
        <p:nvGrpSpPr>
          <p:cNvPr id="14" name="Group 13">
            <a:extLst>
              <a:ext uri="{FF2B5EF4-FFF2-40B4-BE49-F238E27FC236}">
                <a16:creationId xmlns:a16="http://schemas.microsoft.com/office/drawing/2014/main" id="{880B234E-83B4-4411-BB42-1568023265AE}"/>
              </a:ext>
            </a:extLst>
          </p:cNvPr>
          <p:cNvGrpSpPr/>
          <p:nvPr/>
        </p:nvGrpSpPr>
        <p:grpSpPr>
          <a:xfrm>
            <a:off x="5120055" y="2646354"/>
            <a:ext cx="1951891" cy="1999300"/>
            <a:chOff x="5128279" y="2936501"/>
            <a:chExt cx="1951891" cy="1999300"/>
          </a:xfrm>
        </p:grpSpPr>
        <p:sp>
          <p:nvSpPr>
            <p:cNvPr id="15" name="Partial Circle 14">
              <a:extLst>
                <a:ext uri="{FF2B5EF4-FFF2-40B4-BE49-F238E27FC236}">
                  <a16:creationId xmlns:a16="http://schemas.microsoft.com/office/drawing/2014/main" id="{CF6EE9CC-1076-4871-A2F0-ED936B80E572}"/>
                </a:ext>
              </a:extLst>
            </p:cNvPr>
            <p:cNvSpPr/>
            <p:nvPr/>
          </p:nvSpPr>
          <p:spPr>
            <a:xfrm>
              <a:off x="5154655" y="2936501"/>
              <a:ext cx="1890347" cy="1890347"/>
            </a:xfrm>
            <a:prstGeom prst="pie">
              <a:avLst>
                <a:gd name="adj1" fmla="val 14217794"/>
                <a:gd name="adj2" fmla="val 1818783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6" name="Partial Circle 15">
              <a:extLst>
                <a:ext uri="{FF2B5EF4-FFF2-40B4-BE49-F238E27FC236}">
                  <a16:creationId xmlns:a16="http://schemas.microsoft.com/office/drawing/2014/main" id="{8F1AA4A7-644F-4139-9960-505AC94DE2E4}"/>
                </a:ext>
              </a:extLst>
            </p:cNvPr>
            <p:cNvSpPr/>
            <p:nvPr/>
          </p:nvSpPr>
          <p:spPr>
            <a:xfrm rot="4320000">
              <a:off x="5189823" y="2971669"/>
              <a:ext cx="1890347" cy="1890347"/>
            </a:xfrm>
            <a:prstGeom prst="pie">
              <a:avLst>
                <a:gd name="adj1" fmla="val 14217794"/>
                <a:gd name="adj2" fmla="val 1818783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7" name="Partial Circle 16">
              <a:extLst>
                <a:ext uri="{FF2B5EF4-FFF2-40B4-BE49-F238E27FC236}">
                  <a16:creationId xmlns:a16="http://schemas.microsoft.com/office/drawing/2014/main" id="{B6282947-D8F3-46D6-8055-2CFC9A4D2F81}"/>
                </a:ext>
              </a:extLst>
            </p:cNvPr>
            <p:cNvSpPr/>
            <p:nvPr/>
          </p:nvSpPr>
          <p:spPr>
            <a:xfrm rot="8640000">
              <a:off x="5189823" y="3045454"/>
              <a:ext cx="1890347" cy="1890347"/>
            </a:xfrm>
            <a:prstGeom prst="pie">
              <a:avLst>
                <a:gd name="adj1" fmla="val 14217794"/>
                <a:gd name="adj2" fmla="val 1818783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8" name="Partial Circle 17">
              <a:extLst>
                <a:ext uri="{FF2B5EF4-FFF2-40B4-BE49-F238E27FC236}">
                  <a16:creationId xmlns:a16="http://schemas.microsoft.com/office/drawing/2014/main" id="{69076732-D7A2-4300-892D-13CDFD05DD41}"/>
                </a:ext>
              </a:extLst>
            </p:cNvPr>
            <p:cNvSpPr/>
            <p:nvPr/>
          </p:nvSpPr>
          <p:spPr>
            <a:xfrm rot="13020000">
              <a:off x="5128279" y="3042005"/>
              <a:ext cx="1890347" cy="1890347"/>
            </a:xfrm>
            <a:prstGeom prst="pie">
              <a:avLst>
                <a:gd name="adj1" fmla="val 14217794"/>
                <a:gd name="adj2" fmla="val 1818783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9" name="Partial Circle 18">
              <a:extLst>
                <a:ext uri="{FF2B5EF4-FFF2-40B4-BE49-F238E27FC236}">
                  <a16:creationId xmlns:a16="http://schemas.microsoft.com/office/drawing/2014/main" id="{38DB3B61-47B8-4DD1-8A01-ACF57050EAD2}"/>
                </a:ext>
              </a:extLst>
            </p:cNvPr>
            <p:cNvSpPr/>
            <p:nvPr/>
          </p:nvSpPr>
          <p:spPr>
            <a:xfrm rot="17280000">
              <a:off x="5128279" y="2980461"/>
              <a:ext cx="1890347" cy="1890347"/>
            </a:xfrm>
            <a:prstGeom prst="pie">
              <a:avLst>
                <a:gd name="adj1" fmla="val 14217794"/>
                <a:gd name="adj2" fmla="val 18187831"/>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0" name="Rectangle 16">
            <a:extLst>
              <a:ext uri="{FF2B5EF4-FFF2-40B4-BE49-F238E27FC236}">
                <a16:creationId xmlns:a16="http://schemas.microsoft.com/office/drawing/2014/main" id="{342E3F73-6C42-4885-8D85-28633267260E}"/>
              </a:ext>
            </a:extLst>
          </p:cNvPr>
          <p:cNvSpPr/>
          <p:nvPr/>
        </p:nvSpPr>
        <p:spPr>
          <a:xfrm rot="2700000">
            <a:off x="5345176" y="3230412"/>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1" name="Rectangle 9">
            <a:extLst>
              <a:ext uri="{FF2B5EF4-FFF2-40B4-BE49-F238E27FC236}">
                <a16:creationId xmlns:a16="http://schemas.microsoft.com/office/drawing/2014/main" id="{6083F429-67B9-462B-B9D1-2BC6D56B49A1}"/>
              </a:ext>
            </a:extLst>
          </p:cNvPr>
          <p:cNvSpPr/>
          <p:nvPr/>
        </p:nvSpPr>
        <p:spPr>
          <a:xfrm>
            <a:off x="5553151" y="4026493"/>
            <a:ext cx="329463" cy="308407"/>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2" name="Rounded Rectangle 5">
            <a:extLst>
              <a:ext uri="{FF2B5EF4-FFF2-40B4-BE49-F238E27FC236}">
                <a16:creationId xmlns:a16="http://schemas.microsoft.com/office/drawing/2014/main" id="{DB3A6B53-5709-4F3E-A9B4-E854A1602223}"/>
              </a:ext>
            </a:extLst>
          </p:cNvPr>
          <p:cNvSpPr/>
          <p:nvPr/>
        </p:nvSpPr>
        <p:spPr>
          <a:xfrm flipH="1">
            <a:off x="6484824" y="3321715"/>
            <a:ext cx="391682" cy="323114"/>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3" name="Block Arc 10">
            <a:extLst>
              <a:ext uri="{FF2B5EF4-FFF2-40B4-BE49-F238E27FC236}">
                <a16:creationId xmlns:a16="http://schemas.microsoft.com/office/drawing/2014/main" id="{36793E7E-D5BF-45A5-A96F-4E5DC2040920}"/>
              </a:ext>
            </a:extLst>
          </p:cNvPr>
          <p:cNvSpPr/>
          <p:nvPr/>
        </p:nvSpPr>
        <p:spPr>
          <a:xfrm>
            <a:off x="6229860" y="4038627"/>
            <a:ext cx="431509" cy="292281"/>
          </a:xfrm>
          <a:custGeom>
            <a:avLst/>
            <a:gdLst/>
            <a:ahLst/>
            <a:cxnLst/>
            <a:rect l="l" t="t" r="r" b="b"/>
            <a:pathLst>
              <a:path w="3219104" h="2180445">
                <a:moveTo>
                  <a:pt x="631935" y="660566"/>
                </a:moveTo>
                <a:cubicBezTo>
                  <a:pt x="582229" y="660566"/>
                  <a:pt x="541935" y="700860"/>
                  <a:pt x="541935" y="750566"/>
                </a:cubicBezTo>
                <a:cubicBezTo>
                  <a:pt x="541935" y="800272"/>
                  <a:pt x="582229" y="840566"/>
                  <a:pt x="631935" y="840566"/>
                </a:cubicBezTo>
                <a:cubicBezTo>
                  <a:pt x="681641" y="840566"/>
                  <a:pt x="721935" y="800272"/>
                  <a:pt x="721935" y="750566"/>
                </a:cubicBezTo>
                <a:cubicBezTo>
                  <a:pt x="721935" y="700860"/>
                  <a:pt x="681641" y="660566"/>
                  <a:pt x="631935" y="660566"/>
                </a:cubicBezTo>
                <a:close/>
                <a:moveTo>
                  <a:pt x="2920524" y="132986"/>
                </a:moveTo>
                <a:cubicBezTo>
                  <a:pt x="2884582" y="132986"/>
                  <a:pt x="2855445" y="171564"/>
                  <a:pt x="2855445" y="219152"/>
                </a:cubicBezTo>
                <a:cubicBezTo>
                  <a:pt x="2855445" y="266740"/>
                  <a:pt x="2884582" y="305318"/>
                  <a:pt x="2920524" y="305318"/>
                </a:cubicBezTo>
                <a:cubicBezTo>
                  <a:pt x="2956466" y="305318"/>
                  <a:pt x="2985603" y="266740"/>
                  <a:pt x="2985603" y="219152"/>
                </a:cubicBezTo>
                <a:cubicBezTo>
                  <a:pt x="2985603" y="171564"/>
                  <a:pt x="2956466" y="132986"/>
                  <a:pt x="2920524" y="132986"/>
                </a:cubicBezTo>
                <a:close/>
                <a:moveTo>
                  <a:pt x="1840097" y="123357"/>
                </a:moveTo>
                <a:cubicBezTo>
                  <a:pt x="1690593" y="125267"/>
                  <a:pt x="1541569" y="163386"/>
                  <a:pt x="1407089" y="237534"/>
                </a:cubicBezTo>
                <a:lnTo>
                  <a:pt x="1442443" y="299445"/>
                </a:lnTo>
                <a:cubicBezTo>
                  <a:pt x="1690026" y="162934"/>
                  <a:pt x="1991162" y="159087"/>
                  <a:pt x="2242273" y="289227"/>
                </a:cubicBezTo>
                <a:lnTo>
                  <a:pt x="2275978" y="226435"/>
                </a:lnTo>
                <a:cubicBezTo>
                  <a:pt x="2139582" y="155746"/>
                  <a:pt x="1989600" y="121447"/>
                  <a:pt x="1840097" y="123357"/>
                </a:cubicBezTo>
                <a:close/>
                <a:moveTo>
                  <a:pt x="1808744" y="1233"/>
                </a:moveTo>
                <a:cubicBezTo>
                  <a:pt x="2156106" y="-14520"/>
                  <a:pt x="2554236" y="122009"/>
                  <a:pt x="2727916" y="332053"/>
                </a:cubicBezTo>
                <a:lnTo>
                  <a:pt x="2797407" y="426906"/>
                </a:lnTo>
                <a:cubicBezTo>
                  <a:pt x="2816730" y="407744"/>
                  <a:pt x="2822914" y="396798"/>
                  <a:pt x="2848347" y="374270"/>
                </a:cubicBezTo>
                <a:cubicBezTo>
                  <a:pt x="2789714" y="335227"/>
                  <a:pt x="2770554" y="301522"/>
                  <a:pt x="2770554" y="211287"/>
                </a:cubicBezTo>
                <a:cubicBezTo>
                  <a:pt x="2770554" y="109060"/>
                  <a:pt x="2826850" y="34523"/>
                  <a:pt x="2918697" y="33333"/>
                </a:cubicBezTo>
                <a:cubicBezTo>
                  <a:pt x="3010544" y="32143"/>
                  <a:pt x="3068737" y="122977"/>
                  <a:pt x="3064459" y="218431"/>
                </a:cubicBezTo>
                <a:cubicBezTo>
                  <a:pt x="3062319" y="266188"/>
                  <a:pt x="3063213" y="242475"/>
                  <a:pt x="3054577" y="285936"/>
                </a:cubicBezTo>
                <a:cubicBezTo>
                  <a:pt x="3088600" y="260795"/>
                  <a:pt x="3146396" y="297212"/>
                  <a:pt x="3198377" y="27802"/>
                </a:cubicBezTo>
                <a:cubicBezTo>
                  <a:pt x="3270974" y="270322"/>
                  <a:pt x="3142267" y="378871"/>
                  <a:pt x="2977023" y="405424"/>
                </a:cubicBezTo>
                <a:cubicBezTo>
                  <a:pt x="2937650" y="455263"/>
                  <a:pt x="2906651" y="507366"/>
                  <a:pt x="2854455" y="531728"/>
                </a:cubicBezTo>
                <a:cubicBezTo>
                  <a:pt x="2854593" y="531917"/>
                  <a:pt x="2854687" y="532126"/>
                  <a:pt x="2854781" y="532336"/>
                </a:cubicBezTo>
                <a:lnTo>
                  <a:pt x="2914835" y="719911"/>
                </a:lnTo>
                <a:cubicBezTo>
                  <a:pt x="2982387" y="1030651"/>
                  <a:pt x="2875068" y="1334999"/>
                  <a:pt x="2751965" y="1458417"/>
                </a:cubicBezTo>
                <a:cubicBezTo>
                  <a:pt x="2718119" y="1752479"/>
                  <a:pt x="2636178" y="1904762"/>
                  <a:pt x="2564924" y="2133185"/>
                </a:cubicBezTo>
                <a:cubicBezTo>
                  <a:pt x="2548001" y="2174319"/>
                  <a:pt x="2290597" y="2162941"/>
                  <a:pt x="2284362" y="2130560"/>
                </a:cubicBezTo>
                <a:cubicBezTo>
                  <a:pt x="2253189" y="1989654"/>
                  <a:pt x="2205984" y="1832997"/>
                  <a:pt x="2190842" y="1681589"/>
                </a:cubicBezTo>
                <a:cubicBezTo>
                  <a:pt x="1937891" y="1727975"/>
                  <a:pt x="1628829" y="1727099"/>
                  <a:pt x="1429318" y="1710471"/>
                </a:cubicBezTo>
                <a:cubicBezTo>
                  <a:pt x="1387456" y="1891634"/>
                  <a:pt x="1268107" y="2057044"/>
                  <a:pt x="1143413" y="2180445"/>
                </a:cubicBezTo>
                <a:lnTo>
                  <a:pt x="943012" y="2180445"/>
                </a:lnTo>
                <a:cubicBezTo>
                  <a:pt x="894916" y="2170818"/>
                  <a:pt x="902932" y="1825120"/>
                  <a:pt x="910948" y="1650083"/>
                </a:cubicBezTo>
                <a:cubicBezTo>
                  <a:pt x="600994" y="1508303"/>
                  <a:pt x="-80369" y="1319263"/>
                  <a:pt x="7807" y="838786"/>
                </a:cubicBezTo>
                <a:cubicBezTo>
                  <a:pt x="13151" y="796777"/>
                  <a:pt x="184160" y="802028"/>
                  <a:pt x="275009" y="799402"/>
                </a:cubicBezTo>
                <a:cubicBezTo>
                  <a:pt x="369419" y="659373"/>
                  <a:pt x="418407" y="582356"/>
                  <a:pt x="555570" y="465957"/>
                </a:cubicBezTo>
                <a:cubicBezTo>
                  <a:pt x="547554" y="374062"/>
                  <a:pt x="496786" y="206026"/>
                  <a:pt x="531522" y="190273"/>
                </a:cubicBezTo>
                <a:cubicBezTo>
                  <a:pt x="764877" y="64246"/>
                  <a:pt x="803177" y="250661"/>
                  <a:pt x="924308" y="355683"/>
                </a:cubicBezTo>
                <a:cubicBezTo>
                  <a:pt x="1130053" y="143013"/>
                  <a:pt x="1554903" y="11735"/>
                  <a:pt x="1808744" y="12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24" name="Oval 21">
            <a:extLst>
              <a:ext uri="{FF2B5EF4-FFF2-40B4-BE49-F238E27FC236}">
                <a16:creationId xmlns:a16="http://schemas.microsoft.com/office/drawing/2014/main" id="{5A980E22-BD1F-4855-9EC5-9624835F6AE7}"/>
              </a:ext>
            </a:extLst>
          </p:cNvPr>
          <p:cNvSpPr>
            <a:spLocks noChangeAspect="1"/>
          </p:cNvSpPr>
          <p:nvPr/>
        </p:nvSpPr>
        <p:spPr>
          <a:xfrm>
            <a:off x="5909702" y="2830505"/>
            <a:ext cx="372596" cy="375708"/>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5" name="TextBox 24">
            <a:extLst>
              <a:ext uri="{FF2B5EF4-FFF2-40B4-BE49-F238E27FC236}">
                <a16:creationId xmlns:a16="http://schemas.microsoft.com/office/drawing/2014/main" id="{23201B0D-9B32-4A80-AA17-983484935BF0}"/>
              </a:ext>
            </a:extLst>
          </p:cNvPr>
          <p:cNvSpPr txBox="1"/>
          <p:nvPr/>
        </p:nvSpPr>
        <p:spPr>
          <a:xfrm>
            <a:off x="8556099" y="3767248"/>
            <a:ext cx="3068065" cy="830997"/>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a:t>
            </a:r>
            <a:endParaRPr lang="ko-KR" altLang="en-US" sz="1200" dirty="0">
              <a:solidFill>
                <a:schemeClr val="tx1">
                  <a:lumMod val="75000"/>
                  <a:lumOff val="25000"/>
                </a:schemeClr>
              </a:solidFill>
              <a:cs typeface="Arial" pitchFamily="34" charset="0"/>
            </a:endParaRPr>
          </a:p>
        </p:txBody>
      </p:sp>
      <p:sp>
        <p:nvSpPr>
          <p:cNvPr id="26" name="TextBox 25">
            <a:extLst>
              <a:ext uri="{FF2B5EF4-FFF2-40B4-BE49-F238E27FC236}">
                <a16:creationId xmlns:a16="http://schemas.microsoft.com/office/drawing/2014/main" id="{BA5A3B2A-8BD9-4521-9E5F-828E514DEC6E}"/>
              </a:ext>
            </a:extLst>
          </p:cNvPr>
          <p:cNvSpPr txBox="1"/>
          <p:nvPr/>
        </p:nvSpPr>
        <p:spPr>
          <a:xfrm>
            <a:off x="567836" y="3767248"/>
            <a:ext cx="3068065" cy="830997"/>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a:t>
            </a:r>
            <a:endParaRPr lang="ko-KR" altLang="en-US" sz="1200" dirty="0">
              <a:solidFill>
                <a:schemeClr val="tx1">
                  <a:lumMod val="75000"/>
                  <a:lumOff val="25000"/>
                </a:schemeClr>
              </a:solidFill>
              <a:cs typeface="Arial" pitchFamily="34" charset="0"/>
            </a:endParaRPr>
          </a:p>
        </p:txBody>
      </p:sp>
      <p:sp>
        <p:nvSpPr>
          <p:cNvPr id="27" name="TextBox 26">
            <a:extLst>
              <a:ext uri="{FF2B5EF4-FFF2-40B4-BE49-F238E27FC236}">
                <a16:creationId xmlns:a16="http://schemas.microsoft.com/office/drawing/2014/main" id="{0D979BFF-0E0A-4FBA-B4F3-AF1CF0F37698}"/>
              </a:ext>
            </a:extLst>
          </p:cNvPr>
          <p:cNvSpPr txBox="1"/>
          <p:nvPr/>
        </p:nvSpPr>
        <p:spPr>
          <a:xfrm>
            <a:off x="8128363" y="1786259"/>
            <a:ext cx="3068065" cy="830997"/>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a:t>
            </a:r>
            <a:endParaRPr lang="ko-KR" altLang="en-US" sz="1200" dirty="0">
              <a:solidFill>
                <a:schemeClr val="tx1">
                  <a:lumMod val="75000"/>
                  <a:lumOff val="25000"/>
                </a:schemeClr>
              </a:solidFill>
              <a:cs typeface="Arial" pitchFamily="34" charset="0"/>
            </a:endParaRPr>
          </a:p>
        </p:txBody>
      </p:sp>
      <p:sp>
        <p:nvSpPr>
          <p:cNvPr id="28" name="TextBox 27">
            <a:extLst>
              <a:ext uri="{FF2B5EF4-FFF2-40B4-BE49-F238E27FC236}">
                <a16:creationId xmlns:a16="http://schemas.microsoft.com/office/drawing/2014/main" id="{7D4611B6-92F0-48E3-B2C5-6B6458F6E7DD}"/>
              </a:ext>
            </a:extLst>
          </p:cNvPr>
          <p:cNvSpPr txBox="1"/>
          <p:nvPr/>
        </p:nvSpPr>
        <p:spPr>
          <a:xfrm>
            <a:off x="995572" y="1786259"/>
            <a:ext cx="3068065" cy="830997"/>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a:t>
            </a:r>
            <a:endParaRPr lang="ko-KR" altLang="en-US" sz="1200" dirty="0">
              <a:solidFill>
                <a:schemeClr val="tx1">
                  <a:lumMod val="75000"/>
                  <a:lumOff val="25000"/>
                </a:schemeClr>
              </a:solidFill>
              <a:cs typeface="Arial" pitchFamily="34" charset="0"/>
            </a:endParaRPr>
          </a:p>
        </p:txBody>
      </p:sp>
      <p:sp>
        <p:nvSpPr>
          <p:cNvPr id="29" name="TextBox 28">
            <a:extLst>
              <a:ext uri="{FF2B5EF4-FFF2-40B4-BE49-F238E27FC236}">
                <a16:creationId xmlns:a16="http://schemas.microsoft.com/office/drawing/2014/main" id="{CAE66671-2310-495C-B413-929537C259F9}"/>
              </a:ext>
            </a:extLst>
          </p:cNvPr>
          <p:cNvSpPr txBox="1"/>
          <p:nvPr/>
        </p:nvSpPr>
        <p:spPr>
          <a:xfrm>
            <a:off x="3485012" y="5816836"/>
            <a:ext cx="5221976" cy="46166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a:t>
            </a:r>
            <a:endParaRPr lang="ko-KR" altLang="en-US" sz="1200"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val="8482126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Infographic Style</a:t>
            </a:r>
          </a:p>
        </p:txBody>
      </p:sp>
      <p:graphicFrame>
        <p:nvGraphicFramePr>
          <p:cNvPr id="3" name="Chart 2">
            <a:extLst>
              <a:ext uri="{FF2B5EF4-FFF2-40B4-BE49-F238E27FC236}">
                <a16:creationId xmlns:a16="http://schemas.microsoft.com/office/drawing/2014/main" id="{2A9389A4-8AE3-431E-9A46-1F6389E60DBD}"/>
              </a:ext>
            </a:extLst>
          </p:cNvPr>
          <p:cNvGraphicFramePr/>
          <p:nvPr>
            <p:extLst>
              <p:ext uri="{D42A27DB-BD31-4B8C-83A1-F6EECF244321}">
                <p14:modId xmlns:p14="http://schemas.microsoft.com/office/powerpoint/2010/main" val="1581142978"/>
              </p:ext>
            </p:extLst>
          </p:nvPr>
        </p:nvGraphicFramePr>
        <p:xfrm>
          <a:off x="5966234" y="1963358"/>
          <a:ext cx="5552269" cy="4220159"/>
        </p:xfrm>
        <a:graphic>
          <a:graphicData uri="http://schemas.openxmlformats.org/drawingml/2006/chart">
            <c:chart xmlns:c="http://schemas.openxmlformats.org/drawingml/2006/chart" xmlns:r="http://schemas.openxmlformats.org/officeDocument/2006/relationships" r:id="rId2"/>
          </a:graphicData>
        </a:graphic>
      </p:graphicFrame>
      <p:grpSp>
        <p:nvGrpSpPr>
          <p:cNvPr id="4" name="Group 3">
            <a:extLst>
              <a:ext uri="{FF2B5EF4-FFF2-40B4-BE49-F238E27FC236}">
                <a16:creationId xmlns:a16="http://schemas.microsoft.com/office/drawing/2014/main" id="{58849BED-B30B-4B77-9210-885BB8B70E83}"/>
              </a:ext>
            </a:extLst>
          </p:cNvPr>
          <p:cNvGrpSpPr/>
          <p:nvPr/>
        </p:nvGrpSpPr>
        <p:grpSpPr>
          <a:xfrm>
            <a:off x="673497" y="4729402"/>
            <a:ext cx="3418857" cy="636036"/>
            <a:chOff x="673497" y="4729402"/>
            <a:chExt cx="3418857" cy="636036"/>
          </a:xfrm>
        </p:grpSpPr>
        <p:sp>
          <p:nvSpPr>
            <p:cNvPr id="5" name="Round Same Side Corner Rectangle 8">
              <a:extLst>
                <a:ext uri="{FF2B5EF4-FFF2-40B4-BE49-F238E27FC236}">
                  <a16:creationId xmlns:a16="http://schemas.microsoft.com/office/drawing/2014/main" id="{52A1BC7A-067E-4737-AD2F-92A2E34BC7A1}"/>
                </a:ext>
              </a:extLst>
            </p:cNvPr>
            <p:cNvSpPr/>
            <p:nvPr/>
          </p:nvSpPr>
          <p:spPr>
            <a:xfrm>
              <a:off x="673497" y="4729402"/>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6" name="Round Same Side Corner Rectangle 8">
              <a:extLst>
                <a:ext uri="{FF2B5EF4-FFF2-40B4-BE49-F238E27FC236}">
                  <a16:creationId xmlns:a16="http://schemas.microsoft.com/office/drawing/2014/main" id="{E4FE11EE-2C59-4719-B1BB-AA2CEDD54472}"/>
                </a:ext>
              </a:extLst>
            </p:cNvPr>
            <p:cNvSpPr/>
            <p:nvPr/>
          </p:nvSpPr>
          <p:spPr>
            <a:xfrm>
              <a:off x="1026537" y="4729402"/>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7" name="Round Same Side Corner Rectangle 8">
              <a:extLst>
                <a:ext uri="{FF2B5EF4-FFF2-40B4-BE49-F238E27FC236}">
                  <a16:creationId xmlns:a16="http://schemas.microsoft.com/office/drawing/2014/main" id="{65C90D60-263D-4BBE-9888-253A9F7DE662}"/>
                </a:ext>
              </a:extLst>
            </p:cNvPr>
            <p:cNvSpPr/>
            <p:nvPr/>
          </p:nvSpPr>
          <p:spPr>
            <a:xfrm>
              <a:off x="1379577" y="4729402"/>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8" name="Round Same Side Corner Rectangle 8">
              <a:extLst>
                <a:ext uri="{FF2B5EF4-FFF2-40B4-BE49-F238E27FC236}">
                  <a16:creationId xmlns:a16="http://schemas.microsoft.com/office/drawing/2014/main" id="{396E9725-887B-4568-A819-5D8F25397B7A}"/>
                </a:ext>
              </a:extLst>
            </p:cNvPr>
            <p:cNvSpPr/>
            <p:nvPr/>
          </p:nvSpPr>
          <p:spPr>
            <a:xfrm>
              <a:off x="1732617" y="4729402"/>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9" name="Round Same Side Corner Rectangle 8">
              <a:extLst>
                <a:ext uri="{FF2B5EF4-FFF2-40B4-BE49-F238E27FC236}">
                  <a16:creationId xmlns:a16="http://schemas.microsoft.com/office/drawing/2014/main" id="{550EDCD6-7D1E-45B2-A2AA-3BC9377CB2BC}"/>
                </a:ext>
              </a:extLst>
            </p:cNvPr>
            <p:cNvSpPr/>
            <p:nvPr/>
          </p:nvSpPr>
          <p:spPr>
            <a:xfrm>
              <a:off x="2085657" y="4729402"/>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0" name="Round Same Side Corner Rectangle 8">
              <a:extLst>
                <a:ext uri="{FF2B5EF4-FFF2-40B4-BE49-F238E27FC236}">
                  <a16:creationId xmlns:a16="http://schemas.microsoft.com/office/drawing/2014/main" id="{6C854465-360A-4D25-82EE-9C3E18D0B1E1}"/>
                </a:ext>
              </a:extLst>
            </p:cNvPr>
            <p:cNvSpPr/>
            <p:nvPr/>
          </p:nvSpPr>
          <p:spPr>
            <a:xfrm>
              <a:off x="2438697" y="4729402"/>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1" name="Round Same Side Corner Rectangle 8">
              <a:extLst>
                <a:ext uri="{FF2B5EF4-FFF2-40B4-BE49-F238E27FC236}">
                  <a16:creationId xmlns:a16="http://schemas.microsoft.com/office/drawing/2014/main" id="{F59621A6-EEF4-4EFE-9CA0-47A81E4E3FDC}"/>
                </a:ext>
              </a:extLst>
            </p:cNvPr>
            <p:cNvSpPr/>
            <p:nvPr/>
          </p:nvSpPr>
          <p:spPr>
            <a:xfrm>
              <a:off x="2791737" y="4729402"/>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2" name="Round Same Side Corner Rectangle 8">
              <a:extLst>
                <a:ext uri="{FF2B5EF4-FFF2-40B4-BE49-F238E27FC236}">
                  <a16:creationId xmlns:a16="http://schemas.microsoft.com/office/drawing/2014/main" id="{F0F12CDB-9E63-4273-A15C-7C4397753425}"/>
                </a:ext>
              </a:extLst>
            </p:cNvPr>
            <p:cNvSpPr/>
            <p:nvPr/>
          </p:nvSpPr>
          <p:spPr>
            <a:xfrm>
              <a:off x="3144777" y="4729402"/>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3" name="Round Same Side Corner Rectangle 8">
              <a:extLst>
                <a:ext uri="{FF2B5EF4-FFF2-40B4-BE49-F238E27FC236}">
                  <a16:creationId xmlns:a16="http://schemas.microsoft.com/office/drawing/2014/main" id="{B11D7DA9-7C5C-48E5-84F1-4512306185C3}"/>
                </a:ext>
              </a:extLst>
            </p:cNvPr>
            <p:cNvSpPr/>
            <p:nvPr/>
          </p:nvSpPr>
          <p:spPr>
            <a:xfrm>
              <a:off x="3497817" y="4729402"/>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4" name="Round Same Side Corner Rectangle 8">
              <a:extLst>
                <a:ext uri="{FF2B5EF4-FFF2-40B4-BE49-F238E27FC236}">
                  <a16:creationId xmlns:a16="http://schemas.microsoft.com/office/drawing/2014/main" id="{C7971907-808B-46B9-9C26-37F4A3F7A00E}"/>
                </a:ext>
              </a:extLst>
            </p:cNvPr>
            <p:cNvSpPr/>
            <p:nvPr/>
          </p:nvSpPr>
          <p:spPr>
            <a:xfrm>
              <a:off x="3850859" y="4729402"/>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grpSp>
      <p:grpSp>
        <p:nvGrpSpPr>
          <p:cNvPr id="15" name="Group 14">
            <a:extLst>
              <a:ext uri="{FF2B5EF4-FFF2-40B4-BE49-F238E27FC236}">
                <a16:creationId xmlns:a16="http://schemas.microsoft.com/office/drawing/2014/main" id="{928BB5FE-486E-4382-8888-BCE23D28C14C}"/>
              </a:ext>
            </a:extLst>
          </p:cNvPr>
          <p:cNvGrpSpPr/>
          <p:nvPr/>
        </p:nvGrpSpPr>
        <p:grpSpPr>
          <a:xfrm>
            <a:off x="673497" y="3911322"/>
            <a:ext cx="3418857" cy="636036"/>
            <a:chOff x="673497" y="3911322"/>
            <a:chExt cx="3418857" cy="636036"/>
          </a:xfrm>
        </p:grpSpPr>
        <p:sp>
          <p:nvSpPr>
            <p:cNvPr id="16" name="Round Same Side Corner Rectangle 8">
              <a:extLst>
                <a:ext uri="{FF2B5EF4-FFF2-40B4-BE49-F238E27FC236}">
                  <a16:creationId xmlns:a16="http://schemas.microsoft.com/office/drawing/2014/main" id="{CD5E7A5C-328E-45D2-B041-1D7E1A97411D}"/>
                </a:ext>
              </a:extLst>
            </p:cNvPr>
            <p:cNvSpPr/>
            <p:nvPr/>
          </p:nvSpPr>
          <p:spPr>
            <a:xfrm>
              <a:off x="673497" y="3911322"/>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7" name="Round Same Side Corner Rectangle 8">
              <a:extLst>
                <a:ext uri="{FF2B5EF4-FFF2-40B4-BE49-F238E27FC236}">
                  <a16:creationId xmlns:a16="http://schemas.microsoft.com/office/drawing/2014/main" id="{28073633-A509-428B-BB3F-92AAAB2EF14D}"/>
                </a:ext>
              </a:extLst>
            </p:cNvPr>
            <p:cNvSpPr/>
            <p:nvPr/>
          </p:nvSpPr>
          <p:spPr>
            <a:xfrm>
              <a:off x="1026537" y="3911322"/>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8" name="Round Same Side Corner Rectangle 8">
              <a:extLst>
                <a:ext uri="{FF2B5EF4-FFF2-40B4-BE49-F238E27FC236}">
                  <a16:creationId xmlns:a16="http://schemas.microsoft.com/office/drawing/2014/main" id="{7CA75DE9-04BC-4C19-8334-6D70D7ACF4DF}"/>
                </a:ext>
              </a:extLst>
            </p:cNvPr>
            <p:cNvSpPr/>
            <p:nvPr/>
          </p:nvSpPr>
          <p:spPr>
            <a:xfrm>
              <a:off x="1379577" y="3911322"/>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9" name="Round Same Side Corner Rectangle 8">
              <a:extLst>
                <a:ext uri="{FF2B5EF4-FFF2-40B4-BE49-F238E27FC236}">
                  <a16:creationId xmlns:a16="http://schemas.microsoft.com/office/drawing/2014/main" id="{7966F386-5AD9-406D-810F-7E417CEAA13B}"/>
                </a:ext>
              </a:extLst>
            </p:cNvPr>
            <p:cNvSpPr/>
            <p:nvPr/>
          </p:nvSpPr>
          <p:spPr>
            <a:xfrm>
              <a:off x="1732617" y="3911322"/>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0" name="Round Same Side Corner Rectangle 8">
              <a:extLst>
                <a:ext uri="{FF2B5EF4-FFF2-40B4-BE49-F238E27FC236}">
                  <a16:creationId xmlns:a16="http://schemas.microsoft.com/office/drawing/2014/main" id="{D16207D1-2118-46BC-BB71-A517F5DCF513}"/>
                </a:ext>
              </a:extLst>
            </p:cNvPr>
            <p:cNvSpPr/>
            <p:nvPr/>
          </p:nvSpPr>
          <p:spPr>
            <a:xfrm>
              <a:off x="2085657" y="3911322"/>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1" name="Round Same Side Corner Rectangle 8">
              <a:extLst>
                <a:ext uri="{FF2B5EF4-FFF2-40B4-BE49-F238E27FC236}">
                  <a16:creationId xmlns:a16="http://schemas.microsoft.com/office/drawing/2014/main" id="{0085C480-052C-48BA-AE91-5A76C6C43BFD}"/>
                </a:ext>
              </a:extLst>
            </p:cNvPr>
            <p:cNvSpPr/>
            <p:nvPr/>
          </p:nvSpPr>
          <p:spPr>
            <a:xfrm>
              <a:off x="2438697" y="3911322"/>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2" name="Round Same Side Corner Rectangle 8">
              <a:extLst>
                <a:ext uri="{FF2B5EF4-FFF2-40B4-BE49-F238E27FC236}">
                  <a16:creationId xmlns:a16="http://schemas.microsoft.com/office/drawing/2014/main" id="{62AEDD9B-0875-4C25-9070-523EEA09A97E}"/>
                </a:ext>
              </a:extLst>
            </p:cNvPr>
            <p:cNvSpPr/>
            <p:nvPr/>
          </p:nvSpPr>
          <p:spPr>
            <a:xfrm>
              <a:off x="2791737" y="3911322"/>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3" name="Round Same Side Corner Rectangle 8">
              <a:extLst>
                <a:ext uri="{FF2B5EF4-FFF2-40B4-BE49-F238E27FC236}">
                  <a16:creationId xmlns:a16="http://schemas.microsoft.com/office/drawing/2014/main" id="{846BE51C-962A-48F8-AAF3-1BD6C9ACB72C}"/>
                </a:ext>
              </a:extLst>
            </p:cNvPr>
            <p:cNvSpPr/>
            <p:nvPr/>
          </p:nvSpPr>
          <p:spPr>
            <a:xfrm>
              <a:off x="3144777" y="3911322"/>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ound Same Side Corner Rectangle 8">
              <a:extLst>
                <a:ext uri="{FF2B5EF4-FFF2-40B4-BE49-F238E27FC236}">
                  <a16:creationId xmlns:a16="http://schemas.microsoft.com/office/drawing/2014/main" id="{37893880-D9FE-4584-B807-B6140A8E5F2D}"/>
                </a:ext>
              </a:extLst>
            </p:cNvPr>
            <p:cNvSpPr/>
            <p:nvPr/>
          </p:nvSpPr>
          <p:spPr>
            <a:xfrm>
              <a:off x="3497817" y="3911322"/>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5" name="Round Same Side Corner Rectangle 8">
              <a:extLst>
                <a:ext uri="{FF2B5EF4-FFF2-40B4-BE49-F238E27FC236}">
                  <a16:creationId xmlns:a16="http://schemas.microsoft.com/office/drawing/2014/main" id="{372D7781-B03E-4F75-9DC7-BA2C598B3349}"/>
                </a:ext>
              </a:extLst>
            </p:cNvPr>
            <p:cNvSpPr/>
            <p:nvPr/>
          </p:nvSpPr>
          <p:spPr>
            <a:xfrm>
              <a:off x="3850859" y="3911322"/>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grpSp>
      <p:grpSp>
        <p:nvGrpSpPr>
          <p:cNvPr id="26" name="Group 25">
            <a:extLst>
              <a:ext uri="{FF2B5EF4-FFF2-40B4-BE49-F238E27FC236}">
                <a16:creationId xmlns:a16="http://schemas.microsoft.com/office/drawing/2014/main" id="{B7DBB68B-EB20-48E6-A9B7-F77B15AD38D7}"/>
              </a:ext>
            </a:extLst>
          </p:cNvPr>
          <p:cNvGrpSpPr/>
          <p:nvPr/>
        </p:nvGrpSpPr>
        <p:grpSpPr>
          <a:xfrm>
            <a:off x="673497" y="5547481"/>
            <a:ext cx="3418857" cy="636036"/>
            <a:chOff x="673497" y="5547481"/>
            <a:chExt cx="3418857" cy="636036"/>
          </a:xfrm>
        </p:grpSpPr>
        <p:sp>
          <p:nvSpPr>
            <p:cNvPr id="27" name="Round Same Side Corner Rectangle 8">
              <a:extLst>
                <a:ext uri="{FF2B5EF4-FFF2-40B4-BE49-F238E27FC236}">
                  <a16:creationId xmlns:a16="http://schemas.microsoft.com/office/drawing/2014/main" id="{2FE75815-CCA0-42E4-BCAD-C2983DC09FDF}"/>
                </a:ext>
              </a:extLst>
            </p:cNvPr>
            <p:cNvSpPr/>
            <p:nvPr/>
          </p:nvSpPr>
          <p:spPr>
            <a:xfrm>
              <a:off x="673497" y="5547481"/>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8" name="Round Same Side Corner Rectangle 8">
              <a:extLst>
                <a:ext uri="{FF2B5EF4-FFF2-40B4-BE49-F238E27FC236}">
                  <a16:creationId xmlns:a16="http://schemas.microsoft.com/office/drawing/2014/main" id="{F7B163D2-032F-48EE-8451-1BDE5478BFEF}"/>
                </a:ext>
              </a:extLst>
            </p:cNvPr>
            <p:cNvSpPr/>
            <p:nvPr/>
          </p:nvSpPr>
          <p:spPr>
            <a:xfrm>
              <a:off x="1026537" y="5547481"/>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9" name="Round Same Side Corner Rectangle 8">
              <a:extLst>
                <a:ext uri="{FF2B5EF4-FFF2-40B4-BE49-F238E27FC236}">
                  <a16:creationId xmlns:a16="http://schemas.microsoft.com/office/drawing/2014/main" id="{91C5D922-B63D-4811-BE5F-5972BD2C17F6}"/>
                </a:ext>
              </a:extLst>
            </p:cNvPr>
            <p:cNvSpPr/>
            <p:nvPr/>
          </p:nvSpPr>
          <p:spPr>
            <a:xfrm>
              <a:off x="1379577" y="5547481"/>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0" name="Round Same Side Corner Rectangle 8">
              <a:extLst>
                <a:ext uri="{FF2B5EF4-FFF2-40B4-BE49-F238E27FC236}">
                  <a16:creationId xmlns:a16="http://schemas.microsoft.com/office/drawing/2014/main" id="{DD7507D0-F9F2-4CF1-9495-6BB4FD8D5990}"/>
                </a:ext>
              </a:extLst>
            </p:cNvPr>
            <p:cNvSpPr/>
            <p:nvPr/>
          </p:nvSpPr>
          <p:spPr>
            <a:xfrm>
              <a:off x="1732617" y="5547481"/>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1" name="Round Same Side Corner Rectangle 8">
              <a:extLst>
                <a:ext uri="{FF2B5EF4-FFF2-40B4-BE49-F238E27FC236}">
                  <a16:creationId xmlns:a16="http://schemas.microsoft.com/office/drawing/2014/main" id="{905AFFEC-69CF-43F9-BC37-D7C5363B8915}"/>
                </a:ext>
              </a:extLst>
            </p:cNvPr>
            <p:cNvSpPr/>
            <p:nvPr/>
          </p:nvSpPr>
          <p:spPr>
            <a:xfrm>
              <a:off x="2085657" y="5547481"/>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2" name="Round Same Side Corner Rectangle 8">
              <a:extLst>
                <a:ext uri="{FF2B5EF4-FFF2-40B4-BE49-F238E27FC236}">
                  <a16:creationId xmlns:a16="http://schemas.microsoft.com/office/drawing/2014/main" id="{0D707049-7737-4C67-BFFF-3B72A4C012B8}"/>
                </a:ext>
              </a:extLst>
            </p:cNvPr>
            <p:cNvSpPr/>
            <p:nvPr/>
          </p:nvSpPr>
          <p:spPr>
            <a:xfrm>
              <a:off x="2438697" y="5547481"/>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3" name="Round Same Side Corner Rectangle 8">
              <a:extLst>
                <a:ext uri="{FF2B5EF4-FFF2-40B4-BE49-F238E27FC236}">
                  <a16:creationId xmlns:a16="http://schemas.microsoft.com/office/drawing/2014/main" id="{4A962A36-877E-469E-9478-489B8A79DB5B}"/>
                </a:ext>
              </a:extLst>
            </p:cNvPr>
            <p:cNvSpPr/>
            <p:nvPr/>
          </p:nvSpPr>
          <p:spPr>
            <a:xfrm>
              <a:off x="2791737" y="5547481"/>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4" name="Round Same Side Corner Rectangle 8">
              <a:extLst>
                <a:ext uri="{FF2B5EF4-FFF2-40B4-BE49-F238E27FC236}">
                  <a16:creationId xmlns:a16="http://schemas.microsoft.com/office/drawing/2014/main" id="{A953F6B2-10E1-4E95-A85D-0A98896A2417}"/>
                </a:ext>
              </a:extLst>
            </p:cNvPr>
            <p:cNvSpPr/>
            <p:nvPr/>
          </p:nvSpPr>
          <p:spPr>
            <a:xfrm>
              <a:off x="3144777" y="5547481"/>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5" name="Round Same Side Corner Rectangle 8">
              <a:extLst>
                <a:ext uri="{FF2B5EF4-FFF2-40B4-BE49-F238E27FC236}">
                  <a16:creationId xmlns:a16="http://schemas.microsoft.com/office/drawing/2014/main" id="{75F2D688-0ACB-4E7E-B018-1CC7382D4750}"/>
                </a:ext>
              </a:extLst>
            </p:cNvPr>
            <p:cNvSpPr/>
            <p:nvPr/>
          </p:nvSpPr>
          <p:spPr>
            <a:xfrm>
              <a:off x="3497817" y="5547481"/>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6" name="Round Same Side Corner Rectangle 8">
              <a:extLst>
                <a:ext uri="{FF2B5EF4-FFF2-40B4-BE49-F238E27FC236}">
                  <a16:creationId xmlns:a16="http://schemas.microsoft.com/office/drawing/2014/main" id="{EE6A2DDD-A4D8-4F20-9354-A98C955168EA}"/>
                </a:ext>
              </a:extLst>
            </p:cNvPr>
            <p:cNvSpPr/>
            <p:nvPr/>
          </p:nvSpPr>
          <p:spPr>
            <a:xfrm>
              <a:off x="3850859" y="5547481"/>
              <a:ext cx="241495" cy="636036"/>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grpSp>
      <p:sp>
        <p:nvSpPr>
          <p:cNvPr id="37" name="TextBox 36">
            <a:extLst>
              <a:ext uri="{FF2B5EF4-FFF2-40B4-BE49-F238E27FC236}">
                <a16:creationId xmlns:a16="http://schemas.microsoft.com/office/drawing/2014/main" id="{B3E1634D-6848-4CD1-AE61-571CECFA3D49}"/>
              </a:ext>
            </a:extLst>
          </p:cNvPr>
          <p:cNvSpPr txBox="1"/>
          <p:nvPr/>
        </p:nvSpPr>
        <p:spPr>
          <a:xfrm>
            <a:off x="4486057" y="5611584"/>
            <a:ext cx="873097" cy="507831"/>
          </a:xfrm>
          <a:prstGeom prst="rect">
            <a:avLst/>
          </a:prstGeom>
          <a:noFill/>
        </p:spPr>
        <p:txBody>
          <a:bodyPr wrap="square" rtlCol="0">
            <a:spAutoFit/>
          </a:bodyPr>
          <a:lstStyle/>
          <a:p>
            <a:pPr algn="ctr"/>
            <a:r>
              <a:rPr lang="en-US" altLang="ko-KR" sz="2400" b="1" dirty="0">
                <a:solidFill>
                  <a:schemeClr val="accent4"/>
                </a:solidFill>
                <a:cs typeface="Arial" pitchFamily="34" charset="0"/>
              </a:rPr>
              <a:t>60</a:t>
            </a:r>
            <a:r>
              <a:rPr lang="en-US" altLang="ko-KR" sz="2700" b="1" dirty="0">
                <a:solidFill>
                  <a:schemeClr val="accent4"/>
                </a:solidFill>
                <a:cs typeface="Arial" pitchFamily="34" charset="0"/>
              </a:rPr>
              <a:t>%</a:t>
            </a:r>
            <a:endParaRPr lang="ko-KR" altLang="en-US" sz="2700" b="1" dirty="0">
              <a:solidFill>
                <a:schemeClr val="accent4"/>
              </a:solidFill>
              <a:cs typeface="Arial" pitchFamily="34" charset="0"/>
            </a:endParaRPr>
          </a:p>
        </p:txBody>
      </p:sp>
      <p:sp>
        <p:nvSpPr>
          <p:cNvPr id="38" name="TextBox 37">
            <a:extLst>
              <a:ext uri="{FF2B5EF4-FFF2-40B4-BE49-F238E27FC236}">
                <a16:creationId xmlns:a16="http://schemas.microsoft.com/office/drawing/2014/main" id="{C30C13B0-3E2E-459C-B8E8-9164DEFC57BB}"/>
              </a:ext>
            </a:extLst>
          </p:cNvPr>
          <p:cNvSpPr txBox="1"/>
          <p:nvPr/>
        </p:nvSpPr>
        <p:spPr>
          <a:xfrm>
            <a:off x="4486057" y="4793505"/>
            <a:ext cx="873097" cy="507831"/>
          </a:xfrm>
          <a:prstGeom prst="rect">
            <a:avLst/>
          </a:prstGeom>
          <a:noFill/>
        </p:spPr>
        <p:txBody>
          <a:bodyPr wrap="square" rtlCol="0">
            <a:spAutoFit/>
          </a:bodyPr>
          <a:lstStyle/>
          <a:p>
            <a:pPr algn="ctr"/>
            <a:r>
              <a:rPr lang="en-US" altLang="ko-KR" sz="2400" b="1" dirty="0">
                <a:solidFill>
                  <a:schemeClr val="accent3"/>
                </a:solidFill>
                <a:cs typeface="Arial" pitchFamily="34" charset="0"/>
              </a:rPr>
              <a:t>80</a:t>
            </a:r>
            <a:r>
              <a:rPr lang="en-US" altLang="ko-KR" sz="2700" b="1" dirty="0">
                <a:solidFill>
                  <a:schemeClr val="accent3"/>
                </a:solidFill>
                <a:cs typeface="Arial" pitchFamily="34" charset="0"/>
              </a:rPr>
              <a:t>%</a:t>
            </a:r>
            <a:endParaRPr lang="ko-KR" altLang="en-US" sz="2700" b="1" dirty="0">
              <a:solidFill>
                <a:schemeClr val="accent3"/>
              </a:solidFill>
              <a:cs typeface="Arial" pitchFamily="34" charset="0"/>
            </a:endParaRPr>
          </a:p>
        </p:txBody>
      </p:sp>
      <p:sp>
        <p:nvSpPr>
          <p:cNvPr id="39" name="TextBox 38">
            <a:extLst>
              <a:ext uri="{FF2B5EF4-FFF2-40B4-BE49-F238E27FC236}">
                <a16:creationId xmlns:a16="http://schemas.microsoft.com/office/drawing/2014/main" id="{243DA19A-51DA-411D-A39C-75D17ED73147}"/>
              </a:ext>
            </a:extLst>
          </p:cNvPr>
          <p:cNvSpPr txBox="1"/>
          <p:nvPr/>
        </p:nvSpPr>
        <p:spPr>
          <a:xfrm>
            <a:off x="4486057" y="3975425"/>
            <a:ext cx="873097" cy="507831"/>
          </a:xfrm>
          <a:prstGeom prst="rect">
            <a:avLst/>
          </a:prstGeom>
          <a:noFill/>
        </p:spPr>
        <p:txBody>
          <a:bodyPr wrap="square" rtlCol="0">
            <a:spAutoFit/>
          </a:bodyPr>
          <a:lstStyle/>
          <a:p>
            <a:pPr algn="ctr"/>
            <a:r>
              <a:rPr lang="en-US" altLang="ko-KR" sz="2400" b="1" dirty="0">
                <a:solidFill>
                  <a:schemeClr val="accent2"/>
                </a:solidFill>
                <a:cs typeface="Arial" pitchFamily="34" charset="0"/>
              </a:rPr>
              <a:t>50</a:t>
            </a:r>
            <a:r>
              <a:rPr lang="en-US" altLang="ko-KR" sz="2700" b="1" dirty="0">
                <a:solidFill>
                  <a:schemeClr val="accent2"/>
                </a:solidFill>
                <a:cs typeface="Arial" pitchFamily="34" charset="0"/>
              </a:rPr>
              <a:t>%</a:t>
            </a:r>
            <a:endParaRPr lang="ko-KR" altLang="en-US" sz="2700" b="1" dirty="0">
              <a:solidFill>
                <a:schemeClr val="accent2"/>
              </a:solidFill>
              <a:cs typeface="Arial" pitchFamily="34" charset="0"/>
            </a:endParaRPr>
          </a:p>
        </p:txBody>
      </p:sp>
      <p:grpSp>
        <p:nvGrpSpPr>
          <p:cNvPr id="40" name="Group 39">
            <a:extLst>
              <a:ext uri="{FF2B5EF4-FFF2-40B4-BE49-F238E27FC236}">
                <a16:creationId xmlns:a16="http://schemas.microsoft.com/office/drawing/2014/main" id="{24698391-00A5-4C65-8E32-B29ACADFAF05}"/>
              </a:ext>
            </a:extLst>
          </p:cNvPr>
          <p:cNvGrpSpPr/>
          <p:nvPr/>
        </p:nvGrpSpPr>
        <p:grpSpPr>
          <a:xfrm>
            <a:off x="594632" y="1810099"/>
            <a:ext cx="5208639" cy="1127966"/>
            <a:chOff x="3501215" y="2000094"/>
            <a:chExt cx="4031191" cy="1127966"/>
          </a:xfrm>
        </p:grpSpPr>
        <p:sp>
          <p:nvSpPr>
            <p:cNvPr id="41" name="TextBox 40">
              <a:extLst>
                <a:ext uri="{FF2B5EF4-FFF2-40B4-BE49-F238E27FC236}">
                  <a16:creationId xmlns:a16="http://schemas.microsoft.com/office/drawing/2014/main" id="{EDA0E3F8-C778-4A40-B62C-F3AB53F8E562}"/>
                </a:ext>
              </a:extLst>
            </p:cNvPr>
            <p:cNvSpPr txBox="1"/>
            <p:nvPr/>
          </p:nvSpPr>
          <p:spPr>
            <a:xfrm>
              <a:off x="3507646" y="2297063"/>
              <a:ext cx="4024760" cy="830997"/>
            </a:xfrm>
            <a:prstGeom prst="rect">
              <a:avLst/>
            </a:prstGeom>
            <a:noFill/>
          </p:spPr>
          <p:txBody>
            <a:bodyPr wrap="square" rtlCol="0">
              <a:spAutoFit/>
            </a:bodyPr>
            <a:lstStyle/>
            <a:p>
              <a:r>
                <a:rPr lang="en-US" altLang="ko-KR" sz="1200" dirty="0">
                  <a:solidFill>
                    <a:schemeClr val="tx1">
                      <a:lumMod val="75000"/>
                      <a:lumOff val="25000"/>
                    </a:schemeClr>
                  </a:solidFill>
                  <a:ea typeface="FZShuTi" pitchFamily="2" charset="-122"/>
                  <a:cs typeface="Arial" pitchFamily="34" charset="0"/>
                </a:rPr>
                <a:t>Example Text : Get a modern PowerPoint  Presentation that is beautifully designed. I hope and I believe that this Template will your Time, Money and Reputation. Easy to change colors, photos.</a:t>
              </a:r>
              <a:r>
                <a:rPr lang="en-US" altLang="ko-KR" sz="1200" dirty="0">
                  <a:solidFill>
                    <a:schemeClr val="tx1">
                      <a:lumMod val="75000"/>
                      <a:lumOff val="25000"/>
                    </a:schemeClr>
                  </a:solidFill>
                  <a:cs typeface="Arial" pitchFamily="34" charset="0"/>
                </a:rPr>
                <a:t> You can simply impress your audience and add a unique zing and appeal to your Presentations.</a:t>
              </a:r>
              <a:endParaRPr lang="ko-KR" altLang="en-US" sz="1200" dirty="0">
                <a:solidFill>
                  <a:schemeClr val="tx1">
                    <a:lumMod val="75000"/>
                    <a:lumOff val="25000"/>
                  </a:schemeClr>
                </a:solidFill>
                <a:cs typeface="Arial" pitchFamily="34" charset="0"/>
              </a:endParaRPr>
            </a:p>
          </p:txBody>
        </p:sp>
        <p:sp>
          <p:nvSpPr>
            <p:cNvPr id="42" name="TextBox 41">
              <a:extLst>
                <a:ext uri="{FF2B5EF4-FFF2-40B4-BE49-F238E27FC236}">
                  <a16:creationId xmlns:a16="http://schemas.microsoft.com/office/drawing/2014/main" id="{A6D83DB2-37C9-4F9E-A0A4-77A8F84F6509}"/>
                </a:ext>
              </a:extLst>
            </p:cNvPr>
            <p:cNvSpPr txBox="1"/>
            <p:nvPr/>
          </p:nvSpPr>
          <p:spPr>
            <a:xfrm>
              <a:off x="3501215" y="2000094"/>
              <a:ext cx="4029840" cy="307777"/>
            </a:xfrm>
            <a:prstGeom prst="rect">
              <a:avLst/>
            </a:prstGeom>
            <a:noFill/>
          </p:spPr>
          <p:txBody>
            <a:bodyPr wrap="square" rtlCol="0">
              <a:spAutoFit/>
            </a:bodyPr>
            <a:lstStyle/>
            <a:p>
              <a:r>
                <a:rPr lang="en-US" altLang="ko-KR" sz="1400" b="1" dirty="0">
                  <a:solidFill>
                    <a:schemeClr val="tx1">
                      <a:lumMod val="75000"/>
                      <a:lumOff val="25000"/>
                    </a:schemeClr>
                  </a:solidFill>
                  <a:ea typeface="FZShuTi" pitchFamily="2" charset="-122"/>
                  <a:cs typeface="Arial" pitchFamily="34" charset="0"/>
                </a:rPr>
                <a:t>Contents_Here</a:t>
              </a:r>
              <a:endParaRPr lang="ko-KR" altLang="en-US" sz="1400" b="1" dirty="0">
                <a:solidFill>
                  <a:schemeClr val="tx1">
                    <a:lumMod val="75000"/>
                    <a:lumOff val="25000"/>
                  </a:schemeClr>
                </a:solidFill>
                <a:cs typeface="Arial" pitchFamily="34" charset="0"/>
              </a:endParaRPr>
            </a:p>
          </p:txBody>
        </p:sp>
      </p:grpSp>
      <p:grpSp>
        <p:nvGrpSpPr>
          <p:cNvPr id="43" name="Group 42">
            <a:extLst>
              <a:ext uri="{FF2B5EF4-FFF2-40B4-BE49-F238E27FC236}">
                <a16:creationId xmlns:a16="http://schemas.microsoft.com/office/drawing/2014/main" id="{ADD82E93-489B-461F-8305-9BE0113C9D48}"/>
              </a:ext>
            </a:extLst>
          </p:cNvPr>
          <p:cNvGrpSpPr/>
          <p:nvPr/>
        </p:nvGrpSpPr>
        <p:grpSpPr>
          <a:xfrm>
            <a:off x="4041940" y="2981860"/>
            <a:ext cx="1761331" cy="758741"/>
            <a:chOff x="203895" y="3409836"/>
            <a:chExt cx="1761331" cy="758741"/>
          </a:xfrm>
        </p:grpSpPr>
        <p:sp>
          <p:nvSpPr>
            <p:cNvPr id="44" name="TextBox 43">
              <a:extLst>
                <a:ext uri="{FF2B5EF4-FFF2-40B4-BE49-F238E27FC236}">
                  <a16:creationId xmlns:a16="http://schemas.microsoft.com/office/drawing/2014/main" id="{E6F74066-12A0-4823-B099-E102EA04B1E2}"/>
                </a:ext>
              </a:extLst>
            </p:cNvPr>
            <p:cNvSpPr txBox="1"/>
            <p:nvPr/>
          </p:nvSpPr>
          <p:spPr>
            <a:xfrm>
              <a:off x="203895" y="3409836"/>
              <a:ext cx="1761331" cy="523220"/>
            </a:xfrm>
            <a:prstGeom prst="rect">
              <a:avLst/>
            </a:prstGeom>
            <a:noFill/>
          </p:spPr>
          <p:txBody>
            <a:bodyPr wrap="square" rtlCol="0">
              <a:spAutoFit/>
            </a:bodyPr>
            <a:lstStyle/>
            <a:p>
              <a:pPr algn="ctr"/>
              <a:r>
                <a:rPr lang="en-US" altLang="ko-KR" sz="2800" b="1" dirty="0">
                  <a:solidFill>
                    <a:schemeClr val="accent4"/>
                  </a:solidFill>
                  <a:ea typeface="FZShuTi" pitchFamily="2" charset="-122"/>
                  <a:cs typeface="Arial" pitchFamily="34" charset="0"/>
                </a:rPr>
                <a:t>$234</a:t>
              </a:r>
              <a:endParaRPr lang="ko-KR" altLang="en-US" sz="2800" b="1" dirty="0">
                <a:solidFill>
                  <a:schemeClr val="accent4"/>
                </a:solidFill>
                <a:cs typeface="Arial" pitchFamily="34" charset="0"/>
              </a:endParaRPr>
            </a:p>
          </p:txBody>
        </p:sp>
        <p:sp>
          <p:nvSpPr>
            <p:cNvPr id="45" name="TextBox 44">
              <a:extLst>
                <a:ext uri="{FF2B5EF4-FFF2-40B4-BE49-F238E27FC236}">
                  <a16:creationId xmlns:a16="http://schemas.microsoft.com/office/drawing/2014/main" id="{7640CE27-F9FE-46D4-BEF4-AF0F33080139}"/>
                </a:ext>
              </a:extLst>
            </p:cNvPr>
            <p:cNvSpPr txBox="1"/>
            <p:nvPr/>
          </p:nvSpPr>
          <p:spPr>
            <a:xfrm>
              <a:off x="203895" y="3860800"/>
              <a:ext cx="1761331" cy="307777"/>
            </a:xfrm>
            <a:prstGeom prst="rect">
              <a:avLst/>
            </a:prstGeom>
            <a:noFill/>
          </p:spPr>
          <p:txBody>
            <a:bodyPr wrap="square" rtlCol="0">
              <a:spAutoFit/>
            </a:bodyPr>
            <a:lstStyle/>
            <a:p>
              <a:pPr algn="ctr"/>
              <a:r>
                <a:rPr lang="en-US" altLang="ko-KR" sz="1400" b="1" dirty="0">
                  <a:solidFill>
                    <a:schemeClr val="accent4"/>
                  </a:solidFill>
                  <a:ea typeface="FZShuTi" pitchFamily="2" charset="-122"/>
                  <a:cs typeface="Arial" pitchFamily="34" charset="0"/>
                </a:rPr>
                <a:t>Contents Title</a:t>
              </a:r>
              <a:endParaRPr lang="ko-KR" altLang="en-US" sz="1400" b="1" dirty="0">
                <a:solidFill>
                  <a:schemeClr val="accent4"/>
                </a:solidFill>
                <a:cs typeface="Arial" pitchFamily="34" charset="0"/>
              </a:endParaRPr>
            </a:p>
          </p:txBody>
        </p:sp>
      </p:grpSp>
      <p:grpSp>
        <p:nvGrpSpPr>
          <p:cNvPr id="46" name="Group 45">
            <a:extLst>
              <a:ext uri="{FF2B5EF4-FFF2-40B4-BE49-F238E27FC236}">
                <a16:creationId xmlns:a16="http://schemas.microsoft.com/office/drawing/2014/main" id="{C5D16709-8314-4247-91CB-2719BE9409A8}"/>
              </a:ext>
            </a:extLst>
          </p:cNvPr>
          <p:cNvGrpSpPr/>
          <p:nvPr/>
        </p:nvGrpSpPr>
        <p:grpSpPr>
          <a:xfrm>
            <a:off x="594632" y="2981860"/>
            <a:ext cx="1761331" cy="758741"/>
            <a:chOff x="203895" y="3409836"/>
            <a:chExt cx="1761331" cy="758741"/>
          </a:xfrm>
        </p:grpSpPr>
        <p:sp>
          <p:nvSpPr>
            <p:cNvPr id="47" name="TextBox 46">
              <a:extLst>
                <a:ext uri="{FF2B5EF4-FFF2-40B4-BE49-F238E27FC236}">
                  <a16:creationId xmlns:a16="http://schemas.microsoft.com/office/drawing/2014/main" id="{2EDE5EEF-E4DE-43BD-8824-7B5CE554CAC8}"/>
                </a:ext>
              </a:extLst>
            </p:cNvPr>
            <p:cNvSpPr txBox="1"/>
            <p:nvPr/>
          </p:nvSpPr>
          <p:spPr>
            <a:xfrm>
              <a:off x="203895" y="3409836"/>
              <a:ext cx="1761331" cy="523220"/>
            </a:xfrm>
            <a:prstGeom prst="rect">
              <a:avLst/>
            </a:prstGeom>
            <a:noFill/>
          </p:spPr>
          <p:txBody>
            <a:bodyPr wrap="square" rtlCol="0">
              <a:spAutoFit/>
            </a:bodyPr>
            <a:lstStyle/>
            <a:p>
              <a:pPr algn="ctr"/>
              <a:r>
                <a:rPr lang="en-US" altLang="ko-KR" sz="2800" b="1" dirty="0">
                  <a:solidFill>
                    <a:schemeClr val="accent2"/>
                  </a:solidFill>
                  <a:ea typeface="FZShuTi" pitchFamily="2" charset="-122"/>
                  <a:cs typeface="Arial" pitchFamily="34" charset="0"/>
                </a:rPr>
                <a:t>$434</a:t>
              </a:r>
              <a:endParaRPr lang="ko-KR" altLang="en-US" sz="2800" b="1" dirty="0">
                <a:solidFill>
                  <a:schemeClr val="accent2"/>
                </a:solidFill>
                <a:cs typeface="Arial" pitchFamily="34" charset="0"/>
              </a:endParaRPr>
            </a:p>
          </p:txBody>
        </p:sp>
        <p:sp>
          <p:nvSpPr>
            <p:cNvPr id="48" name="TextBox 47">
              <a:extLst>
                <a:ext uri="{FF2B5EF4-FFF2-40B4-BE49-F238E27FC236}">
                  <a16:creationId xmlns:a16="http://schemas.microsoft.com/office/drawing/2014/main" id="{DE5C61DB-BBC8-4C98-B812-03C22A53740D}"/>
                </a:ext>
              </a:extLst>
            </p:cNvPr>
            <p:cNvSpPr txBox="1"/>
            <p:nvPr/>
          </p:nvSpPr>
          <p:spPr>
            <a:xfrm>
              <a:off x="203895" y="3860800"/>
              <a:ext cx="1761331" cy="307777"/>
            </a:xfrm>
            <a:prstGeom prst="rect">
              <a:avLst/>
            </a:prstGeom>
            <a:noFill/>
          </p:spPr>
          <p:txBody>
            <a:bodyPr wrap="square" rtlCol="0">
              <a:spAutoFit/>
            </a:bodyPr>
            <a:lstStyle/>
            <a:p>
              <a:pPr algn="ctr"/>
              <a:r>
                <a:rPr lang="en-US" altLang="ko-KR" sz="1400" b="1" dirty="0">
                  <a:solidFill>
                    <a:schemeClr val="accent2"/>
                  </a:solidFill>
                  <a:ea typeface="FZShuTi" pitchFamily="2" charset="-122"/>
                  <a:cs typeface="Arial" pitchFamily="34" charset="0"/>
                </a:rPr>
                <a:t>Contents Title</a:t>
              </a:r>
              <a:endParaRPr lang="ko-KR" altLang="en-US" sz="1400" b="1" dirty="0">
                <a:solidFill>
                  <a:schemeClr val="accent2"/>
                </a:solidFill>
                <a:cs typeface="Arial" pitchFamily="34" charset="0"/>
              </a:endParaRPr>
            </a:p>
          </p:txBody>
        </p:sp>
      </p:grpSp>
      <p:grpSp>
        <p:nvGrpSpPr>
          <p:cNvPr id="49" name="Group 48">
            <a:extLst>
              <a:ext uri="{FF2B5EF4-FFF2-40B4-BE49-F238E27FC236}">
                <a16:creationId xmlns:a16="http://schemas.microsoft.com/office/drawing/2014/main" id="{371298A5-0006-4220-881E-EF0E580031C3}"/>
              </a:ext>
            </a:extLst>
          </p:cNvPr>
          <p:cNvGrpSpPr/>
          <p:nvPr/>
        </p:nvGrpSpPr>
        <p:grpSpPr>
          <a:xfrm>
            <a:off x="2318286" y="2981860"/>
            <a:ext cx="1761331" cy="758741"/>
            <a:chOff x="203895" y="3409836"/>
            <a:chExt cx="1761331" cy="758741"/>
          </a:xfrm>
        </p:grpSpPr>
        <p:sp>
          <p:nvSpPr>
            <p:cNvPr id="50" name="TextBox 49">
              <a:extLst>
                <a:ext uri="{FF2B5EF4-FFF2-40B4-BE49-F238E27FC236}">
                  <a16:creationId xmlns:a16="http://schemas.microsoft.com/office/drawing/2014/main" id="{71ED5300-4915-4B87-9DB5-B20A55D23AC4}"/>
                </a:ext>
              </a:extLst>
            </p:cNvPr>
            <p:cNvSpPr txBox="1"/>
            <p:nvPr/>
          </p:nvSpPr>
          <p:spPr>
            <a:xfrm>
              <a:off x="203895" y="3409836"/>
              <a:ext cx="1761331" cy="523220"/>
            </a:xfrm>
            <a:prstGeom prst="rect">
              <a:avLst/>
            </a:prstGeom>
            <a:noFill/>
          </p:spPr>
          <p:txBody>
            <a:bodyPr wrap="square" rtlCol="0">
              <a:spAutoFit/>
            </a:bodyPr>
            <a:lstStyle/>
            <a:p>
              <a:pPr algn="ctr"/>
              <a:r>
                <a:rPr lang="en-US" altLang="ko-KR" sz="2800" b="1" dirty="0">
                  <a:solidFill>
                    <a:schemeClr val="accent3"/>
                  </a:solidFill>
                  <a:ea typeface="FZShuTi" pitchFamily="2" charset="-122"/>
                  <a:cs typeface="Arial" pitchFamily="34" charset="0"/>
                </a:rPr>
                <a:t>$434</a:t>
              </a:r>
              <a:endParaRPr lang="ko-KR" altLang="en-US" sz="2800" b="1" dirty="0">
                <a:solidFill>
                  <a:schemeClr val="accent3"/>
                </a:solidFill>
                <a:cs typeface="Arial" pitchFamily="34" charset="0"/>
              </a:endParaRPr>
            </a:p>
          </p:txBody>
        </p:sp>
        <p:sp>
          <p:nvSpPr>
            <p:cNvPr id="51" name="TextBox 50">
              <a:extLst>
                <a:ext uri="{FF2B5EF4-FFF2-40B4-BE49-F238E27FC236}">
                  <a16:creationId xmlns:a16="http://schemas.microsoft.com/office/drawing/2014/main" id="{BA7DAD3C-D1A4-4606-A1B2-F32FA92E5CE9}"/>
                </a:ext>
              </a:extLst>
            </p:cNvPr>
            <p:cNvSpPr txBox="1"/>
            <p:nvPr/>
          </p:nvSpPr>
          <p:spPr>
            <a:xfrm>
              <a:off x="203895" y="3860800"/>
              <a:ext cx="1761331" cy="307777"/>
            </a:xfrm>
            <a:prstGeom prst="rect">
              <a:avLst/>
            </a:prstGeom>
            <a:noFill/>
          </p:spPr>
          <p:txBody>
            <a:bodyPr wrap="square" rtlCol="0">
              <a:spAutoFit/>
            </a:bodyPr>
            <a:lstStyle/>
            <a:p>
              <a:pPr algn="ctr"/>
              <a:r>
                <a:rPr lang="en-US" altLang="ko-KR" sz="1400" b="1" dirty="0">
                  <a:solidFill>
                    <a:schemeClr val="accent3"/>
                  </a:solidFill>
                  <a:ea typeface="FZShuTi" pitchFamily="2" charset="-122"/>
                  <a:cs typeface="Arial" pitchFamily="34" charset="0"/>
                </a:rPr>
                <a:t>Contents Title</a:t>
              </a:r>
              <a:endParaRPr lang="ko-KR" altLang="en-US" sz="1400" b="1" dirty="0">
                <a:solidFill>
                  <a:schemeClr val="accent3"/>
                </a:solidFill>
                <a:cs typeface="Arial" pitchFamily="34" charset="0"/>
              </a:endParaRPr>
            </a:p>
          </p:txBody>
        </p:sp>
      </p:grpSp>
    </p:spTree>
    <p:extLst>
      <p:ext uri="{BB962C8B-B14F-4D97-AF65-F5344CB8AC3E}">
        <p14:creationId xmlns:p14="http://schemas.microsoft.com/office/powerpoint/2010/main" val="18473687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Infographic Style</a:t>
            </a:r>
          </a:p>
        </p:txBody>
      </p:sp>
      <p:graphicFrame>
        <p:nvGraphicFramePr>
          <p:cNvPr id="3" name="Table 2">
            <a:extLst>
              <a:ext uri="{FF2B5EF4-FFF2-40B4-BE49-F238E27FC236}">
                <a16:creationId xmlns:a16="http://schemas.microsoft.com/office/drawing/2014/main" id="{EDAB363B-CE5A-4D45-8273-11A7C65E2B8D}"/>
              </a:ext>
            </a:extLst>
          </p:cNvPr>
          <p:cNvGraphicFramePr>
            <a:graphicFrameLocks noGrp="1"/>
          </p:cNvGraphicFramePr>
          <p:nvPr>
            <p:extLst>
              <p:ext uri="{D42A27DB-BD31-4B8C-83A1-F6EECF244321}">
                <p14:modId xmlns:p14="http://schemas.microsoft.com/office/powerpoint/2010/main" val="2363910014"/>
              </p:ext>
            </p:extLst>
          </p:nvPr>
        </p:nvGraphicFramePr>
        <p:xfrm>
          <a:off x="931818" y="1807652"/>
          <a:ext cx="10389326" cy="3121402"/>
        </p:xfrm>
        <a:graphic>
          <a:graphicData uri="http://schemas.openxmlformats.org/drawingml/2006/table">
            <a:tbl>
              <a:tblPr firstRow="1" bandRow="1">
                <a:tableStyleId>{5940675A-B579-460E-94D1-54222C63F5DA}</a:tableStyleId>
              </a:tblPr>
              <a:tblGrid>
                <a:gridCol w="2202956">
                  <a:extLst>
                    <a:ext uri="{9D8B030D-6E8A-4147-A177-3AD203B41FA5}">
                      <a16:colId xmlns:a16="http://schemas.microsoft.com/office/drawing/2014/main" val="20000"/>
                    </a:ext>
                  </a:extLst>
                </a:gridCol>
                <a:gridCol w="2049409">
                  <a:extLst>
                    <a:ext uri="{9D8B030D-6E8A-4147-A177-3AD203B41FA5}">
                      <a16:colId xmlns:a16="http://schemas.microsoft.com/office/drawing/2014/main" val="20001"/>
                    </a:ext>
                  </a:extLst>
                </a:gridCol>
                <a:gridCol w="2070410">
                  <a:extLst>
                    <a:ext uri="{9D8B030D-6E8A-4147-A177-3AD203B41FA5}">
                      <a16:colId xmlns:a16="http://schemas.microsoft.com/office/drawing/2014/main" val="20002"/>
                    </a:ext>
                  </a:extLst>
                </a:gridCol>
                <a:gridCol w="2044850">
                  <a:extLst>
                    <a:ext uri="{9D8B030D-6E8A-4147-A177-3AD203B41FA5}">
                      <a16:colId xmlns:a16="http://schemas.microsoft.com/office/drawing/2014/main" val="20003"/>
                    </a:ext>
                  </a:extLst>
                </a:gridCol>
                <a:gridCol w="2021701">
                  <a:extLst>
                    <a:ext uri="{9D8B030D-6E8A-4147-A177-3AD203B41FA5}">
                      <a16:colId xmlns:a16="http://schemas.microsoft.com/office/drawing/2014/main" val="20004"/>
                    </a:ext>
                  </a:extLst>
                </a:gridCol>
              </a:tblGrid>
              <a:tr h="401738">
                <a:tc>
                  <a:txBody>
                    <a:bodyPr/>
                    <a:lstStyle/>
                    <a:p>
                      <a:pPr marL="0" marR="0" indent="0" algn="ctr" defTabSz="914400" rtl="0" eaLnBrk="1" fontAlgn="auto" latinLnBrk="1" hangingPunct="1">
                        <a:lnSpc>
                          <a:spcPct val="150000"/>
                        </a:lnSpc>
                        <a:spcBef>
                          <a:spcPts val="0"/>
                        </a:spcBef>
                        <a:spcAft>
                          <a:spcPts val="0"/>
                        </a:spcAft>
                        <a:buClrTx/>
                        <a:buSzTx/>
                        <a:buFontTx/>
                        <a:buNone/>
                        <a:tabLst/>
                        <a:defRPr/>
                      </a:pPr>
                      <a:endParaRPr lang="en-US" altLang="ko-KR" sz="1200" dirty="0">
                        <a:latin typeface="+mn-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75000"/>
                      </a:schemeClr>
                    </a:solidFill>
                  </a:tcPr>
                </a:tc>
                <a:tc>
                  <a:txBody>
                    <a:bodyPr/>
                    <a:lstStyle/>
                    <a:p>
                      <a:pPr marL="0" marR="0" indent="0" algn="ctr" defTabSz="914400" rtl="0" eaLnBrk="1" fontAlgn="auto" latinLnBrk="1" hangingPunct="1">
                        <a:lnSpc>
                          <a:spcPct val="150000"/>
                        </a:lnSpc>
                        <a:spcBef>
                          <a:spcPts val="0"/>
                        </a:spcBef>
                        <a:spcAft>
                          <a:spcPts val="0"/>
                        </a:spcAft>
                        <a:buClrTx/>
                        <a:buSzTx/>
                        <a:buFontTx/>
                        <a:buNone/>
                        <a:tabLst/>
                        <a:defRPr/>
                      </a:pPr>
                      <a:r>
                        <a:rPr lang="en-US" altLang="ko-KR" sz="1400" b="1" dirty="0">
                          <a:solidFill>
                            <a:schemeClr val="bg1"/>
                          </a:solidFill>
                          <a:latin typeface="+mn-lt"/>
                          <a:cs typeface="Arial" charset="0"/>
                        </a:rPr>
                        <a:t>Text</a:t>
                      </a:r>
                      <a:r>
                        <a:rPr lang="en-US" altLang="ko-KR" sz="1400" b="1" baseline="0" dirty="0">
                          <a:solidFill>
                            <a:schemeClr val="bg1"/>
                          </a:solidFill>
                          <a:latin typeface="+mn-lt"/>
                          <a:cs typeface="Arial" charset="0"/>
                        </a:rPr>
                        <a:t> </a:t>
                      </a:r>
                      <a:r>
                        <a:rPr lang="en-US" altLang="ko-KR" sz="1400" b="1" dirty="0">
                          <a:solidFill>
                            <a:schemeClr val="bg1"/>
                          </a:solidFill>
                          <a:latin typeface="+mn-lt"/>
                          <a:cs typeface="Arial" charset="0"/>
                        </a:rPr>
                        <a:t>Here</a:t>
                      </a:r>
                      <a:endParaRPr lang="ko-KR" altLang="en-US" sz="1400" dirty="0">
                        <a:solidFill>
                          <a:schemeClr val="bg1"/>
                        </a:solidFill>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1"/>
                    </a:solidFill>
                  </a:tcPr>
                </a:tc>
                <a:tc>
                  <a:txBody>
                    <a:bodyPr/>
                    <a:lstStyle/>
                    <a:p>
                      <a:pPr marL="0" marR="0" indent="0" algn="ctr" defTabSz="914400" rtl="0" eaLnBrk="1" fontAlgn="auto" latinLnBrk="1" hangingPunct="1">
                        <a:lnSpc>
                          <a:spcPct val="150000"/>
                        </a:lnSpc>
                        <a:spcBef>
                          <a:spcPts val="0"/>
                        </a:spcBef>
                        <a:spcAft>
                          <a:spcPts val="0"/>
                        </a:spcAft>
                        <a:buClrTx/>
                        <a:buSzTx/>
                        <a:buFontTx/>
                        <a:buNone/>
                        <a:tabLst/>
                        <a:defRPr/>
                      </a:pPr>
                      <a:r>
                        <a:rPr lang="en-US" altLang="ko-KR" sz="1400" b="1" dirty="0">
                          <a:solidFill>
                            <a:schemeClr val="bg1"/>
                          </a:solidFill>
                          <a:latin typeface="+mn-lt"/>
                          <a:cs typeface="Arial" charset="0"/>
                        </a:rPr>
                        <a:t>Text Here</a:t>
                      </a:r>
                      <a:endParaRPr lang="ko-KR" altLang="en-US" sz="1400" dirty="0">
                        <a:solidFill>
                          <a:schemeClr val="bg1"/>
                        </a:solidFill>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solidFill>
                  </a:tcPr>
                </a:tc>
                <a:tc>
                  <a:txBody>
                    <a:bodyPr/>
                    <a:lstStyle/>
                    <a:p>
                      <a:pPr marL="0" marR="0" indent="0" algn="ctr" defTabSz="914400" rtl="0" eaLnBrk="1" fontAlgn="auto" latinLnBrk="1" hangingPunct="1">
                        <a:lnSpc>
                          <a:spcPct val="150000"/>
                        </a:lnSpc>
                        <a:spcBef>
                          <a:spcPts val="0"/>
                        </a:spcBef>
                        <a:spcAft>
                          <a:spcPts val="0"/>
                        </a:spcAft>
                        <a:buClrTx/>
                        <a:buSzTx/>
                        <a:buFontTx/>
                        <a:buNone/>
                        <a:tabLst/>
                        <a:defRPr/>
                      </a:pPr>
                      <a:r>
                        <a:rPr lang="en-US" altLang="ko-KR" sz="1400" b="1" dirty="0">
                          <a:solidFill>
                            <a:schemeClr val="bg1"/>
                          </a:solidFill>
                          <a:latin typeface="+mn-lt"/>
                          <a:cs typeface="Arial" charset="0"/>
                        </a:rPr>
                        <a:t>Text Here</a:t>
                      </a:r>
                      <a:endParaRPr lang="ko-KR" altLang="en-US" sz="1400" dirty="0">
                        <a:solidFill>
                          <a:schemeClr val="bg1"/>
                        </a:solidFill>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3"/>
                    </a:solidFill>
                  </a:tcPr>
                </a:tc>
                <a:tc>
                  <a:txBody>
                    <a:bodyPr/>
                    <a:lstStyle/>
                    <a:p>
                      <a:pPr marL="0" marR="0" indent="0" algn="ctr" defTabSz="914400" rtl="0" eaLnBrk="1" fontAlgn="auto" latinLnBrk="1" hangingPunct="1">
                        <a:lnSpc>
                          <a:spcPct val="150000"/>
                        </a:lnSpc>
                        <a:spcBef>
                          <a:spcPts val="0"/>
                        </a:spcBef>
                        <a:spcAft>
                          <a:spcPts val="0"/>
                        </a:spcAft>
                        <a:buClrTx/>
                        <a:buSzTx/>
                        <a:buFontTx/>
                        <a:buNone/>
                        <a:tabLst/>
                        <a:defRPr/>
                      </a:pPr>
                      <a:r>
                        <a:rPr lang="en-US" altLang="ko-KR" sz="1400" b="1" dirty="0">
                          <a:solidFill>
                            <a:schemeClr val="bg1"/>
                          </a:solidFill>
                          <a:latin typeface="+mn-lt"/>
                          <a:cs typeface="Arial" charset="0"/>
                        </a:rPr>
                        <a:t>Text Here</a:t>
                      </a:r>
                      <a:endParaRPr lang="ko-KR" altLang="en-US" sz="1400" dirty="0">
                        <a:solidFill>
                          <a:schemeClr val="bg1"/>
                        </a:solidFill>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0000"/>
                  </a:ext>
                </a:extLst>
              </a:tr>
              <a:tr h="339958">
                <a:tc rowSpan="2">
                  <a:txBody>
                    <a:bodyPr/>
                    <a:lstStyle/>
                    <a:p>
                      <a:pPr marL="0" marR="0" indent="0" algn="ct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Your Text  Here</a:t>
                      </a:r>
                    </a:p>
                  </a:txBody>
                  <a:tcPr anchor="ctr">
                    <a:lnL w="12700" cmpd="sng">
                      <a:noFill/>
                    </a:lnL>
                    <a:lnR w="12700" cap="flat" cmpd="sng" algn="ctr">
                      <a:solidFill>
                        <a:schemeClr val="bg1">
                          <a:lumMod val="95000"/>
                        </a:schemeClr>
                      </a:solidFill>
                      <a:prstDash val="solid"/>
                      <a:round/>
                      <a:headEnd type="none" w="med" len="med"/>
                      <a:tailEnd type="none" w="med" len="med"/>
                    </a:lnR>
                    <a:lnT w="12700" cmpd="sng">
                      <a:noFill/>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indent="0" algn="r" defTabSz="914400" rtl="0" eaLnBrk="1" fontAlgn="auto" latinLnBrk="1" hangingPunct="1">
                        <a:lnSpc>
                          <a:spcPct val="100000"/>
                        </a:lnSpc>
                        <a:spcBef>
                          <a:spcPts val="0"/>
                        </a:spcBef>
                        <a:spcAft>
                          <a:spcPts val="0"/>
                        </a:spcAft>
                        <a:buClrTx/>
                        <a:buSzTx/>
                        <a:buFontTx/>
                        <a:buNone/>
                        <a:tabLst/>
                        <a:defRPr/>
                      </a:pPr>
                      <a:r>
                        <a:rPr lang="en-US" altLang="ko-KR" sz="1200" dirty="0">
                          <a:latin typeface="+mn-lt"/>
                          <a:cs typeface="Arial" pitchFamily="34" charset="0"/>
                        </a:rPr>
                        <a:t>Your Text  Here</a:t>
                      </a: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mpd="sng">
                      <a:noFill/>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Your Text  Here</a:t>
                      </a: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mpd="sng">
                      <a:noFill/>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Your Text  Here</a:t>
                      </a: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mpd="sng">
                      <a:noFill/>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Your Text  Here</a:t>
                      </a:r>
                    </a:p>
                  </a:txBody>
                  <a:tcPr anchor="ctr">
                    <a:lnL w="12700" cap="flat" cmpd="sng" algn="ctr">
                      <a:solidFill>
                        <a:schemeClr val="bg1">
                          <a:lumMod val="95000"/>
                        </a:schemeClr>
                      </a:solidFill>
                      <a:prstDash val="solid"/>
                      <a:round/>
                      <a:headEnd type="none" w="med" len="med"/>
                      <a:tailEnd type="none" w="med" len="med"/>
                    </a:lnL>
                    <a:lnR w="12700" cmpd="sng">
                      <a:noFill/>
                    </a:lnR>
                    <a:lnT w="12700" cmpd="sng">
                      <a:noFill/>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1"/>
                  </a:ext>
                </a:extLst>
              </a:tr>
              <a:tr h="339958">
                <a:tc vMerge="1">
                  <a:txBody>
                    <a:bodyPr/>
                    <a:lstStyle/>
                    <a:p>
                      <a:pPr latinLnBrk="1"/>
                      <a:endParaRPr lang="ko-KR" altLang="en-US"/>
                    </a:p>
                  </a:txBody>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Add Text</a:t>
                      </a:r>
                      <a:endParaRPr lang="ko-KR" altLang="en-US" sz="1200" b="0" dirty="0">
                        <a:solidFill>
                          <a:schemeClr val="tx1">
                            <a:lumMod val="65000"/>
                            <a:lumOff val="35000"/>
                          </a:schemeClr>
                        </a:solidFill>
                        <a:latin typeface="+mn-lt"/>
                        <a:cs typeface="Arial" pitchFamily="34" charset="0"/>
                      </a:endParaRP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Add Text</a:t>
                      </a:r>
                      <a:endParaRPr lang="ko-KR" altLang="en-US" sz="1200" b="0" dirty="0">
                        <a:solidFill>
                          <a:schemeClr val="tx1">
                            <a:lumMod val="65000"/>
                            <a:lumOff val="35000"/>
                          </a:schemeClr>
                        </a:solidFill>
                        <a:latin typeface="+mn-lt"/>
                        <a:cs typeface="Arial" pitchFamily="34" charset="0"/>
                      </a:endParaRP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Add Text</a:t>
                      </a:r>
                      <a:endParaRPr lang="ko-KR" altLang="en-US" sz="1200" b="0" dirty="0">
                        <a:solidFill>
                          <a:schemeClr val="tx1">
                            <a:lumMod val="65000"/>
                            <a:lumOff val="35000"/>
                          </a:schemeClr>
                        </a:solidFill>
                        <a:latin typeface="+mn-lt"/>
                        <a:cs typeface="Arial" pitchFamily="34" charset="0"/>
                      </a:endParaRP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Add Text</a:t>
                      </a:r>
                      <a:endParaRPr lang="ko-KR" altLang="en-US" sz="1200" b="0" dirty="0">
                        <a:solidFill>
                          <a:schemeClr val="tx1">
                            <a:lumMod val="65000"/>
                            <a:lumOff val="35000"/>
                          </a:schemeClr>
                        </a:solidFill>
                        <a:latin typeface="+mn-lt"/>
                        <a:cs typeface="Arial" pitchFamily="34" charset="0"/>
                      </a:endParaRPr>
                    </a:p>
                  </a:txBody>
                  <a:tcPr anchor="ctr">
                    <a:lnL w="12700" cap="flat" cmpd="sng" algn="ctr">
                      <a:solidFill>
                        <a:schemeClr val="bg1">
                          <a:lumMod val="95000"/>
                        </a:schemeClr>
                      </a:solidFill>
                      <a:prstDash val="solid"/>
                      <a:round/>
                      <a:headEnd type="none" w="med" len="med"/>
                      <a:tailEnd type="none" w="med" len="med"/>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2"/>
                  </a:ext>
                </a:extLst>
              </a:tr>
              <a:tr h="339958">
                <a:tc rowSpan="2">
                  <a:txBody>
                    <a:bodyPr/>
                    <a:lstStyle/>
                    <a:p>
                      <a:pPr marL="0" marR="0" indent="0" algn="ct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Your Text  Here</a:t>
                      </a:r>
                    </a:p>
                  </a:txBody>
                  <a:tcPr anchor="ctr">
                    <a:lnL w="12700" cmpd="sng">
                      <a:noFill/>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indent="0" algn="r" defTabSz="914400" rtl="0" eaLnBrk="1" fontAlgn="auto" latinLnBrk="1" hangingPunct="1">
                        <a:lnSpc>
                          <a:spcPct val="100000"/>
                        </a:lnSpc>
                        <a:spcBef>
                          <a:spcPts val="0"/>
                        </a:spcBef>
                        <a:spcAft>
                          <a:spcPts val="0"/>
                        </a:spcAft>
                        <a:buClrTx/>
                        <a:buSzTx/>
                        <a:buFontTx/>
                        <a:buNone/>
                        <a:tabLst/>
                        <a:defRPr/>
                      </a:pPr>
                      <a:r>
                        <a:rPr lang="en-US" altLang="ko-KR" sz="1200" dirty="0">
                          <a:latin typeface="+mn-lt"/>
                          <a:cs typeface="Arial" pitchFamily="34" charset="0"/>
                        </a:rPr>
                        <a:t>Your Text  Here</a:t>
                      </a: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Your Text  Here</a:t>
                      </a: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Your Text  Here</a:t>
                      </a: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Your Text  Here</a:t>
                      </a:r>
                    </a:p>
                  </a:txBody>
                  <a:tcPr anchor="ctr">
                    <a:lnL w="12700" cap="flat" cmpd="sng" algn="ctr">
                      <a:solidFill>
                        <a:schemeClr val="bg1">
                          <a:lumMod val="95000"/>
                        </a:schemeClr>
                      </a:solidFill>
                      <a:prstDash val="solid"/>
                      <a:round/>
                      <a:headEnd type="none" w="med" len="med"/>
                      <a:tailEnd type="none" w="med" len="med"/>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3"/>
                  </a:ext>
                </a:extLst>
              </a:tr>
              <a:tr h="339958">
                <a:tc vMerge="1">
                  <a:txBody>
                    <a:bodyPr/>
                    <a:lstStyle/>
                    <a:p>
                      <a:pPr marL="0" marR="0" indent="0" algn="ctr" defTabSz="914400" rtl="0" eaLnBrk="1" fontAlgn="auto" latinLnBrk="1" hangingPunct="1">
                        <a:lnSpc>
                          <a:spcPct val="150000"/>
                        </a:lnSpc>
                        <a:spcBef>
                          <a:spcPts val="0"/>
                        </a:spcBef>
                        <a:spcAft>
                          <a:spcPts val="0"/>
                        </a:spcAft>
                        <a:buClrTx/>
                        <a:buSzTx/>
                        <a:buFontTx/>
                        <a:buNone/>
                        <a:tabLst/>
                        <a:defRPr/>
                      </a:pPr>
                      <a:endParaRPr lang="en-US" altLang="ko-KR" sz="1200" dirty="0">
                        <a:latin typeface="Arial" pitchFamily="34" charset="0"/>
                        <a:cs typeface="Arial" pitchFamily="34"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Add Text</a:t>
                      </a:r>
                      <a:endParaRPr lang="ko-KR" altLang="en-US" sz="1200" b="0" dirty="0">
                        <a:solidFill>
                          <a:schemeClr val="tx1">
                            <a:lumMod val="65000"/>
                            <a:lumOff val="35000"/>
                          </a:schemeClr>
                        </a:solidFill>
                        <a:latin typeface="+mn-lt"/>
                        <a:cs typeface="Arial" pitchFamily="34" charset="0"/>
                      </a:endParaRP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Add Text</a:t>
                      </a:r>
                      <a:endParaRPr lang="ko-KR" altLang="en-US" sz="1200" b="0" dirty="0">
                        <a:solidFill>
                          <a:schemeClr val="tx1">
                            <a:lumMod val="65000"/>
                            <a:lumOff val="35000"/>
                          </a:schemeClr>
                        </a:solidFill>
                        <a:latin typeface="+mn-lt"/>
                        <a:cs typeface="Arial" pitchFamily="34" charset="0"/>
                      </a:endParaRP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Add Text</a:t>
                      </a:r>
                      <a:endParaRPr lang="ko-KR" altLang="en-US" sz="1200" b="0" dirty="0">
                        <a:solidFill>
                          <a:schemeClr val="tx1">
                            <a:lumMod val="65000"/>
                            <a:lumOff val="35000"/>
                          </a:schemeClr>
                        </a:solidFill>
                        <a:latin typeface="+mn-lt"/>
                        <a:cs typeface="Arial" pitchFamily="34" charset="0"/>
                      </a:endParaRP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Add Text</a:t>
                      </a:r>
                      <a:endParaRPr lang="ko-KR" altLang="en-US" sz="1200" b="0" dirty="0">
                        <a:solidFill>
                          <a:schemeClr val="tx1">
                            <a:lumMod val="65000"/>
                            <a:lumOff val="35000"/>
                          </a:schemeClr>
                        </a:solidFill>
                        <a:latin typeface="+mn-lt"/>
                        <a:cs typeface="Arial" pitchFamily="34" charset="0"/>
                      </a:endParaRPr>
                    </a:p>
                  </a:txBody>
                  <a:tcPr anchor="ctr">
                    <a:lnL w="12700" cap="flat" cmpd="sng" algn="ctr">
                      <a:solidFill>
                        <a:schemeClr val="bg1">
                          <a:lumMod val="95000"/>
                        </a:schemeClr>
                      </a:solidFill>
                      <a:prstDash val="solid"/>
                      <a:round/>
                      <a:headEnd type="none" w="med" len="med"/>
                      <a:tailEnd type="none" w="med" len="med"/>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4"/>
                  </a:ext>
                </a:extLst>
              </a:tr>
              <a:tr h="339958">
                <a:tc rowSpan="2">
                  <a:txBody>
                    <a:bodyPr/>
                    <a:lstStyle/>
                    <a:p>
                      <a:pPr marL="0" marR="0" indent="0" algn="ct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Your Text  Here</a:t>
                      </a:r>
                    </a:p>
                  </a:txBody>
                  <a:tcPr anchor="ctr">
                    <a:lnL w="12700" cmpd="sng">
                      <a:noFill/>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indent="0" algn="r" defTabSz="914400" rtl="0" eaLnBrk="1" fontAlgn="auto" latinLnBrk="1" hangingPunct="1">
                        <a:lnSpc>
                          <a:spcPct val="100000"/>
                        </a:lnSpc>
                        <a:spcBef>
                          <a:spcPts val="0"/>
                        </a:spcBef>
                        <a:spcAft>
                          <a:spcPts val="0"/>
                        </a:spcAft>
                        <a:buClrTx/>
                        <a:buSzTx/>
                        <a:buFontTx/>
                        <a:buNone/>
                        <a:tabLst/>
                        <a:defRPr/>
                      </a:pPr>
                      <a:r>
                        <a:rPr lang="en-US" altLang="ko-KR" sz="1200" dirty="0">
                          <a:latin typeface="+mn-lt"/>
                          <a:cs typeface="Arial" pitchFamily="34" charset="0"/>
                        </a:rPr>
                        <a:t>Your Text  Here</a:t>
                      </a: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Your Text  Here</a:t>
                      </a: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Your Text  Here</a:t>
                      </a: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Your Text  Here</a:t>
                      </a:r>
                    </a:p>
                  </a:txBody>
                  <a:tcPr anchor="ctr">
                    <a:lnL w="12700" cap="flat" cmpd="sng" algn="ctr">
                      <a:solidFill>
                        <a:schemeClr val="bg1">
                          <a:lumMod val="95000"/>
                        </a:schemeClr>
                      </a:solidFill>
                      <a:prstDash val="solid"/>
                      <a:round/>
                      <a:headEnd type="none" w="med" len="med"/>
                      <a:tailEnd type="none" w="med" len="med"/>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5"/>
                  </a:ext>
                </a:extLst>
              </a:tr>
              <a:tr h="339958">
                <a:tc vMerge="1">
                  <a:txBody>
                    <a:bodyPr/>
                    <a:lstStyle/>
                    <a:p>
                      <a:pPr marL="0" marR="0" indent="0" algn="ctr" defTabSz="914400" rtl="0" eaLnBrk="1" fontAlgn="auto" latinLnBrk="1" hangingPunct="1">
                        <a:lnSpc>
                          <a:spcPct val="150000"/>
                        </a:lnSpc>
                        <a:spcBef>
                          <a:spcPts val="0"/>
                        </a:spcBef>
                        <a:spcAft>
                          <a:spcPts val="0"/>
                        </a:spcAft>
                        <a:buClrTx/>
                        <a:buSzTx/>
                        <a:buFontTx/>
                        <a:buNone/>
                        <a:tabLst/>
                        <a:defRPr/>
                      </a:pPr>
                      <a:endParaRPr lang="en-US" altLang="ko-KR" sz="1200" dirty="0">
                        <a:latin typeface="Arial" pitchFamily="34" charset="0"/>
                        <a:cs typeface="Arial" pitchFamily="34"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Add Text</a:t>
                      </a:r>
                      <a:endParaRPr lang="ko-KR" altLang="en-US" sz="1200" b="0" dirty="0">
                        <a:solidFill>
                          <a:schemeClr val="tx1">
                            <a:lumMod val="65000"/>
                            <a:lumOff val="35000"/>
                          </a:schemeClr>
                        </a:solidFill>
                        <a:latin typeface="+mn-lt"/>
                        <a:cs typeface="Arial" pitchFamily="34" charset="0"/>
                      </a:endParaRP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Add Text</a:t>
                      </a:r>
                      <a:endParaRPr lang="ko-KR" altLang="en-US" sz="1200" b="0" dirty="0">
                        <a:solidFill>
                          <a:schemeClr val="tx1">
                            <a:lumMod val="65000"/>
                            <a:lumOff val="35000"/>
                          </a:schemeClr>
                        </a:solidFill>
                        <a:latin typeface="+mn-lt"/>
                        <a:cs typeface="Arial" pitchFamily="34" charset="0"/>
                      </a:endParaRP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Add Text</a:t>
                      </a:r>
                      <a:endParaRPr lang="ko-KR" altLang="en-US" sz="1200" b="0" dirty="0">
                        <a:solidFill>
                          <a:schemeClr val="tx1">
                            <a:lumMod val="65000"/>
                            <a:lumOff val="35000"/>
                          </a:schemeClr>
                        </a:solidFill>
                        <a:latin typeface="+mn-lt"/>
                        <a:cs typeface="Arial" pitchFamily="34" charset="0"/>
                      </a:endParaRP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Add Text</a:t>
                      </a:r>
                      <a:endParaRPr lang="ko-KR" altLang="en-US" sz="1200" b="0" dirty="0">
                        <a:solidFill>
                          <a:schemeClr val="tx1">
                            <a:lumMod val="65000"/>
                            <a:lumOff val="35000"/>
                          </a:schemeClr>
                        </a:solidFill>
                        <a:latin typeface="+mn-lt"/>
                        <a:cs typeface="Arial" pitchFamily="34" charset="0"/>
                      </a:endParaRPr>
                    </a:p>
                  </a:txBody>
                  <a:tcPr anchor="ctr">
                    <a:lnL w="12700" cap="flat" cmpd="sng" algn="ctr">
                      <a:solidFill>
                        <a:schemeClr val="bg1">
                          <a:lumMod val="95000"/>
                        </a:schemeClr>
                      </a:solidFill>
                      <a:prstDash val="solid"/>
                      <a:round/>
                      <a:headEnd type="none" w="med" len="med"/>
                      <a:tailEnd type="none" w="med" len="med"/>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6"/>
                  </a:ext>
                </a:extLst>
              </a:tr>
              <a:tr h="339958">
                <a:tc rowSpan="2">
                  <a:txBody>
                    <a:bodyPr/>
                    <a:lstStyle/>
                    <a:p>
                      <a:pPr marL="0" marR="0" indent="0" algn="ct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Your Text  Here</a:t>
                      </a:r>
                    </a:p>
                  </a:txBody>
                  <a:tcPr anchor="ctr">
                    <a:lnL w="12700" cmpd="sng">
                      <a:noFill/>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571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indent="0" algn="r" defTabSz="914400" rtl="0" eaLnBrk="1" fontAlgn="auto" latinLnBrk="1" hangingPunct="1">
                        <a:lnSpc>
                          <a:spcPct val="100000"/>
                        </a:lnSpc>
                        <a:spcBef>
                          <a:spcPts val="0"/>
                        </a:spcBef>
                        <a:spcAft>
                          <a:spcPts val="0"/>
                        </a:spcAft>
                        <a:buClrTx/>
                        <a:buSzTx/>
                        <a:buFontTx/>
                        <a:buNone/>
                        <a:tabLst/>
                        <a:defRPr/>
                      </a:pPr>
                      <a:r>
                        <a:rPr lang="en-US" altLang="ko-KR" sz="1200" dirty="0">
                          <a:latin typeface="+mn-lt"/>
                          <a:cs typeface="Arial" pitchFamily="34" charset="0"/>
                        </a:rPr>
                        <a:t>Your Text  Here</a:t>
                      </a: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Your Text  Here</a:t>
                      </a: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Your Text  Here</a:t>
                      </a: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Your Text  Here</a:t>
                      </a:r>
                    </a:p>
                  </a:txBody>
                  <a:tcPr anchor="ctr">
                    <a:lnL w="12700" cap="flat" cmpd="sng" algn="ctr">
                      <a:solidFill>
                        <a:schemeClr val="bg1">
                          <a:lumMod val="95000"/>
                        </a:schemeClr>
                      </a:solidFill>
                      <a:prstDash val="solid"/>
                      <a:round/>
                      <a:headEnd type="none" w="med" len="med"/>
                      <a:tailEnd type="none" w="med" len="med"/>
                    </a:lnL>
                    <a:lnR w="12700" cmpd="sng">
                      <a:noFill/>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7"/>
                  </a:ext>
                </a:extLst>
              </a:tr>
              <a:tr h="339958">
                <a:tc vMerge="1">
                  <a:txBody>
                    <a:bodyPr/>
                    <a:lstStyle/>
                    <a:p>
                      <a:pPr marL="0" marR="0" indent="0" algn="ctr" defTabSz="914400" rtl="0" eaLnBrk="1" fontAlgn="auto" latinLnBrk="1" hangingPunct="1">
                        <a:lnSpc>
                          <a:spcPct val="150000"/>
                        </a:lnSpc>
                        <a:spcBef>
                          <a:spcPts val="0"/>
                        </a:spcBef>
                        <a:spcAft>
                          <a:spcPts val="0"/>
                        </a:spcAft>
                        <a:buClrTx/>
                        <a:buSzTx/>
                        <a:buFontTx/>
                        <a:buNone/>
                        <a:tabLst/>
                        <a:defRPr/>
                      </a:pPr>
                      <a:endParaRPr lang="en-US" altLang="ko-KR" sz="1200" dirty="0">
                        <a:latin typeface="Arial" pitchFamily="34" charset="0"/>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Add Text</a:t>
                      </a:r>
                      <a:endParaRPr lang="ko-KR" altLang="en-US" sz="1200" b="0" dirty="0">
                        <a:solidFill>
                          <a:schemeClr val="tx1">
                            <a:lumMod val="65000"/>
                            <a:lumOff val="35000"/>
                          </a:schemeClr>
                        </a:solidFill>
                        <a:latin typeface="+mn-lt"/>
                        <a:cs typeface="Arial" pitchFamily="34" charset="0"/>
                      </a:endParaRP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571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Add Text</a:t>
                      </a:r>
                      <a:endParaRPr lang="ko-KR" altLang="en-US" sz="1200" b="0" dirty="0">
                        <a:solidFill>
                          <a:schemeClr val="tx1">
                            <a:lumMod val="65000"/>
                            <a:lumOff val="35000"/>
                          </a:schemeClr>
                        </a:solidFill>
                        <a:latin typeface="+mn-lt"/>
                        <a:cs typeface="Arial" pitchFamily="34" charset="0"/>
                      </a:endParaRP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571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Add Text</a:t>
                      </a:r>
                      <a:endParaRPr lang="ko-KR" altLang="en-US" sz="1200" b="0" dirty="0">
                        <a:solidFill>
                          <a:schemeClr val="tx1">
                            <a:lumMod val="65000"/>
                            <a:lumOff val="35000"/>
                          </a:schemeClr>
                        </a:solidFill>
                        <a:latin typeface="+mn-lt"/>
                        <a:cs typeface="Arial" pitchFamily="34" charset="0"/>
                      </a:endParaRP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571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r" defTabSz="914400" rtl="0" eaLnBrk="1" fontAlgn="auto" latinLnBrk="1" hangingPunct="1">
                        <a:lnSpc>
                          <a:spcPct val="150000"/>
                        </a:lnSpc>
                        <a:spcBef>
                          <a:spcPts val="0"/>
                        </a:spcBef>
                        <a:spcAft>
                          <a:spcPts val="0"/>
                        </a:spcAft>
                        <a:buClrTx/>
                        <a:buSzTx/>
                        <a:buFontTx/>
                        <a:buNone/>
                        <a:tabLst/>
                        <a:defRPr/>
                      </a:pPr>
                      <a:r>
                        <a:rPr lang="en-US" altLang="ko-KR" sz="1200" dirty="0">
                          <a:latin typeface="+mn-lt"/>
                          <a:cs typeface="Arial" pitchFamily="34" charset="0"/>
                        </a:rPr>
                        <a:t>Add Text</a:t>
                      </a:r>
                      <a:endParaRPr lang="ko-KR" altLang="en-US" sz="1200" b="0" dirty="0">
                        <a:solidFill>
                          <a:schemeClr val="tx1">
                            <a:lumMod val="65000"/>
                            <a:lumOff val="35000"/>
                          </a:schemeClr>
                        </a:solidFill>
                        <a:latin typeface="+mn-lt"/>
                        <a:cs typeface="Arial" pitchFamily="34" charset="0"/>
                      </a:endParaRPr>
                    </a:p>
                  </a:txBody>
                  <a:tcPr anchor="ctr">
                    <a:lnL w="12700" cap="flat" cmpd="sng" algn="ctr">
                      <a:solidFill>
                        <a:schemeClr val="bg1">
                          <a:lumMod val="95000"/>
                        </a:schemeClr>
                      </a:solidFill>
                      <a:prstDash val="solid"/>
                      <a:round/>
                      <a:headEnd type="none" w="med" len="med"/>
                      <a:tailEnd type="none" w="med" len="med"/>
                    </a:lnL>
                    <a:lnR w="12700" cmpd="sng">
                      <a:noFill/>
                    </a:lnR>
                    <a:lnT w="12700" cap="flat" cmpd="sng" algn="ctr">
                      <a:solidFill>
                        <a:schemeClr val="bg1">
                          <a:lumMod val="95000"/>
                        </a:schemeClr>
                      </a:solidFill>
                      <a:prstDash val="solid"/>
                      <a:round/>
                      <a:headEnd type="none" w="med" len="med"/>
                      <a:tailEnd type="none" w="med" len="med"/>
                    </a:lnT>
                    <a:lnB w="5715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8"/>
                  </a:ext>
                </a:extLst>
              </a:tr>
            </a:tbl>
          </a:graphicData>
        </a:graphic>
      </p:graphicFrame>
      <p:sp>
        <p:nvSpPr>
          <p:cNvPr id="4" name="Rounded Rectangle 4">
            <a:extLst>
              <a:ext uri="{FF2B5EF4-FFF2-40B4-BE49-F238E27FC236}">
                <a16:creationId xmlns:a16="http://schemas.microsoft.com/office/drawing/2014/main" id="{0586BB22-A7D1-41B1-8F70-4B3975FD39E2}"/>
              </a:ext>
            </a:extLst>
          </p:cNvPr>
          <p:cNvSpPr/>
          <p:nvPr/>
        </p:nvSpPr>
        <p:spPr>
          <a:xfrm>
            <a:off x="931818" y="5381898"/>
            <a:ext cx="10319394" cy="662583"/>
          </a:xfrm>
          <a:prstGeom prst="roundRect">
            <a:avLst/>
          </a:prstGeom>
          <a:solidFill>
            <a:schemeClr val="bg1"/>
          </a:solidFill>
          <a:ln w="508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Up Arrow 5">
            <a:extLst>
              <a:ext uri="{FF2B5EF4-FFF2-40B4-BE49-F238E27FC236}">
                <a16:creationId xmlns:a16="http://schemas.microsoft.com/office/drawing/2014/main" id="{A732E6F9-5C2A-4D8C-8417-6DDA5F0531EF}"/>
              </a:ext>
            </a:extLst>
          </p:cNvPr>
          <p:cNvSpPr/>
          <p:nvPr/>
        </p:nvSpPr>
        <p:spPr>
          <a:xfrm>
            <a:off x="5120996" y="4989387"/>
            <a:ext cx="1941037" cy="401297"/>
          </a:xfrm>
          <a:prstGeom prst="upArrow">
            <a:avLst>
              <a:gd name="adj1" fmla="val 50000"/>
              <a:gd name="adj2" fmla="val 7136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6" name="Group 5">
            <a:extLst>
              <a:ext uri="{FF2B5EF4-FFF2-40B4-BE49-F238E27FC236}">
                <a16:creationId xmlns:a16="http://schemas.microsoft.com/office/drawing/2014/main" id="{2E2B2A20-EEFA-41C9-834D-3950C414FCE5}"/>
              </a:ext>
            </a:extLst>
          </p:cNvPr>
          <p:cNvGrpSpPr/>
          <p:nvPr/>
        </p:nvGrpSpPr>
        <p:grpSpPr>
          <a:xfrm>
            <a:off x="1567544" y="5453590"/>
            <a:ext cx="9047938" cy="519200"/>
            <a:chOff x="1775729" y="2166764"/>
            <a:chExt cx="3658207" cy="519200"/>
          </a:xfrm>
        </p:grpSpPr>
        <p:sp>
          <p:nvSpPr>
            <p:cNvPr id="7" name="TextBox 6">
              <a:extLst>
                <a:ext uri="{FF2B5EF4-FFF2-40B4-BE49-F238E27FC236}">
                  <a16:creationId xmlns:a16="http://schemas.microsoft.com/office/drawing/2014/main" id="{59CFB0E7-E618-441D-96A5-0491F4C24C9C}"/>
                </a:ext>
              </a:extLst>
            </p:cNvPr>
            <p:cNvSpPr txBox="1"/>
            <p:nvPr/>
          </p:nvSpPr>
          <p:spPr>
            <a:xfrm>
              <a:off x="1775729" y="2408965"/>
              <a:ext cx="3658207" cy="276999"/>
            </a:xfrm>
            <a:prstGeom prst="rect">
              <a:avLst/>
            </a:prstGeom>
            <a:noFill/>
          </p:spPr>
          <p:txBody>
            <a:bodyPr wrap="square" rtlCol="0">
              <a:spAutoFit/>
            </a:bodyPr>
            <a:lstStyle/>
            <a:p>
              <a:pPr algn="ctr"/>
              <a:r>
                <a:rPr lang="en-US" altLang="ko-KR" sz="1200" dirty="0">
                  <a:solidFill>
                    <a:schemeClr val="tx1">
                      <a:lumMod val="65000"/>
                      <a:lumOff val="35000"/>
                    </a:schemeClr>
                  </a:solidFill>
                  <a:cs typeface="Arial" pitchFamily="34" charset="0"/>
                </a:rPr>
                <a:t>Get a modern PowerPoint  Presentation that is beautifully designed. </a:t>
              </a:r>
              <a:endParaRPr lang="ko-KR" altLang="en-US" sz="1200" dirty="0">
                <a:solidFill>
                  <a:schemeClr val="tx1">
                    <a:lumMod val="65000"/>
                    <a:lumOff val="35000"/>
                  </a:schemeClr>
                </a:solidFill>
                <a:cs typeface="Arial" pitchFamily="34" charset="0"/>
              </a:endParaRPr>
            </a:p>
          </p:txBody>
        </p:sp>
        <p:sp>
          <p:nvSpPr>
            <p:cNvPr id="8" name="TextBox 7">
              <a:extLst>
                <a:ext uri="{FF2B5EF4-FFF2-40B4-BE49-F238E27FC236}">
                  <a16:creationId xmlns:a16="http://schemas.microsoft.com/office/drawing/2014/main" id="{C6825C14-FBE2-4919-B7C4-A933A516FB5D}"/>
                </a:ext>
              </a:extLst>
            </p:cNvPr>
            <p:cNvSpPr txBox="1"/>
            <p:nvPr/>
          </p:nvSpPr>
          <p:spPr>
            <a:xfrm>
              <a:off x="1775729" y="2166764"/>
              <a:ext cx="3658207" cy="276999"/>
            </a:xfrm>
            <a:prstGeom prst="rect">
              <a:avLst/>
            </a:prstGeom>
            <a:noFill/>
          </p:spPr>
          <p:txBody>
            <a:bodyPr wrap="square" rtlCol="0">
              <a:spAutoFit/>
            </a:bodyPr>
            <a:lstStyle/>
            <a:p>
              <a:pPr algn="ctr"/>
              <a:r>
                <a:rPr lang="en-US" altLang="ko-KR" sz="1200" dirty="0">
                  <a:solidFill>
                    <a:schemeClr val="tx1">
                      <a:lumMod val="65000"/>
                      <a:lumOff val="35000"/>
                    </a:schemeClr>
                  </a:solidFill>
                  <a:cs typeface="Arial" pitchFamily="34" charset="0"/>
                </a:rPr>
                <a:t>Simple PowerPoint Presentation </a:t>
              </a:r>
              <a:endParaRPr lang="ko-KR" altLang="en-US" sz="1200" dirty="0">
                <a:solidFill>
                  <a:schemeClr val="tx1">
                    <a:lumMod val="65000"/>
                    <a:lumOff val="35000"/>
                  </a:schemeClr>
                </a:solidFill>
                <a:cs typeface="Arial" pitchFamily="34" charset="0"/>
              </a:endParaRPr>
            </a:p>
          </p:txBody>
        </p:sp>
      </p:grpSp>
    </p:spTree>
    <p:extLst>
      <p:ext uri="{BB962C8B-B14F-4D97-AF65-F5344CB8AC3E}">
        <p14:creationId xmlns:p14="http://schemas.microsoft.com/office/powerpoint/2010/main" val="119340319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Infographic Style</a:t>
            </a:r>
          </a:p>
        </p:txBody>
      </p:sp>
      <p:sp>
        <p:nvSpPr>
          <p:cNvPr id="3" name="Oval 2">
            <a:extLst>
              <a:ext uri="{FF2B5EF4-FFF2-40B4-BE49-F238E27FC236}">
                <a16:creationId xmlns:a16="http://schemas.microsoft.com/office/drawing/2014/main" id="{F170E7F1-EADC-4CF3-87F9-4998DCCC58BE}"/>
              </a:ext>
            </a:extLst>
          </p:cNvPr>
          <p:cNvSpPr/>
          <p:nvPr/>
        </p:nvSpPr>
        <p:spPr>
          <a:xfrm>
            <a:off x="6536612" y="3348298"/>
            <a:ext cx="693414" cy="69341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Oval 3">
            <a:extLst>
              <a:ext uri="{FF2B5EF4-FFF2-40B4-BE49-F238E27FC236}">
                <a16:creationId xmlns:a16="http://schemas.microsoft.com/office/drawing/2014/main" id="{2461730F-EB2B-4AFA-AB26-D5F86EEFE389}"/>
              </a:ext>
            </a:extLst>
          </p:cNvPr>
          <p:cNvSpPr/>
          <p:nvPr/>
        </p:nvSpPr>
        <p:spPr>
          <a:xfrm>
            <a:off x="4986922" y="4031856"/>
            <a:ext cx="693414" cy="6934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Oval 4">
            <a:extLst>
              <a:ext uri="{FF2B5EF4-FFF2-40B4-BE49-F238E27FC236}">
                <a16:creationId xmlns:a16="http://schemas.microsoft.com/office/drawing/2014/main" id="{E61CD212-CA7A-40B3-872A-3481EB95C455}"/>
              </a:ext>
            </a:extLst>
          </p:cNvPr>
          <p:cNvSpPr/>
          <p:nvPr/>
        </p:nvSpPr>
        <p:spPr>
          <a:xfrm>
            <a:off x="3437232" y="3348298"/>
            <a:ext cx="693414" cy="69341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 name="Oval 5">
            <a:extLst>
              <a:ext uri="{FF2B5EF4-FFF2-40B4-BE49-F238E27FC236}">
                <a16:creationId xmlns:a16="http://schemas.microsoft.com/office/drawing/2014/main" id="{8FE1A6B2-A51C-4EF6-BF76-3F80EFDED0FB}"/>
              </a:ext>
            </a:extLst>
          </p:cNvPr>
          <p:cNvSpPr/>
          <p:nvPr/>
        </p:nvSpPr>
        <p:spPr>
          <a:xfrm>
            <a:off x="1887542" y="4031856"/>
            <a:ext cx="693414" cy="69341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 name="Oval 6">
            <a:extLst>
              <a:ext uri="{FF2B5EF4-FFF2-40B4-BE49-F238E27FC236}">
                <a16:creationId xmlns:a16="http://schemas.microsoft.com/office/drawing/2014/main" id="{01CDDBB0-533A-458B-9812-453BA8E20948}"/>
              </a:ext>
            </a:extLst>
          </p:cNvPr>
          <p:cNvSpPr/>
          <p:nvPr/>
        </p:nvSpPr>
        <p:spPr>
          <a:xfrm>
            <a:off x="8086302" y="4031856"/>
            <a:ext cx="693414" cy="69341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8" name="Group 7">
            <a:extLst>
              <a:ext uri="{FF2B5EF4-FFF2-40B4-BE49-F238E27FC236}">
                <a16:creationId xmlns:a16="http://schemas.microsoft.com/office/drawing/2014/main" id="{2CF761F2-DEDF-4484-A609-01105536DD90}"/>
              </a:ext>
            </a:extLst>
          </p:cNvPr>
          <p:cNvGrpSpPr/>
          <p:nvPr/>
        </p:nvGrpSpPr>
        <p:grpSpPr>
          <a:xfrm>
            <a:off x="1292596" y="1825706"/>
            <a:ext cx="1883306" cy="1477328"/>
            <a:chOff x="611560" y="1877923"/>
            <a:chExt cx="1883306" cy="1477328"/>
          </a:xfrm>
        </p:grpSpPr>
        <p:sp>
          <p:nvSpPr>
            <p:cNvPr id="9" name="TextBox 8">
              <a:extLst>
                <a:ext uri="{FF2B5EF4-FFF2-40B4-BE49-F238E27FC236}">
                  <a16:creationId xmlns:a16="http://schemas.microsoft.com/office/drawing/2014/main" id="{800B8DA9-D967-490F-9139-5906389AD0A4}"/>
                </a:ext>
              </a:extLst>
            </p:cNvPr>
            <p:cNvSpPr txBox="1"/>
            <p:nvPr/>
          </p:nvSpPr>
          <p:spPr>
            <a:xfrm>
              <a:off x="621347" y="2154922"/>
              <a:ext cx="1873519" cy="1200329"/>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a:t>
              </a:r>
            </a:p>
          </p:txBody>
        </p:sp>
        <p:sp>
          <p:nvSpPr>
            <p:cNvPr id="10" name="TextBox 9">
              <a:extLst>
                <a:ext uri="{FF2B5EF4-FFF2-40B4-BE49-F238E27FC236}">
                  <a16:creationId xmlns:a16="http://schemas.microsoft.com/office/drawing/2014/main" id="{E8DF137E-FA84-4E0C-998D-19FC1E217B76}"/>
                </a:ext>
              </a:extLst>
            </p:cNvPr>
            <p:cNvSpPr txBox="1"/>
            <p:nvPr/>
          </p:nvSpPr>
          <p:spPr>
            <a:xfrm>
              <a:off x="611560" y="1877923"/>
              <a:ext cx="1879089" cy="276999"/>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Contents Graph </a:t>
              </a:r>
              <a:endParaRPr lang="ko-KR" altLang="en-US" sz="1200" dirty="0">
                <a:solidFill>
                  <a:schemeClr val="tx1">
                    <a:lumMod val="75000"/>
                    <a:lumOff val="25000"/>
                  </a:schemeClr>
                </a:solidFill>
                <a:cs typeface="Arial" pitchFamily="34" charset="0"/>
              </a:endParaRPr>
            </a:p>
          </p:txBody>
        </p:sp>
      </p:grpSp>
      <p:grpSp>
        <p:nvGrpSpPr>
          <p:cNvPr id="11" name="Group 10">
            <a:extLst>
              <a:ext uri="{FF2B5EF4-FFF2-40B4-BE49-F238E27FC236}">
                <a16:creationId xmlns:a16="http://schemas.microsoft.com/office/drawing/2014/main" id="{322FF271-4C7D-4788-ABB3-5CD4A3A45BD8}"/>
              </a:ext>
            </a:extLst>
          </p:cNvPr>
          <p:cNvGrpSpPr/>
          <p:nvPr/>
        </p:nvGrpSpPr>
        <p:grpSpPr>
          <a:xfrm>
            <a:off x="2842286" y="4553260"/>
            <a:ext cx="1883306" cy="1477328"/>
            <a:chOff x="611560" y="1877923"/>
            <a:chExt cx="1883306" cy="1477328"/>
          </a:xfrm>
        </p:grpSpPr>
        <p:sp>
          <p:nvSpPr>
            <p:cNvPr id="12" name="TextBox 11">
              <a:extLst>
                <a:ext uri="{FF2B5EF4-FFF2-40B4-BE49-F238E27FC236}">
                  <a16:creationId xmlns:a16="http://schemas.microsoft.com/office/drawing/2014/main" id="{1109E501-D284-46BF-8118-0FE36422B020}"/>
                </a:ext>
              </a:extLst>
            </p:cNvPr>
            <p:cNvSpPr txBox="1"/>
            <p:nvPr/>
          </p:nvSpPr>
          <p:spPr>
            <a:xfrm>
              <a:off x="621347" y="2154922"/>
              <a:ext cx="1873519" cy="1200329"/>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a:t>
              </a:r>
            </a:p>
          </p:txBody>
        </p:sp>
        <p:sp>
          <p:nvSpPr>
            <p:cNvPr id="13" name="TextBox 12">
              <a:extLst>
                <a:ext uri="{FF2B5EF4-FFF2-40B4-BE49-F238E27FC236}">
                  <a16:creationId xmlns:a16="http://schemas.microsoft.com/office/drawing/2014/main" id="{4A523539-08FE-4A17-B7E3-6E3102AFFF2F}"/>
                </a:ext>
              </a:extLst>
            </p:cNvPr>
            <p:cNvSpPr txBox="1"/>
            <p:nvPr/>
          </p:nvSpPr>
          <p:spPr>
            <a:xfrm>
              <a:off x="611560" y="1877923"/>
              <a:ext cx="1879089" cy="276999"/>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Contents Graph </a:t>
              </a:r>
              <a:endParaRPr lang="ko-KR" altLang="en-US" sz="1200" dirty="0">
                <a:solidFill>
                  <a:schemeClr val="tx1">
                    <a:lumMod val="75000"/>
                    <a:lumOff val="25000"/>
                  </a:schemeClr>
                </a:solidFill>
                <a:cs typeface="Arial" pitchFamily="34" charset="0"/>
              </a:endParaRPr>
            </a:p>
          </p:txBody>
        </p:sp>
      </p:grpSp>
      <p:grpSp>
        <p:nvGrpSpPr>
          <p:cNvPr id="14" name="Group 13">
            <a:extLst>
              <a:ext uri="{FF2B5EF4-FFF2-40B4-BE49-F238E27FC236}">
                <a16:creationId xmlns:a16="http://schemas.microsoft.com/office/drawing/2014/main" id="{3C9ABCD4-2E9D-4D36-96F9-A72F55E7DED6}"/>
              </a:ext>
            </a:extLst>
          </p:cNvPr>
          <p:cNvGrpSpPr/>
          <p:nvPr/>
        </p:nvGrpSpPr>
        <p:grpSpPr>
          <a:xfrm>
            <a:off x="5941666" y="4553260"/>
            <a:ext cx="1883306" cy="1477328"/>
            <a:chOff x="611560" y="1877923"/>
            <a:chExt cx="1883306" cy="1477328"/>
          </a:xfrm>
        </p:grpSpPr>
        <p:sp>
          <p:nvSpPr>
            <p:cNvPr id="15" name="TextBox 14">
              <a:extLst>
                <a:ext uri="{FF2B5EF4-FFF2-40B4-BE49-F238E27FC236}">
                  <a16:creationId xmlns:a16="http://schemas.microsoft.com/office/drawing/2014/main" id="{0A8555AB-E2C6-4F65-96D2-687F2D8B8CE2}"/>
                </a:ext>
              </a:extLst>
            </p:cNvPr>
            <p:cNvSpPr txBox="1"/>
            <p:nvPr/>
          </p:nvSpPr>
          <p:spPr>
            <a:xfrm>
              <a:off x="621347" y="2154922"/>
              <a:ext cx="1873519" cy="1200329"/>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a:t>
              </a:r>
            </a:p>
          </p:txBody>
        </p:sp>
        <p:sp>
          <p:nvSpPr>
            <p:cNvPr id="16" name="TextBox 15">
              <a:extLst>
                <a:ext uri="{FF2B5EF4-FFF2-40B4-BE49-F238E27FC236}">
                  <a16:creationId xmlns:a16="http://schemas.microsoft.com/office/drawing/2014/main" id="{E316B445-6153-4121-906D-F469656E55C8}"/>
                </a:ext>
              </a:extLst>
            </p:cNvPr>
            <p:cNvSpPr txBox="1"/>
            <p:nvPr/>
          </p:nvSpPr>
          <p:spPr>
            <a:xfrm>
              <a:off x="611560" y="1877923"/>
              <a:ext cx="1879089" cy="276999"/>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Contents Graph </a:t>
              </a:r>
              <a:endParaRPr lang="ko-KR" altLang="en-US" sz="1200" dirty="0">
                <a:solidFill>
                  <a:schemeClr val="tx1">
                    <a:lumMod val="75000"/>
                    <a:lumOff val="25000"/>
                  </a:schemeClr>
                </a:solidFill>
                <a:cs typeface="Arial" pitchFamily="34" charset="0"/>
              </a:endParaRPr>
            </a:p>
          </p:txBody>
        </p:sp>
      </p:grpSp>
      <p:grpSp>
        <p:nvGrpSpPr>
          <p:cNvPr id="17" name="Group 16">
            <a:extLst>
              <a:ext uri="{FF2B5EF4-FFF2-40B4-BE49-F238E27FC236}">
                <a16:creationId xmlns:a16="http://schemas.microsoft.com/office/drawing/2014/main" id="{FA6B6869-C5E9-42CB-92A0-64CCF571E813}"/>
              </a:ext>
            </a:extLst>
          </p:cNvPr>
          <p:cNvGrpSpPr/>
          <p:nvPr/>
        </p:nvGrpSpPr>
        <p:grpSpPr>
          <a:xfrm>
            <a:off x="4391976" y="1825706"/>
            <a:ext cx="1883306" cy="1477328"/>
            <a:chOff x="611560" y="1877923"/>
            <a:chExt cx="1883306" cy="1477328"/>
          </a:xfrm>
        </p:grpSpPr>
        <p:sp>
          <p:nvSpPr>
            <p:cNvPr id="18" name="TextBox 17">
              <a:extLst>
                <a:ext uri="{FF2B5EF4-FFF2-40B4-BE49-F238E27FC236}">
                  <a16:creationId xmlns:a16="http://schemas.microsoft.com/office/drawing/2014/main" id="{271DA681-55C3-4FC0-B73F-58A6D3D5B6EC}"/>
                </a:ext>
              </a:extLst>
            </p:cNvPr>
            <p:cNvSpPr txBox="1"/>
            <p:nvPr/>
          </p:nvSpPr>
          <p:spPr>
            <a:xfrm>
              <a:off x="621347" y="2154922"/>
              <a:ext cx="1873519" cy="1200329"/>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a:t>
              </a:r>
            </a:p>
          </p:txBody>
        </p:sp>
        <p:sp>
          <p:nvSpPr>
            <p:cNvPr id="19" name="TextBox 18">
              <a:extLst>
                <a:ext uri="{FF2B5EF4-FFF2-40B4-BE49-F238E27FC236}">
                  <a16:creationId xmlns:a16="http://schemas.microsoft.com/office/drawing/2014/main" id="{9705CF86-8C9E-4ED8-B961-9F1F5BCE23D1}"/>
                </a:ext>
              </a:extLst>
            </p:cNvPr>
            <p:cNvSpPr txBox="1"/>
            <p:nvPr/>
          </p:nvSpPr>
          <p:spPr>
            <a:xfrm>
              <a:off x="611560" y="1877923"/>
              <a:ext cx="1879089" cy="276999"/>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Contents Graph </a:t>
              </a:r>
              <a:endParaRPr lang="ko-KR" altLang="en-US" sz="1200" dirty="0">
                <a:solidFill>
                  <a:schemeClr val="tx1">
                    <a:lumMod val="75000"/>
                    <a:lumOff val="25000"/>
                  </a:schemeClr>
                </a:solidFill>
                <a:cs typeface="Arial" pitchFamily="34" charset="0"/>
              </a:endParaRPr>
            </a:p>
          </p:txBody>
        </p:sp>
      </p:grpSp>
      <p:grpSp>
        <p:nvGrpSpPr>
          <p:cNvPr id="20" name="Group 19">
            <a:extLst>
              <a:ext uri="{FF2B5EF4-FFF2-40B4-BE49-F238E27FC236}">
                <a16:creationId xmlns:a16="http://schemas.microsoft.com/office/drawing/2014/main" id="{363B4375-77BF-4FEA-A129-1432940F8B86}"/>
              </a:ext>
            </a:extLst>
          </p:cNvPr>
          <p:cNvGrpSpPr/>
          <p:nvPr/>
        </p:nvGrpSpPr>
        <p:grpSpPr>
          <a:xfrm>
            <a:off x="7491356" y="1825706"/>
            <a:ext cx="1883306" cy="1477328"/>
            <a:chOff x="611560" y="1877923"/>
            <a:chExt cx="1883306" cy="1477328"/>
          </a:xfrm>
        </p:grpSpPr>
        <p:sp>
          <p:nvSpPr>
            <p:cNvPr id="21" name="TextBox 20">
              <a:extLst>
                <a:ext uri="{FF2B5EF4-FFF2-40B4-BE49-F238E27FC236}">
                  <a16:creationId xmlns:a16="http://schemas.microsoft.com/office/drawing/2014/main" id="{32713F37-444F-4925-B438-DC49C09D1AAF}"/>
                </a:ext>
              </a:extLst>
            </p:cNvPr>
            <p:cNvSpPr txBox="1"/>
            <p:nvPr/>
          </p:nvSpPr>
          <p:spPr>
            <a:xfrm>
              <a:off x="621347" y="2154922"/>
              <a:ext cx="1873519" cy="1200329"/>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a:t>
              </a:r>
            </a:p>
          </p:txBody>
        </p:sp>
        <p:sp>
          <p:nvSpPr>
            <p:cNvPr id="22" name="TextBox 21">
              <a:extLst>
                <a:ext uri="{FF2B5EF4-FFF2-40B4-BE49-F238E27FC236}">
                  <a16:creationId xmlns:a16="http://schemas.microsoft.com/office/drawing/2014/main" id="{0C025701-5D4B-4F3F-9BDD-5F4D107B4DC5}"/>
                </a:ext>
              </a:extLst>
            </p:cNvPr>
            <p:cNvSpPr txBox="1"/>
            <p:nvPr/>
          </p:nvSpPr>
          <p:spPr>
            <a:xfrm>
              <a:off x="611560" y="1877923"/>
              <a:ext cx="1879089" cy="276999"/>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Contents Graph </a:t>
              </a:r>
              <a:endParaRPr lang="ko-KR" altLang="en-US" sz="1200" dirty="0">
                <a:solidFill>
                  <a:schemeClr val="tx1">
                    <a:lumMod val="75000"/>
                    <a:lumOff val="25000"/>
                  </a:schemeClr>
                </a:solidFill>
                <a:cs typeface="Arial" pitchFamily="34" charset="0"/>
              </a:endParaRPr>
            </a:p>
          </p:txBody>
        </p:sp>
      </p:grpSp>
      <p:sp>
        <p:nvSpPr>
          <p:cNvPr id="23" name="Block Arc 22">
            <a:extLst>
              <a:ext uri="{FF2B5EF4-FFF2-40B4-BE49-F238E27FC236}">
                <a16:creationId xmlns:a16="http://schemas.microsoft.com/office/drawing/2014/main" id="{92A8F1F7-20DA-47C0-998C-1FC122887F94}"/>
              </a:ext>
            </a:extLst>
          </p:cNvPr>
          <p:cNvSpPr/>
          <p:nvPr/>
        </p:nvSpPr>
        <p:spPr>
          <a:xfrm>
            <a:off x="1355000" y="3384218"/>
            <a:ext cx="1834703" cy="1834703"/>
          </a:xfrm>
          <a:prstGeom prst="blockArc">
            <a:avLst>
              <a:gd name="adj1" fmla="val 12399071"/>
              <a:gd name="adj2" fmla="val 20021087"/>
              <a:gd name="adj3" fmla="val 6481"/>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4" name="Block Arc 23">
            <a:extLst>
              <a:ext uri="{FF2B5EF4-FFF2-40B4-BE49-F238E27FC236}">
                <a16:creationId xmlns:a16="http://schemas.microsoft.com/office/drawing/2014/main" id="{39BD59D2-3C8C-44E5-BD6D-31CA3AAFF89A}"/>
              </a:ext>
            </a:extLst>
          </p:cNvPr>
          <p:cNvSpPr/>
          <p:nvPr/>
        </p:nvSpPr>
        <p:spPr>
          <a:xfrm rot="10800000">
            <a:off x="2885640" y="2601320"/>
            <a:ext cx="1834703" cy="1834703"/>
          </a:xfrm>
          <a:prstGeom prst="blockArc">
            <a:avLst>
              <a:gd name="adj1" fmla="val 12399071"/>
              <a:gd name="adj2" fmla="val 20021087"/>
              <a:gd name="adj3" fmla="val 64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5" name="Block Arc 24">
            <a:extLst>
              <a:ext uri="{FF2B5EF4-FFF2-40B4-BE49-F238E27FC236}">
                <a16:creationId xmlns:a16="http://schemas.microsoft.com/office/drawing/2014/main" id="{E17DD855-F468-4252-A3C1-34900D8FABB6}"/>
              </a:ext>
            </a:extLst>
          </p:cNvPr>
          <p:cNvSpPr/>
          <p:nvPr/>
        </p:nvSpPr>
        <p:spPr>
          <a:xfrm>
            <a:off x="7477560" y="3384218"/>
            <a:ext cx="1834703" cy="1834703"/>
          </a:xfrm>
          <a:prstGeom prst="blockArc">
            <a:avLst>
              <a:gd name="adj1" fmla="val 12399071"/>
              <a:gd name="adj2" fmla="val 20021087"/>
              <a:gd name="adj3" fmla="val 648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6" name="Block Arc 25">
            <a:extLst>
              <a:ext uri="{FF2B5EF4-FFF2-40B4-BE49-F238E27FC236}">
                <a16:creationId xmlns:a16="http://schemas.microsoft.com/office/drawing/2014/main" id="{C297996A-0CCB-47E1-82E3-706D808CF332}"/>
              </a:ext>
            </a:extLst>
          </p:cNvPr>
          <p:cNvSpPr/>
          <p:nvPr/>
        </p:nvSpPr>
        <p:spPr>
          <a:xfrm>
            <a:off x="4416280" y="3384218"/>
            <a:ext cx="1834703" cy="1834703"/>
          </a:xfrm>
          <a:prstGeom prst="blockArc">
            <a:avLst>
              <a:gd name="adj1" fmla="val 12399071"/>
              <a:gd name="adj2" fmla="val 20021087"/>
              <a:gd name="adj3" fmla="val 648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7" name="Block Arc 26">
            <a:extLst>
              <a:ext uri="{FF2B5EF4-FFF2-40B4-BE49-F238E27FC236}">
                <a16:creationId xmlns:a16="http://schemas.microsoft.com/office/drawing/2014/main" id="{84D47DBE-1DF7-47BB-8AB9-10FF9D79FF62}"/>
              </a:ext>
            </a:extLst>
          </p:cNvPr>
          <p:cNvSpPr/>
          <p:nvPr/>
        </p:nvSpPr>
        <p:spPr>
          <a:xfrm rot="10800000">
            <a:off x="5946920" y="2601320"/>
            <a:ext cx="1834703" cy="1834703"/>
          </a:xfrm>
          <a:prstGeom prst="blockArc">
            <a:avLst>
              <a:gd name="adj1" fmla="val 12399071"/>
              <a:gd name="adj2" fmla="val 20021087"/>
              <a:gd name="adj3" fmla="val 648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8" name="Oval 100">
            <a:extLst>
              <a:ext uri="{FF2B5EF4-FFF2-40B4-BE49-F238E27FC236}">
                <a16:creationId xmlns:a16="http://schemas.microsoft.com/office/drawing/2014/main" id="{BBC45992-860F-4162-8817-7B07023FF1FF}"/>
              </a:ext>
            </a:extLst>
          </p:cNvPr>
          <p:cNvSpPr/>
          <p:nvPr/>
        </p:nvSpPr>
        <p:spPr>
          <a:xfrm>
            <a:off x="9608122" y="3348298"/>
            <a:ext cx="693414" cy="6934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29" name="Group 118">
            <a:extLst>
              <a:ext uri="{FF2B5EF4-FFF2-40B4-BE49-F238E27FC236}">
                <a16:creationId xmlns:a16="http://schemas.microsoft.com/office/drawing/2014/main" id="{C48D61D3-D94D-47E7-8DF1-B681837597DD}"/>
              </a:ext>
            </a:extLst>
          </p:cNvPr>
          <p:cNvGrpSpPr/>
          <p:nvPr/>
        </p:nvGrpSpPr>
        <p:grpSpPr>
          <a:xfrm>
            <a:off x="9013176" y="4553260"/>
            <a:ext cx="1883306" cy="1477328"/>
            <a:chOff x="611560" y="1877923"/>
            <a:chExt cx="1883306" cy="1477328"/>
          </a:xfrm>
        </p:grpSpPr>
        <p:sp>
          <p:nvSpPr>
            <p:cNvPr id="30" name="TextBox 29">
              <a:extLst>
                <a:ext uri="{FF2B5EF4-FFF2-40B4-BE49-F238E27FC236}">
                  <a16:creationId xmlns:a16="http://schemas.microsoft.com/office/drawing/2014/main" id="{A031780C-97C7-4F06-8984-07C980826E54}"/>
                </a:ext>
              </a:extLst>
            </p:cNvPr>
            <p:cNvSpPr txBox="1"/>
            <p:nvPr/>
          </p:nvSpPr>
          <p:spPr>
            <a:xfrm>
              <a:off x="621347" y="2154922"/>
              <a:ext cx="1873519" cy="1200329"/>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a:t>
              </a:r>
            </a:p>
          </p:txBody>
        </p:sp>
        <p:sp>
          <p:nvSpPr>
            <p:cNvPr id="31" name="TextBox 30">
              <a:extLst>
                <a:ext uri="{FF2B5EF4-FFF2-40B4-BE49-F238E27FC236}">
                  <a16:creationId xmlns:a16="http://schemas.microsoft.com/office/drawing/2014/main" id="{E806F7D3-0F52-4E2E-8E9F-1D2E862B475E}"/>
                </a:ext>
              </a:extLst>
            </p:cNvPr>
            <p:cNvSpPr txBox="1"/>
            <p:nvPr/>
          </p:nvSpPr>
          <p:spPr>
            <a:xfrm>
              <a:off x="611560" y="1877923"/>
              <a:ext cx="1879089" cy="276999"/>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Contents Graph </a:t>
              </a:r>
              <a:endParaRPr lang="ko-KR" altLang="en-US" sz="1200" dirty="0">
                <a:solidFill>
                  <a:schemeClr val="tx1">
                    <a:lumMod val="75000"/>
                    <a:lumOff val="25000"/>
                  </a:schemeClr>
                </a:solidFill>
                <a:cs typeface="Arial" pitchFamily="34" charset="0"/>
              </a:endParaRPr>
            </a:p>
          </p:txBody>
        </p:sp>
      </p:grpSp>
      <p:sp>
        <p:nvSpPr>
          <p:cNvPr id="32" name="Block Arc 160">
            <a:extLst>
              <a:ext uri="{FF2B5EF4-FFF2-40B4-BE49-F238E27FC236}">
                <a16:creationId xmlns:a16="http://schemas.microsoft.com/office/drawing/2014/main" id="{8A3DC900-D418-4390-8247-1B51C4738B6F}"/>
              </a:ext>
            </a:extLst>
          </p:cNvPr>
          <p:cNvSpPr/>
          <p:nvPr/>
        </p:nvSpPr>
        <p:spPr>
          <a:xfrm rot="10800000">
            <a:off x="9018429" y="2601320"/>
            <a:ext cx="1834703" cy="1834703"/>
          </a:xfrm>
          <a:prstGeom prst="blockArc">
            <a:avLst>
              <a:gd name="adj1" fmla="val 12399071"/>
              <a:gd name="adj2" fmla="val 20021087"/>
              <a:gd name="adj3" fmla="val 6481"/>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3" name="Rounded Rectangle 5">
            <a:extLst>
              <a:ext uri="{FF2B5EF4-FFF2-40B4-BE49-F238E27FC236}">
                <a16:creationId xmlns:a16="http://schemas.microsoft.com/office/drawing/2014/main" id="{90E69F05-C20D-4045-9D92-B148EF14FD5E}"/>
              </a:ext>
            </a:extLst>
          </p:cNvPr>
          <p:cNvSpPr/>
          <p:nvPr/>
        </p:nvSpPr>
        <p:spPr>
          <a:xfrm flipH="1">
            <a:off x="8257534" y="4237572"/>
            <a:ext cx="391682" cy="323114"/>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4" name="Teardrop 1">
            <a:extLst>
              <a:ext uri="{FF2B5EF4-FFF2-40B4-BE49-F238E27FC236}">
                <a16:creationId xmlns:a16="http://schemas.microsoft.com/office/drawing/2014/main" id="{DF5D775B-334C-41DC-8124-4E0F42EFC983}"/>
              </a:ext>
            </a:extLst>
          </p:cNvPr>
          <p:cNvSpPr/>
          <p:nvPr/>
        </p:nvSpPr>
        <p:spPr>
          <a:xfrm rot="18805991">
            <a:off x="9771290" y="3503250"/>
            <a:ext cx="376862" cy="372930"/>
          </a:xfrm>
          <a:custGeom>
            <a:avLst/>
            <a:gdLst/>
            <a:ahLst/>
            <a:cxnLst/>
            <a:rect l="l" t="t" r="r" b="b"/>
            <a:pathLst>
              <a:path w="1807241" h="1788383">
                <a:moveTo>
                  <a:pt x="712876" y="1117592"/>
                </a:moveTo>
                <a:cubicBezTo>
                  <a:pt x="771173" y="1181828"/>
                  <a:pt x="811089" y="1255910"/>
                  <a:pt x="847925" y="1348018"/>
                </a:cubicBezTo>
                <a:cubicBezTo>
                  <a:pt x="814544" y="1418896"/>
                  <a:pt x="753893" y="1474052"/>
                  <a:pt x="679064" y="1498332"/>
                </a:cubicBezTo>
                <a:lnTo>
                  <a:pt x="308226" y="1106637"/>
                </a:lnTo>
                <a:cubicBezTo>
                  <a:pt x="336560" y="1033247"/>
                  <a:pt x="394949" y="975701"/>
                  <a:pt x="467546" y="946245"/>
                </a:cubicBezTo>
                <a:cubicBezTo>
                  <a:pt x="577903" y="998968"/>
                  <a:pt x="654580" y="1053357"/>
                  <a:pt x="712876" y="1117592"/>
                </a:cubicBezTo>
                <a:close/>
                <a:moveTo>
                  <a:pt x="1038527" y="398886"/>
                </a:moveTo>
                <a:lnTo>
                  <a:pt x="1405560" y="786562"/>
                </a:lnTo>
                <a:cubicBezTo>
                  <a:pt x="1374476" y="799049"/>
                  <a:pt x="1340402" y="804299"/>
                  <a:pt x="1305054" y="803332"/>
                </a:cubicBezTo>
                <a:lnTo>
                  <a:pt x="1008167" y="795212"/>
                </a:lnTo>
                <a:lnTo>
                  <a:pt x="1016288" y="498325"/>
                </a:lnTo>
                <a:cubicBezTo>
                  <a:pt x="1017255" y="462976"/>
                  <a:pt x="1024360" y="429240"/>
                  <a:pt x="1038527" y="398886"/>
                </a:cubicBezTo>
                <a:close/>
                <a:moveTo>
                  <a:pt x="1097925" y="218888"/>
                </a:moveTo>
                <a:cubicBezTo>
                  <a:pt x="992582" y="279303"/>
                  <a:pt x="921871" y="392886"/>
                  <a:pt x="921053" y="523256"/>
                </a:cubicBezTo>
                <a:lnTo>
                  <a:pt x="919136" y="828763"/>
                </a:lnTo>
                <a:lnTo>
                  <a:pt x="830924" y="915875"/>
                </a:lnTo>
                <a:lnTo>
                  <a:pt x="525417" y="913958"/>
                </a:lnTo>
                <a:cubicBezTo>
                  <a:pt x="403891" y="913196"/>
                  <a:pt x="296188" y="973343"/>
                  <a:pt x="234366" y="1067831"/>
                </a:cubicBezTo>
                <a:lnTo>
                  <a:pt x="710285" y="1570519"/>
                </a:lnTo>
                <a:cubicBezTo>
                  <a:pt x="811872" y="1510375"/>
                  <a:pt x="878808" y="1399439"/>
                  <a:pt x="879603" y="1272618"/>
                </a:cubicBezTo>
                <a:lnTo>
                  <a:pt x="881520" y="967111"/>
                </a:lnTo>
                <a:lnTo>
                  <a:pt x="969732" y="879999"/>
                </a:lnTo>
                <a:lnTo>
                  <a:pt x="1275239" y="881916"/>
                </a:lnTo>
                <a:cubicBezTo>
                  <a:pt x="1400271" y="882701"/>
                  <a:pt x="1510670" y="819011"/>
                  <a:pt x="1573529" y="721242"/>
                </a:cubicBezTo>
                <a:close/>
                <a:moveTo>
                  <a:pt x="1162945" y="27894"/>
                </a:moveTo>
                <a:lnTo>
                  <a:pt x="1782798" y="682611"/>
                </a:lnTo>
                <a:cubicBezTo>
                  <a:pt x="1816692" y="718411"/>
                  <a:pt x="1815147" y="774907"/>
                  <a:pt x="1779347" y="808801"/>
                </a:cubicBezTo>
                <a:cubicBezTo>
                  <a:pt x="1743547" y="842694"/>
                  <a:pt x="1687050" y="841149"/>
                  <a:pt x="1653157" y="805349"/>
                </a:cubicBezTo>
                <a:lnTo>
                  <a:pt x="1644015" y="795693"/>
                </a:lnTo>
                <a:cubicBezTo>
                  <a:pt x="1561789" y="910282"/>
                  <a:pt x="1426630" y="983636"/>
                  <a:pt x="1274606" y="982683"/>
                </a:cubicBezTo>
                <a:lnTo>
                  <a:pt x="980378" y="980836"/>
                </a:lnTo>
                <a:lnTo>
                  <a:pt x="980378" y="1270380"/>
                </a:lnTo>
                <a:cubicBezTo>
                  <a:pt x="980378" y="1427425"/>
                  <a:pt x="901198" y="1565976"/>
                  <a:pt x="779756" y="1647056"/>
                </a:cubicBezTo>
                <a:cubicBezTo>
                  <a:pt x="807405" y="1681913"/>
                  <a:pt x="803595" y="1732594"/>
                  <a:pt x="770486" y="1763941"/>
                </a:cubicBezTo>
                <a:cubicBezTo>
                  <a:pt x="734686" y="1797834"/>
                  <a:pt x="678189" y="1796289"/>
                  <a:pt x="644296" y="1760489"/>
                </a:cubicBezTo>
                <a:lnTo>
                  <a:pt x="24442" y="1105772"/>
                </a:lnTo>
                <a:cubicBezTo>
                  <a:pt x="-9451" y="1069973"/>
                  <a:pt x="-7906" y="1013476"/>
                  <a:pt x="27894" y="979583"/>
                </a:cubicBezTo>
                <a:cubicBezTo>
                  <a:pt x="63694" y="945689"/>
                  <a:pt x="120190" y="947235"/>
                  <a:pt x="154084" y="983034"/>
                </a:cubicBezTo>
                <a:lnTo>
                  <a:pt x="163237" y="992702"/>
                </a:lnTo>
                <a:cubicBezTo>
                  <a:pt x="244774" y="882877"/>
                  <a:pt x="375836" y="813180"/>
                  <a:pt x="523178" y="813180"/>
                </a:cubicBezTo>
                <a:lnTo>
                  <a:pt x="818460" y="813180"/>
                </a:lnTo>
                <a:lnTo>
                  <a:pt x="820284" y="522622"/>
                </a:lnTo>
                <a:cubicBezTo>
                  <a:pt x="821285" y="363119"/>
                  <a:pt x="903845" y="223207"/>
                  <a:pt x="1028952" y="143673"/>
                </a:cubicBezTo>
                <a:cubicBezTo>
                  <a:pt x="999689" y="108599"/>
                  <a:pt x="1002953" y="56445"/>
                  <a:pt x="1036755" y="24443"/>
                </a:cubicBezTo>
                <a:cubicBezTo>
                  <a:pt x="1072555" y="-9451"/>
                  <a:pt x="1129052" y="-7906"/>
                  <a:pt x="1162945" y="2789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35" name="Rounded Rectangle 25">
            <a:extLst>
              <a:ext uri="{FF2B5EF4-FFF2-40B4-BE49-F238E27FC236}">
                <a16:creationId xmlns:a16="http://schemas.microsoft.com/office/drawing/2014/main" id="{84EFA436-7EB0-4C79-AE06-3703FBB56B7B}"/>
              </a:ext>
            </a:extLst>
          </p:cNvPr>
          <p:cNvSpPr/>
          <p:nvPr/>
        </p:nvSpPr>
        <p:spPr>
          <a:xfrm>
            <a:off x="2043584" y="4225630"/>
            <a:ext cx="412168" cy="302054"/>
          </a:xfrm>
          <a:custGeom>
            <a:avLst/>
            <a:gdLst/>
            <a:ahLst/>
            <a:cxnLst/>
            <a:rect l="l" t="t" r="r" b="b"/>
            <a:pathLst>
              <a:path w="3248842" h="2380886">
                <a:moveTo>
                  <a:pt x="1194785" y="1472263"/>
                </a:moveTo>
                <a:cubicBezTo>
                  <a:pt x="1150014" y="1472263"/>
                  <a:pt x="1113720" y="1508557"/>
                  <a:pt x="1113720" y="1553328"/>
                </a:cubicBezTo>
                <a:lnTo>
                  <a:pt x="1113720" y="1600880"/>
                </a:lnTo>
                <a:cubicBezTo>
                  <a:pt x="1113720" y="1645651"/>
                  <a:pt x="1150014" y="1681945"/>
                  <a:pt x="1194785" y="1681945"/>
                </a:cubicBezTo>
                <a:lnTo>
                  <a:pt x="2067186" y="1681945"/>
                </a:lnTo>
                <a:cubicBezTo>
                  <a:pt x="2111957" y="1681945"/>
                  <a:pt x="2148251" y="1645651"/>
                  <a:pt x="2148251" y="1600880"/>
                </a:cubicBezTo>
                <a:lnTo>
                  <a:pt x="2148251" y="1553328"/>
                </a:lnTo>
                <a:cubicBezTo>
                  <a:pt x="2148251" y="1508557"/>
                  <a:pt x="2111957" y="1472263"/>
                  <a:pt x="2067186" y="1472263"/>
                </a:cubicBezTo>
                <a:close/>
                <a:moveTo>
                  <a:pt x="2582402" y="986449"/>
                </a:moveTo>
                <a:cubicBezTo>
                  <a:pt x="2477247" y="986449"/>
                  <a:pt x="2392002" y="1071694"/>
                  <a:pt x="2392002" y="1176848"/>
                </a:cubicBezTo>
                <a:cubicBezTo>
                  <a:pt x="2392002" y="1282003"/>
                  <a:pt x="2477247" y="1367248"/>
                  <a:pt x="2582402" y="1367248"/>
                </a:cubicBezTo>
                <a:cubicBezTo>
                  <a:pt x="2687557" y="1367248"/>
                  <a:pt x="2772801" y="1282003"/>
                  <a:pt x="2772801" y="1176848"/>
                </a:cubicBezTo>
                <a:cubicBezTo>
                  <a:pt x="2772801" y="1071694"/>
                  <a:pt x="2687557" y="986449"/>
                  <a:pt x="2582402" y="986449"/>
                </a:cubicBezTo>
                <a:close/>
                <a:moveTo>
                  <a:pt x="679570" y="986449"/>
                </a:moveTo>
                <a:cubicBezTo>
                  <a:pt x="574415" y="986449"/>
                  <a:pt x="489171" y="1071694"/>
                  <a:pt x="489171" y="1176848"/>
                </a:cubicBezTo>
                <a:cubicBezTo>
                  <a:pt x="489171" y="1282003"/>
                  <a:pt x="574415" y="1367248"/>
                  <a:pt x="679570" y="1367248"/>
                </a:cubicBezTo>
                <a:cubicBezTo>
                  <a:pt x="784725" y="1367248"/>
                  <a:pt x="869970" y="1282003"/>
                  <a:pt x="869970" y="1176848"/>
                </a:cubicBezTo>
                <a:cubicBezTo>
                  <a:pt x="869970" y="1071694"/>
                  <a:pt x="784725" y="986449"/>
                  <a:pt x="679570" y="986449"/>
                </a:cubicBezTo>
                <a:close/>
                <a:moveTo>
                  <a:pt x="867954" y="155801"/>
                </a:moveTo>
                <a:lnTo>
                  <a:pt x="726849" y="858549"/>
                </a:lnTo>
                <a:lnTo>
                  <a:pt x="2535122" y="858549"/>
                </a:lnTo>
                <a:lnTo>
                  <a:pt x="2394017" y="155801"/>
                </a:lnTo>
                <a:close/>
                <a:moveTo>
                  <a:pt x="677268" y="0"/>
                </a:moveTo>
                <a:lnTo>
                  <a:pt x="2584703" y="0"/>
                </a:lnTo>
                <a:lnTo>
                  <a:pt x="2736658" y="607820"/>
                </a:lnTo>
                <a:cubicBezTo>
                  <a:pt x="2766265" y="579906"/>
                  <a:pt x="2806392" y="564164"/>
                  <a:pt x="2850195" y="564164"/>
                </a:cubicBezTo>
                <a:lnTo>
                  <a:pt x="3069929" y="564164"/>
                </a:lnTo>
                <a:cubicBezTo>
                  <a:pt x="3168740" y="564164"/>
                  <a:pt x="3248842" y="644266"/>
                  <a:pt x="3248842" y="743077"/>
                </a:cubicBezTo>
                <a:lnTo>
                  <a:pt x="3248842" y="792706"/>
                </a:lnTo>
                <a:cubicBezTo>
                  <a:pt x="3248842" y="891517"/>
                  <a:pt x="3168740" y="971619"/>
                  <a:pt x="3069929" y="971619"/>
                </a:cubicBezTo>
                <a:lnTo>
                  <a:pt x="3054536" y="971619"/>
                </a:lnTo>
                <a:cubicBezTo>
                  <a:pt x="3060628" y="989042"/>
                  <a:pt x="3063411" y="1007758"/>
                  <a:pt x="3063411" y="1027125"/>
                </a:cubicBezTo>
                <a:lnTo>
                  <a:pt x="3063411" y="2015961"/>
                </a:lnTo>
                <a:lnTo>
                  <a:pt x="2889080" y="2015961"/>
                </a:lnTo>
                <a:lnTo>
                  <a:pt x="2889080" y="2260325"/>
                </a:lnTo>
                <a:cubicBezTo>
                  <a:pt x="2889080" y="2326909"/>
                  <a:pt x="2835102" y="2380886"/>
                  <a:pt x="2768518" y="2380886"/>
                </a:cubicBezTo>
                <a:lnTo>
                  <a:pt x="2286284" y="2380886"/>
                </a:lnTo>
                <a:cubicBezTo>
                  <a:pt x="2219700" y="2380886"/>
                  <a:pt x="2165723" y="2326909"/>
                  <a:pt x="2165723" y="2260325"/>
                </a:cubicBezTo>
                <a:lnTo>
                  <a:pt x="2165723" y="2015961"/>
                </a:lnTo>
                <a:lnTo>
                  <a:pt x="1096248" y="2015961"/>
                </a:lnTo>
                <a:lnTo>
                  <a:pt x="1096248" y="2260325"/>
                </a:lnTo>
                <a:cubicBezTo>
                  <a:pt x="1096248" y="2326909"/>
                  <a:pt x="1042270" y="2380886"/>
                  <a:pt x="975686" y="2380886"/>
                </a:cubicBezTo>
                <a:lnTo>
                  <a:pt x="493453" y="2380886"/>
                </a:lnTo>
                <a:cubicBezTo>
                  <a:pt x="426869" y="2380886"/>
                  <a:pt x="372891" y="2326909"/>
                  <a:pt x="372891" y="2260325"/>
                </a:cubicBezTo>
                <a:lnTo>
                  <a:pt x="372891" y="2015961"/>
                </a:lnTo>
                <a:lnTo>
                  <a:pt x="198560" y="2015961"/>
                </a:lnTo>
                <a:lnTo>
                  <a:pt x="198560" y="1027125"/>
                </a:lnTo>
                <a:cubicBezTo>
                  <a:pt x="198560" y="1007758"/>
                  <a:pt x="201343" y="989042"/>
                  <a:pt x="207435" y="971619"/>
                </a:cubicBezTo>
                <a:lnTo>
                  <a:pt x="178913" y="971619"/>
                </a:lnTo>
                <a:cubicBezTo>
                  <a:pt x="80102" y="971619"/>
                  <a:pt x="0" y="891517"/>
                  <a:pt x="0" y="792706"/>
                </a:cubicBezTo>
                <a:lnTo>
                  <a:pt x="0" y="743077"/>
                </a:lnTo>
                <a:cubicBezTo>
                  <a:pt x="0" y="644266"/>
                  <a:pt x="80102" y="564164"/>
                  <a:pt x="178913" y="564164"/>
                </a:cubicBezTo>
                <a:lnTo>
                  <a:pt x="398647" y="564164"/>
                </a:lnTo>
                <a:cubicBezTo>
                  <a:pt x="447310" y="564164"/>
                  <a:pt x="491436" y="583593"/>
                  <a:pt x="523419" y="61539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6" name="Donut 39">
            <a:extLst>
              <a:ext uri="{FF2B5EF4-FFF2-40B4-BE49-F238E27FC236}">
                <a16:creationId xmlns:a16="http://schemas.microsoft.com/office/drawing/2014/main" id="{25599682-68FE-46E1-90B7-399D7CA3F2A9}"/>
              </a:ext>
            </a:extLst>
          </p:cNvPr>
          <p:cNvSpPr/>
          <p:nvPr/>
        </p:nvSpPr>
        <p:spPr>
          <a:xfrm>
            <a:off x="3564103" y="3493179"/>
            <a:ext cx="404132" cy="404132"/>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37" name="Rectangle 36">
            <a:extLst>
              <a:ext uri="{FF2B5EF4-FFF2-40B4-BE49-F238E27FC236}">
                <a16:creationId xmlns:a16="http://schemas.microsoft.com/office/drawing/2014/main" id="{379B337F-BB2C-4F83-9143-B9CBC4CA426A}"/>
              </a:ext>
            </a:extLst>
          </p:cNvPr>
          <p:cNvSpPr/>
          <p:nvPr/>
        </p:nvSpPr>
        <p:spPr>
          <a:xfrm>
            <a:off x="6698890" y="3526974"/>
            <a:ext cx="389370" cy="325482"/>
          </a:xfrm>
          <a:custGeom>
            <a:avLst/>
            <a:gdLst/>
            <a:ahLst/>
            <a:cxnLst/>
            <a:rect l="l" t="t" r="r" b="b"/>
            <a:pathLst>
              <a:path w="3186824" h="2663936">
                <a:moveTo>
                  <a:pt x="2624444" y="2376100"/>
                </a:moveTo>
                <a:lnTo>
                  <a:pt x="2624444" y="2520100"/>
                </a:lnTo>
                <a:lnTo>
                  <a:pt x="2952463" y="2520100"/>
                </a:lnTo>
                <a:lnTo>
                  <a:pt x="2952463" y="2376100"/>
                </a:lnTo>
                <a:close/>
                <a:moveTo>
                  <a:pt x="210911" y="2376100"/>
                </a:moveTo>
                <a:lnTo>
                  <a:pt x="210911" y="2520100"/>
                </a:lnTo>
                <a:lnTo>
                  <a:pt x="538930" y="2520100"/>
                </a:lnTo>
                <a:lnTo>
                  <a:pt x="538930" y="2376100"/>
                </a:lnTo>
                <a:close/>
                <a:moveTo>
                  <a:pt x="2624444" y="2095269"/>
                </a:moveTo>
                <a:lnTo>
                  <a:pt x="2624444" y="2239269"/>
                </a:lnTo>
                <a:lnTo>
                  <a:pt x="2952463" y="2239269"/>
                </a:lnTo>
                <a:lnTo>
                  <a:pt x="2952463" y="2095269"/>
                </a:lnTo>
                <a:close/>
                <a:moveTo>
                  <a:pt x="210911" y="2095269"/>
                </a:moveTo>
                <a:lnTo>
                  <a:pt x="210911" y="2239269"/>
                </a:lnTo>
                <a:lnTo>
                  <a:pt x="538930" y="2239269"/>
                </a:lnTo>
                <a:lnTo>
                  <a:pt x="538930" y="2095269"/>
                </a:lnTo>
                <a:close/>
                <a:moveTo>
                  <a:pt x="2624444" y="1814436"/>
                </a:moveTo>
                <a:lnTo>
                  <a:pt x="2624444" y="1958436"/>
                </a:lnTo>
                <a:lnTo>
                  <a:pt x="2952463" y="1958436"/>
                </a:lnTo>
                <a:lnTo>
                  <a:pt x="2952463" y="1814436"/>
                </a:lnTo>
                <a:close/>
                <a:moveTo>
                  <a:pt x="210911" y="1814436"/>
                </a:moveTo>
                <a:lnTo>
                  <a:pt x="210911" y="1958436"/>
                </a:lnTo>
                <a:lnTo>
                  <a:pt x="538930" y="1958436"/>
                </a:lnTo>
                <a:lnTo>
                  <a:pt x="538930" y="1814436"/>
                </a:lnTo>
                <a:close/>
                <a:moveTo>
                  <a:pt x="2624444" y="1533603"/>
                </a:moveTo>
                <a:lnTo>
                  <a:pt x="2624444" y="1677603"/>
                </a:lnTo>
                <a:lnTo>
                  <a:pt x="2952463" y="1677603"/>
                </a:lnTo>
                <a:lnTo>
                  <a:pt x="2952463" y="1533603"/>
                </a:lnTo>
                <a:close/>
                <a:moveTo>
                  <a:pt x="210911" y="1533603"/>
                </a:moveTo>
                <a:lnTo>
                  <a:pt x="210911" y="1677603"/>
                </a:lnTo>
                <a:lnTo>
                  <a:pt x="538930" y="1677603"/>
                </a:lnTo>
                <a:lnTo>
                  <a:pt x="538930" y="1533603"/>
                </a:lnTo>
                <a:close/>
                <a:moveTo>
                  <a:pt x="2624444" y="1252770"/>
                </a:moveTo>
                <a:lnTo>
                  <a:pt x="2624444" y="1396770"/>
                </a:lnTo>
                <a:lnTo>
                  <a:pt x="2952463" y="1396770"/>
                </a:lnTo>
                <a:lnTo>
                  <a:pt x="2952463" y="1252770"/>
                </a:lnTo>
                <a:close/>
                <a:moveTo>
                  <a:pt x="210911" y="1252770"/>
                </a:moveTo>
                <a:lnTo>
                  <a:pt x="210911" y="1396770"/>
                </a:lnTo>
                <a:lnTo>
                  <a:pt x="538930" y="1396770"/>
                </a:lnTo>
                <a:lnTo>
                  <a:pt x="538930" y="1252770"/>
                </a:lnTo>
                <a:close/>
                <a:moveTo>
                  <a:pt x="2624444" y="971937"/>
                </a:moveTo>
                <a:lnTo>
                  <a:pt x="2624444" y="1115937"/>
                </a:lnTo>
                <a:lnTo>
                  <a:pt x="2952463" y="1115937"/>
                </a:lnTo>
                <a:lnTo>
                  <a:pt x="2952463" y="971937"/>
                </a:lnTo>
                <a:close/>
                <a:moveTo>
                  <a:pt x="210911" y="971937"/>
                </a:moveTo>
                <a:lnTo>
                  <a:pt x="210911" y="1115937"/>
                </a:lnTo>
                <a:lnTo>
                  <a:pt x="538930" y="1115937"/>
                </a:lnTo>
                <a:lnTo>
                  <a:pt x="538930" y="971937"/>
                </a:lnTo>
                <a:close/>
                <a:moveTo>
                  <a:pt x="2624444" y="691104"/>
                </a:moveTo>
                <a:lnTo>
                  <a:pt x="2624444" y="835104"/>
                </a:lnTo>
                <a:lnTo>
                  <a:pt x="2952463" y="835104"/>
                </a:lnTo>
                <a:lnTo>
                  <a:pt x="2952463" y="691104"/>
                </a:lnTo>
                <a:close/>
                <a:moveTo>
                  <a:pt x="210911" y="691104"/>
                </a:moveTo>
                <a:lnTo>
                  <a:pt x="210911" y="835104"/>
                </a:lnTo>
                <a:lnTo>
                  <a:pt x="538930" y="835104"/>
                </a:lnTo>
                <a:lnTo>
                  <a:pt x="538930" y="691104"/>
                </a:lnTo>
                <a:close/>
                <a:moveTo>
                  <a:pt x="988006" y="552354"/>
                </a:moveTo>
                <a:lnTo>
                  <a:pt x="988006" y="2111583"/>
                </a:lnTo>
                <a:lnTo>
                  <a:pt x="2332169" y="1331969"/>
                </a:lnTo>
                <a:close/>
                <a:moveTo>
                  <a:pt x="2624444" y="410271"/>
                </a:moveTo>
                <a:lnTo>
                  <a:pt x="2624444" y="554271"/>
                </a:lnTo>
                <a:lnTo>
                  <a:pt x="2952463" y="554271"/>
                </a:lnTo>
                <a:lnTo>
                  <a:pt x="2952463" y="410271"/>
                </a:lnTo>
                <a:close/>
                <a:moveTo>
                  <a:pt x="210911" y="410271"/>
                </a:moveTo>
                <a:lnTo>
                  <a:pt x="210911" y="554271"/>
                </a:lnTo>
                <a:lnTo>
                  <a:pt x="538930" y="554271"/>
                </a:lnTo>
                <a:lnTo>
                  <a:pt x="538930" y="410271"/>
                </a:lnTo>
                <a:close/>
                <a:moveTo>
                  <a:pt x="2624444" y="129438"/>
                </a:moveTo>
                <a:lnTo>
                  <a:pt x="2624444" y="273438"/>
                </a:lnTo>
                <a:lnTo>
                  <a:pt x="2952463" y="273438"/>
                </a:lnTo>
                <a:lnTo>
                  <a:pt x="2952463" y="129438"/>
                </a:lnTo>
                <a:close/>
                <a:moveTo>
                  <a:pt x="210911" y="129438"/>
                </a:moveTo>
                <a:lnTo>
                  <a:pt x="210911" y="273438"/>
                </a:lnTo>
                <a:lnTo>
                  <a:pt x="538930" y="273438"/>
                </a:lnTo>
                <a:lnTo>
                  <a:pt x="538930" y="129438"/>
                </a:lnTo>
                <a:close/>
                <a:moveTo>
                  <a:pt x="0" y="0"/>
                </a:moveTo>
                <a:lnTo>
                  <a:pt x="3186824" y="0"/>
                </a:lnTo>
                <a:lnTo>
                  <a:pt x="3186824" y="2663936"/>
                </a:lnTo>
                <a:lnTo>
                  <a:pt x="0" y="26639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8" name="Chord 15">
            <a:extLst>
              <a:ext uri="{FF2B5EF4-FFF2-40B4-BE49-F238E27FC236}">
                <a16:creationId xmlns:a16="http://schemas.microsoft.com/office/drawing/2014/main" id="{8BD8EA9E-F79D-4D87-A422-ED95BBB3DB2B}"/>
              </a:ext>
            </a:extLst>
          </p:cNvPr>
          <p:cNvSpPr/>
          <p:nvPr/>
        </p:nvSpPr>
        <p:spPr>
          <a:xfrm>
            <a:off x="5229523" y="4129104"/>
            <a:ext cx="199125" cy="434146"/>
          </a:xfrm>
          <a:custGeom>
            <a:avLst/>
            <a:gdLst/>
            <a:ahLst/>
            <a:cxnLst/>
            <a:rect l="l" t="t" r="r" b="b"/>
            <a:pathLst>
              <a:path w="1492970" h="3255081">
                <a:moveTo>
                  <a:pt x="1492970" y="1569688"/>
                </a:moveTo>
                <a:cubicBezTo>
                  <a:pt x="1492970" y="1957118"/>
                  <a:pt x="1197680" y="2277765"/>
                  <a:pt x="816277" y="2310957"/>
                </a:cubicBezTo>
                <a:lnTo>
                  <a:pt x="816277" y="2787043"/>
                </a:lnTo>
                <a:cubicBezTo>
                  <a:pt x="873982" y="2789209"/>
                  <a:pt x="931009" y="2798017"/>
                  <a:pt x="986081" y="2811674"/>
                </a:cubicBezTo>
                <a:cubicBezTo>
                  <a:pt x="1252919" y="2877847"/>
                  <a:pt x="1430830" y="3046369"/>
                  <a:pt x="1433593" y="3235566"/>
                </a:cubicBezTo>
                <a:lnTo>
                  <a:pt x="57488" y="3255081"/>
                </a:lnTo>
                <a:cubicBezTo>
                  <a:pt x="47920" y="3062506"/>
                  <a:pt x="221127" y="2886615"/>
                  <a:pt x="490574" y="2815284"/>
                </a:cubicBezTo>
                <a:cubicBezTo>
                  <a:pt x="549928" y="2799571"/>
                  <a:pt x="611777" y="2789553"/>
                  <a:pt x="674460" y="2787163"/>
                </a:cubicBezTo>
                <a:lnTo>
                  <a:pt x="674460" y="2310809"/>
                </a:lnTo>
                <a:cubicBezTo>
                  <a:pt x="317470" y="2280245"/>
                  <a:pt x="28405" y="1994114"/>
                  <a:pt x="0" y="1627428"/>
                </a:cubicBezTo>
                <a:lnTo>
                  <a:pt x="142201" y="1616413"/>
                </a:lnTo>
                <a:cubicBezTo>
                  <a:pt x="167304" y="1940464"/>
                  <a:pt x="443969" y="2186771"/>
                  <a:pt x="768748" y="2174211"/>
                </a:cubicBezTo>
                <a:cubicBezTo>
                  <a:pt x="1093527" y="2161650"/>
                  <a:pt x="1350342" y="1894710"/>
                  <a:pt x="1350342" y="1569689"/>
                </a:cubicBezTo>
                <a:close/>
                <a:moveTo>
                  <a:pt x="745368" y="0"/>
                </a:moveTo>
                <a:cubicBezTo>
                  <a:pt x="989132" y="0"/>
                  <a:pt x="1186742" y="197610"/>
                  <a:pt x="1186742" y="441374"/>
                </a:cubicBezTo>
                <a:lnTo>
                  <a:pt x="1186742" y="1575353"/>
                </a:lnTo>
                <a:cubicBezTo>
                  <a:pt x="1186742" y="1819117"/>
                  <a:pt x="989132" y="2016727"/>
                  <a:pt x="745368" y="2016727"/>
                </a:cubicBezTo>
                <a:cubicBezTo>
                  <a:pt x="501604" y="2016727"/>
                  <a:pt x="303994" y="1819117"/>
                  <a:pt x="303994" y="1575353"/>
                </a:cubicBezTo>
                <a:lnTo>
                  <a:pt x="303994" y="441374"/>
                </a:lnTo>
                <a:cubicBezTo>
                  <a:pt x="303994" y="197610"/>
                  <a:pt x="501604" y="0"/>
                  <a:pt x="74536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extLst>
      <p:ext uri="{BB962C8B-B14F-4D97-AF65-F5344CB8AC3E}">
        <p14:creationId xmlns:p14="http://schemas.microsoft.com/office/powerpoint/2010/main" val="119838368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Infographic Style</a:t>
            </a:r>
          </a:p>
        </p:txBody>
      </p:sp>
      <p:grpSp>
        <p:nvGrpSpPr>
          <p:cNvPr id="20" name="그룹 16">
            <a:extLst>
              <a:ext uri="{FF2B5EF4-FFF2-40B4-BE49-F238E27FC236}">
                <a16:creationId xmlns:a16="http://schemas.microsoft.com/office/drawing/2014/main" id="{9AD8BFE4-C9E7-4722-B2AE-A452F0E29B28}"/>
              </a:ext>
            </a:extLst>
          </p:cNvPr>
          <p:cNvGrpSpPr/>
          <p:nvPr/>
        </p:nvGrpSpPr>
        <p:grpSpPr>
          <a:xfrm>
            <a:off x="4123432" y="1768684"/>
            <a:ext cx="3977233" cy="4244798"/>
            <a:chOff x="4292232" y="1987216"/>
            <a:chExt cx="3628351" cy="3872445"/>
          </a:xfrm>
        </p:grpSpPr>
        <p:sp>
          <p:nvSpPr>
            <p:cNvPr id="21" name="Rectangle 5">
              <a:extLst>
                <a:ext uri="{FF2B5EF4-FFF2-40B4-BE49-F238E27FC236}">
                  <a16:creationId xmlns:a16="http://schemas.microsoft.com/office/drawing/2014/main" id="{62425F19-E9CF-469F-996B-46DCE33ACEB4}"/>
                </a:ext>
              </a:extLst>
            </p:cNvPr>
            <p:cNvSpPr/>
            <p:nvPr/>
          </p:nvSpPr>
          <p:spPr>
            <a:xfrm rot="19334430">
              <a:off x="4777872" y="3045659"/>
              <a:ext cx="2430975" cy="2814002"/>
            </a:xfrm>
            <a:custGeom>
              <a:avLst/>
              <a:gdLst/>
              <a:ahLst/>
              <a:cxnLst/>
              <a:rect l="l" t="t" r="r" b="b"/>
              <a:pathLst>
                <a:path w="4039355" h="4675800">
                  <a:moveTo>
                    <a:pt x="4034497" y="0"/>
                  </a:moveTo>
                  <a:lnTo>
                    <a:pt x="4039355" y="1157334"/>
                  </a:lnTo>
                  <a:lnTo>
                    <a:pt x="4036521" y="1158088"/>
                  </a:lnTo>
                  <a:lnTo>
                    <a:pt x="4036521" y="4184468"/>
                  </a:lnTo>
                  <a:lnTo>
                    <a:pt x="2880543" y="4184469"/>
                  </a:lnTo>
                  <a:lnTo>
                    <a:pt x="2880543" y="2372299"/>
                  </a:lnTo>
                  <a:lnTo>
                    <a:pt x="1096372" y="4675800"/>
                  </a:lnTo>
                  <a:lnTo>
                    <a:pt x="242442" y="4014390"/>
                  </a:lnTo>
                  <a:lnTo>
                    <a:pt x="2044770" y="1687448"/>
                  </a:lnTo>
                  <a:lnTo>
                    <a:pt x="296924" y="2151986"/>
                  </a:lnTo>
                  <a:lnTo>
                    <a:pt x="0" y="1034791"/>
                  </a:lnTo>
                  <a:lnTo>
                    <a:pt x="2097708" y="477269"/>
                  </a:lnTo>
                  <a:lnTo>
                    <a:pt x="2101111" y="490677"/>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2" name="Oval 21">
              <a:extLst>
                <a:ext uri="{FF2B5EF4-FFF2-40B4-BE49-F238E27FC236}">
                  <a16:creationId xmlns:a16="http://schemas.microsoft.com/office/drawing/2014/main" id="{6DCD98A6-4E27-4E8D-9440-389D56BE93DC}"/>
                </a:ext>
              </a:extLst>
            </p:cNvPr>
            <p:cNvSpPr/>
            <p:nvPr/>
          </p:nvSpPr>
          <p:spPr>
            <a:xfrm>
              <a:off x="5479275" y="1987216"/>
              <a:ext cx="1224136" cy="1224136"/>
            </a:xfrm>
            <a:prstGeom prst="ellips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3" name="Oval 22">
              <a:extLst>
                <a:ext uri="{FF2B5EF4-FFF2-40B4-BE49-F238E27FC236}">
                  <a16:creationId xmlns:a16="http://schemas.microsoft.com/office/drawing/2014/main" id="{00606BCE-81FF-4AD2-8B6D-C894F5F30AA1}"/>
                </a:ext>
              </a:extLst>
            </p:cNvPr>
            <p:cNvSpPr/>
            <p:nvPr/>
          </p:nvSpPr>
          <p:spPr>
            <a:xfrm>
              <a:off x="4292232" y="3950422"/>
              <a:ext cx="1224136" cy="1224136"/>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4" name="Oval 23">
              <a:extLst>
                <a:ext uri="{FF2B5EF4-FFF2-40B4-BE49-F238E27FC236}">
                  <a16:creationId xmlns:a16="http://schemas.microsoft.com/office/drawing/2014/main" id="{222B387C-3BA1-4004-947E-1088F97C493C}"/>
                </a:ext>
              </a:extLst>
            </p:cNvPr>
            <p:cNvSpPr/>
            <p:nvPr/>
          </p:nvSpPr>
          <p:spPr>
            <a:xfrm>
              <a:off x="6696447" y="4072526"/>
              <a:ext cx="1224136" cy="1224136"/>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5" name="Oval 24">
              <a:extLst>
                <a:ext uri="{FF2B5EF4-FFF2-40B4-BE49-F238E27FC236}">
                  <a16:creationId xmlns:a16="http://schemas.microsoft.com/office/drawing/2014/main" id="{15A2B974-E711-4FE5-BB04-DA69FEFE370D}"/>
                </a:ext>
              </a:extLst>
            </p:cNvPr>
            <p:cNvSpPr/>
            <p:nvPr/>
          </p:nvSpPr>
          <p:spPr>
            <a:xfrm>
              <a:off x="5618330" y="2126271"/>
              <a:ext cx="946026" cy="94602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6" name="Oval 25">
              <a:extLst>
                <a:ext uri="{FF2B5EF4-FFF2-40B4-BE49-F238E27FC236}">
                  <a16:creationId xmlns:a16="http://schemas.microsoft.com/office/drawing/2014/main" id="{4E2AF3FC-3C43-47EA-A1BB-9E3184698316}"/>
                </a:ext>
              </a:extLst>
            </p:cNvPr>
            <p:cNvSpPr/>
            <p:nvPr/>
          </p:nvSpPr>
          <p:spPr>
            <a:xfrm>
              <a:off x="4431287" y="4089477"/>
              <a:ext cx="946026" cy="94602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7" name="Oval 26">
              <a:extLst>
                <a:ext uri="{FF2B5EF4-FFF2-40B4-BE49-F238E27FC236}">
                  <a16:creationId xmlns:a16="http://schemas.microsoft.com/office/drawing/2014/main" id="{D811C4F8-850E-4FDC-9CC2-A16875890119}"/>
                </a:ext>
              </a:extLst>
            </p:cNvPr>
            <p:cNvSpPr/>
            <p:nvPr/>
          </p:nvSpPr>
          <p:spPr>
            <a:xfrm>
              <a:off x="6835502" y="4211581"/>
              <a:ext cx="946026" cy="94602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28" name="Group 27">
            <a:extLst>
              <a:ext uri="{FF2B5EF4-FFF2-40B4-BE49-F238E27FC236}">
                <a16:creationId xmlns:a16="http://schemas.microsoft.com/office/drawing/2014/main" id="{923D63DD-D001-46C7-9CD5-031716401B90}"/>
              </a:ext>
            </a:extLst>
          </p:cNvPr>
          <p:cNvGrpSpPr/>
          <p:nvPr/>
        </p:nvGrpSpPr>
        <p:grpSpPr>
          <a:xfrm>
            <a:off x="7159931" y="1957840"/>
            <a:ext cx="2927044" cy="1106575"/>
            <a:chOff x="5671396" y="1581176"/>
            <a:chExt cx="2356988" cy="1106575"/>
          </a:xfrm>
        </p:grpSpPr>
        <p:sp>
          <p:nvSpPr>
            <p:cNvPr id="29" name="TextBox 28">
              <a:extLst>
                <a:ext uri="{FF2B5EF4-FFF2-40B4-BE49-F238E27FC236}">
                  <a16:creationId xmlns:a16="http://schemas.microsoft.com/office/drawing/2014/main" id="{7B1B6E84-1A8A-4373-BD88-D05166FC94EE}"/>
                </a:ext>
              </a:extLst>
            </p:cNvPr>
            <p:cNvSpPr txBox="1"/>
            <p:nvPr/>
          </p:nvSpPr>
          <p:spPr>
            <a:xfrm>
              <a:off x="5671396" y="1581176"/>
              <a:ext cx="2355573" cy="523220"/>
            </a:xfrm>
            <a:prstGeom prst="rect">
              <a:avLst/>
            </a:prstGeom>
            <a:noFill/>
          </p:spPr>
          <p:txBody>
            <a:bodyPr wrap="square" rtlCol="0" anchor="ctr">
              <a:spAutoFit/>
            </a:bodyPr>
            <a:lstStyle/>
            <a:p>
              <a:r>
                <a:rPr lang="en-US" altLang="ko-KR" sz="2800" b="1" dirty="0">
                  <a:solidFill>
                    <a:schemeClr val="tx1">
                      <a:lumMod val="75000"/>
                      <a:lumOff val="25000"/>
                    </a:schemeClr>
                  </a:solidFill>
                  <a:cs typeface="Arial" pitchFamily="34" charset="0"/>
                </a:rPr>
                <a:t>Content A</a:t>
              </a:r>
              <a:endParaRPr lang="ko-KR" altLang="en-US" sz="2800" b="1" dirty="0">
                <a:solidFill>
                  <a:schemeClr val="tx1">
                    <a:lumMod val="75000"/>
                    <a:lumOff val="25000"/>
                  </a:schemeClr>
                </a:solidFill>
                <a:cs typeface="Arial" pitchFamily="34" charset="0"/>
              </a:endParaRPr>
            </a:p>
          </p:txBody>
        </p:sp>
        <p:sp>
          <p:nvSpPr>
            <p:cNvPr id="30" name="TextBox 29">
              <a:extLst>
                <a:ext uri="{FF2B5EF4-FFF2-40B4-BE49-F238E27FC236}">
                  <a16:creationId xmlns:a16="http://schemas.microsoft.com/office/drawing/2014/main" id="{CC172012-F2BA-48D8-B886-67E076FC94DC}"/>
                </a:ext>
              </a:extLst>
            </p:cNvPr>
            <p:cNvSpPr txBox="1"/>
            <p:nvPr/>
          </p:nvSpPr>
          <p:spPr>
            <a:xfrm>
              <a:off x="5679175" y="2041420"/>
              <a:ext cx="2349209"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a:t>
              </a:r>
              <a:r>
                <a:rPr lang="en-US" altLang="ko-KR" sz="1200" dirty="0">
                  <a:solidFill>
                    <a:schemeClr val="tx1">
                      <a:lumMod val="65000"/>
                      <a:lumOff val="35000"/>
                    </a:schemeClr>
                  </a:solidFill>
                  <a:latin typeface="Arial" pitchFamily="34" charset="0"/>
                  <a:cs typeface="Arial" pitchFamily="34" charset="0"/>
                </a:rPr>
                <a:t>Easy to change colors, photos and Text.  </a:t>
              </a:r>
              <a:endParaRPr lang="ko-KR" altLang="en-US" sz="1200" dirty="0">
                <a:solidFill>
                  <a:schemeClr val="tx1">
                    <a:lumMod val="75000"/>
                    <a:lumOff val="25000"/>
                  </a:schemeClr>
                </a:solidFill>
                <a:cs typeface="Arial" pitchFamily="34" charset="0"/>
              </a:endParaRPr>
            </a:p>
          </p:txBody>
        </p:sp>
      </p:grpSp>
      <p:grpSp>
        <p:nvGrpSpPr>
          <p:cNvPr id="31" name="Group 30">
            <a:extLst>
              <a:ext uri="{FF2B5EF4-FFF2-40B4-BE49-F238E27FC236}">
                <a16:creationId xmlns:a16="http://schemas.microsoft.com/office/drawing/2014/main" id="{A9743435-EC06-406D-B311-A491CF7F78D6}"/>
              </a:ext>
            </a:extLst>
          </p:cNvPr>
          <p:cNvGrpSpPr/>
          <p:nvPr/>
        </p:nvGrpSpPr>
        <p:grpSpPr>
          <a:xfrm>
            <a:off x="8274874" y="4792607"/>
            <a:ext cx="2964626" cy="1106575"/>
            <a:chOff x="6212679" y="4584687"/>
            <a:chExt cx="2356988" cy="1106575"/>
          </a:xfrm>
        </p:grpSpPr>
        <p:sp>
          <p:nvSpPr>
            <p:cNvPr id="32" name="TextBox 31">
              <a:extLst>
                <a:ext uri="{FF2B5EF4-FFF2-40B4-BE49-F238E27FC236}">
                  <a16:creationId xmlns:a16="http://schemas.microsoft.com/office/drawing/2014/main" id="{6A003C44-C4F8-4046-AE0B-CF4644B98458}"/>
                </a:ext>
              </a:extLst>
            </p:cNvPr>
            <p:cNvSpPr txBox="1"/>
            <p:nvPr/>
          </p:nvSpPr>
          <p:spPr>
            <a:xfrm>
              <a:off x="6212679" y="4584687"/>
              <a:ext cx="2355573" cy="523220"/>
            </a:xfrm>
            <a:prstGeom prst="rect">
              <a:avLst/>
            </a:prstGeom>
            <a:noFill/>
          </p:spPr>
          <p:txBody>
            <a:bodyPr wrap="square" rtlCol="0" anchor="ctr">
              <a:spAutoFit/>
            </a:bodyPr>
            <a:lstStyle/>
            <a:p>
              <a:r>
                <a:rPr lang="en-US" altLang="ko-KR" sz="2800" b="1" dirty="0">
                  <a:solidFill>
                    <a:schemeClr val="tx1">
                      <a:lumMod val="75000"/>
                      <a:lumOff val="25000"/>
                    </a:schemeClr>
                  </a:solidFill>
                  <a:cs typeface="Arial" pitchFamily="34" charset="0"/>
                </a:rPr>
                <a:t>Content C</a:t>
              </a:r>
              <a:endParaRPr lang="ko-KR" altLang="en-US" sz="2800" b="1" dirty="0">
                <a:solidFill>
                  <a:schemeClr val="tx1">
                    <a:lumMod val="75000"/>
                    <a:lumOff val="25000"/>
                  </a:schemeClr>
                </a:solidFill>
                <a:cs typeface="Arial" pitchFamily="34" charset="0"/>
              </a:endParaRPr>
            </a:p>
          </p:txBody>
        </p:sp>
        <p:sp>
          <p:nvSpPr>
            <p:cNvPr id="33" name="TextBox 32">
              <a:extLst>
                <a:ext uri="{FF2B5EF4-FFF2-40B4-BE49-F238E27FC236}">
                  <a16:creationId xmlns:a16="http://schemas.microsoft.com/office/drawing/2014/main" id="{4B9C2108-72A4-47FD-BA44-D1658A74420E}"/>
                </a:ext>
              </a:extLst>
            </p:cNvPr>
            <p:cNvSpPr txBox="1"/>
            <p:nvPr/>
          </p:nvSpPr>
          <p:spPr>
            <a:xfrm>
              <a:off x="6220458" y="5044931"/>
              <a:ext cx="2349209"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a:t>
              </a:r>
              <a:r>
                <a:rPr lang="en-US" altLang="ko-KR" sz="1200" dirty="0">
                  <a:solidFill>
                    <a:schemeClr val="tx1">
                      <a:lumMod val="65000"/>
                      <a:lumOff val="35000"/>
                    </a:schemeClr>
                  </a:solidFill>
                  <a:latin typeface="Arial" pitchFamily="34" charset="0"/>
                  <a:cs typeface="Arial" pitchFamily="34" charset="0"/>
                </a:rPr>
                <a:t>Easy to change colors, photos and Text.</a:t>
              </a:r>
              <a:r>
                <a:rPr lang="en-US" altLang="ko-KR" sz="1200" dirty="0">
                  <a:solidFill>
                    <a:schemeClr val="tx1">
                      <a:lumMod val="75000"/>
                      <a:lumOff val="25000"/>
                    </a:schemeClr>
                  </a:solidFill>
                  <a:cs typeface="Arial" pitchFamily="34" charset="0"/>
                </a:rPr>
                <a:t>  </a:t>
              </a:r>
              <a:endParaRPr lang="ko-KR" altLang="en-US" sz="1200" dirty="0">
                <a:solidFill>
                  <a:schemeClr val="tx1">
                    <a:lumMod val="75000"/>
                    <a:lumOff val="25000"/>
                  </a:schemeClr>
                </a:solidFill>
                <a:cs typeface="Arial" pitchFamily="34" charset="0"/>
              </a:endParaRPr>
            </a:p>
          </p:txBody>
        </p:sp>
      </p:grpSp>
      <p:grpSp>
        <p:nvGrpSpPr>
          <p:cNvPr id="34" name="Group 33">
            <a:extLst>
              <a:ext uri="{FF2B5EF4-FFF2-40B4-BE49-F238E27FC236}">
                <a16:creationId xmlns:a16="http://schemas.microsoft.com/office/drawing/2014/main" id="{351E4D19-7053-42C3-A5B9-E367DAC812EC}"/>
              </a:ext>
            </a:extLst>
          </p:cNvPr>
          <p:cNvGrpSpPr/>
          <p:nvPr/>
        </p:nvGrpSpPr>
        <p:grpSpPr>
          <a:xfrm>
            <a:off x="962026" y="4792607"/>
            <a:ext cx="2990386" cy="1106575"/>
            <a:chOff x="251520" y="4509121"/>
            <a:chExt cx="2356988" cy="1106575"/>
          </a:xfrm>
        </p:grpSpPr>
        <p:sp>
          <p:nvSpPr>
            <p:cNvPr id="35" name="TextBox 34">
              <a:extLst>
                <a:ext uri="{FF2B5EF4-FFF2-40B4-BE49-F238E27FC236}">
                  <a16:creationId xmlns:a16="http://schemas.microsoft.com/office/drawing/2014/main" id="{2B82F584-4BD4-4FA5-A465-5CB3A361CF68}"/>
                </a:ext>
              </a:extLst>
            </p:cNvPr>
            <p:cNvSpPr txBox="1"/>
            <p:nvPr/>
          </p:nvSpPr>
          <p:spPr>
            <a:xfrm>
              <a:off x="251520" y="4509121"/>
              <a:ext cx="2355573" cy="523220"/>
            </a:xfrm>
            <a:prstGeom prst="rect">
              <a:avLst/>
            </a:prstGeom>
            <a:noFill/>
          </p:spPr>
          <p:txBody>
            <a:bodyPr wrap="square" rtlCol="0" anchor="ctr">
              <a:spAutoFit/>
            </a:bodyPr>
            <a:lstStyle/>
            <a:p>
              <a:pPr algn="r"/>
              <a:r>
                <a:rPr lang="en-US" altLang="ko-KR" sz="2800" b="1" dirty="0">
                  <a:solidFill>
                    <a:schemeClr val="tx1">
                      <a:lumMod val="75000"/>
                      <a:lumOff val="25000"/>
                    </a:schemeClr>
                  </a:solidFill>
                  <a:cs typeface="Arial" pitchFamily="34" charset="0"/>
                </a:rPr>
                <a:t>Content B</a:t>
              </a:r>
              <a:endParaRPr lang="ko-KR" altLang="en-US" sz="2800" b="1" dirty="0">
                <a:solidFill>
                  <a:schemeClr val="tx1">
                    <a:lumMod val="75000"/>
                    <a:lumOff val="25000"/>
                  </a:schemeClr>
                </a:solidFill>
                <a:cs typeface="Arial" pitchFamily="34" charset="0"/>
              </a:endParaRPr>
            </a:p>
          </p:txBody>
        </p:sp>
        <p:sp>
          <p:nvSpPr>
            <p:cNvPr id="36" name="TextBox 35">
              <a:extLst>
                <a:ext uri="{FF2B5EF4-FFF2-40B4-BE49-F238E27FC236}">
                  <a16:creationId xmlns:a16="http://schemas.microsoft.com/office/drawing/2014/main" id="{CD497E1B-64D1-4C5C-BDC7-60E6B4F44D66}"/>
                </a:ext>
              </a:extLst>
            </p:cNvPr>
            <p:cNvSpPr txBox="1"/>
            <p:nvPr/>
          </p:nvSpPr>
          <p:spPr>
            <a:xfrm>
              <a:off x="259299" y="4969365"/>
              <a:ext cx="2349209"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Get a modern PowerPoint  Presentation that is beautifully designed. </a:t>
              </a:r>
              <a:r>
                <a:rPr lang="en-US" altLang="ko-KR" sz="1200" dirty="0">
                  <a:solidFill>
                    <a:schemeClr val="tx1">
                      <a:lumMod val="65000"/>
                      <a:lumOff val="35000"/>
                    </a:schemeClr>
                  </a:solidFill>
                  <a:latin typeface="Arial" pitchFamily="34" charset="0"/>
                  <a:cs typeface="Arial" pitchFamily="34" charset="0"/>
                </a:rPr>
                <a:t>Easy to change colors, photos and Text. </a:t>
              </a:r>
              <a:r>
                <a:rPr lang="en-US" altLang="ko-KR" sz="1200" dirty="0">
                  <a:solidFill>
                    <a:schemeClr val="tx1">
                      <a:lumMod val="75000"/>
                      <a:lumOff val="25000"/>
                    </a:schemeClr>
                  </a:solidFill>
                  <a:cs typeface="Arial" pitchFamily="34" charset="0"/>
                </a:rPr>
                <a:t> </a:t>
              </a:r>
              <a:endParaRPr lang="ko-KR" altLang="en-US" sz="1200" dirty="0">
                <a:solidFill>
                  <a:schemeClr val="tx1">
                    <a:lumMod val="75000"/>
                    <a:lumOff val="25000"/>
                  </a:schemeClr>
                </a:solidFill>
                <a:cs typeface="Arial" pitchFamily="34" charset="0"/>
              </a:endParaRPr>
            </a:p>
          </p:txBody>
        </p:sp>
      </p:grpSp>
      <p:sp>
        <p:nvSpPr>
          <p:cNvPr id="37" name="TextBox 36">
            <a:extLst>
              <a:ext uri="{FF2B5EF4-FFF2-40B4-BE49-F238E27FC236}">
                <a16:creationId xmlns:a16="http://schemas.microsoft.com/office/drawing/2014/main" id="{6FC69E03-DCDE-4730-AEFB-BE87ACB91477}"/>
              </a:ext>
            </a:extLst>
          </p:cNvPr>
          <p:cNvSpPr txBox="1"/>
          <p:nvPr/>
        </p:nvSpPr>
        <p:spPr>
          <a:xfrm rot="16200000">
            <a:off x="4861525" y="4284083"/>
            <a:ext cx="2468951" cy="461665"/>
          </a:xfrm>
          <a:prstGeom prst="rect">
            <a:avLst/>
          </a:prstGeom>
          <a:noFill/>
        </p:spPr>
        <p:txBody>
          <a:bodyPr wrap="square" rtlCol="0" anchor="ctr">
            <a:spAutoFit/>
          </a:bodyPr>
          <a:lstStyle/>
          <a:p>
            <a:pPr algn="ctr"/>
            <a:r>
              <a:rPr lang="en-US" altLang="ko-KR" sz="2400" b="1" dirty="0">
                <a:solidFill>
                  <a:schemeClr val="bg1"/>
                </a:solidFill>
                <a:cs typeface="Arial" pitchFamily="34" charset="0"/>
              </a:rPr>
              <a:t>Content Here</a:t>
            </a:r>
          </a:p>
        </p:txBody>
      </p:sp>
      <p:sp>
        <p:nvSpPr>
          <p:cNvPr id="38" name="Rectangle 30">
            <a:extLst>
              <a:ext uri="{FF2B5EF4-FFF2-40B4-BE49-F238E27FC236}">
                <a16:creationId xmlns:a16="http://schemas.microsoft.com/office/drawing/2014/main" id="{B7A879EC-56B9-440C-BFF9-DFF58F5199CC}"/>
              </a:ext>
            </a:extLst>
          </p:cNvPr>
          <p:cNvSpPr/>
          <p:nvPr/>
        </p:nvSpPr>
        <p:spPr>
          <a:xfrm>
            <a:off x="4611713" y="4437042"/>
            <a:ext cx="317209" cy="316282"/>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9" name="Rectangle 36">
            <a:extLst>
              <a:ext uri="{FF2B5EF4-FFF2-40B4-BE49-F238E27FC236}">
                <a16:creationId xmlns:a16="http://schemas.microsoft.com/office/drawing/2014/main" id="{0F27C999-303D-40E9-A61A-F486F196FB81}"/>
              </a:ext>
            </a:extLst>
          </p:cNvPr>
          <p:cNvSpPr/>
          <p:nvPr/>
        </p:nvSpPr>
        <p:spPr>
          <a:xfrm>
            <a:off x="7235058" y="4562686"/>
            <a:ext cx="389370" cy="325482"/>
          </a:xfrm>
          <a:custGeom>
            <a:avLst/>
            <a:gdLst/>
            <a:ahLst/>
            <a:cxnLst/>
            <a:rect l="l" t="t" r="r" b="b"/>
            <a:pathLst>
              <a:path w="3186824" h="2663936">
                <a:moveTo>
                  <a:pt x="2624444" y="2376100"/>
                </a:moveTo>
                <a:lnTo>
                  <a:pt x="2624444" y="2520100"/>
                </a:lnTo>
                <a:lnTo>
                  <a:pt x="2952463" y="2520100"/>
                </a:lnTo>
                <a:lnTo>
                  <a:pt x="2952463" y="2376100"/>
                </a:lnTo>
                <a:close/>
                <a:moveTo>
                  <a:pt x="210911" y="2376100"/>
                </a:moveTo>
                <a:lnTo>
                  <a:pt x="210911" y="2520100"/>
                </a:lnTo>
                <a:lnTo>
                  <a:pt x="538930" y="2520100"/>
                </a:lnTo>
                <a:lnTo>
                  <a:pt x="538930" y="2376100"/>
                </a:lnTo>
                <a:close/>
                <a:moveTo>
                  <a:pt x="2624444" y="2095269"/>
                </a:moveTo>
                <a:lnTo>
                  <a:pt x="2624444" y="2239269"/>
                </a:lnTo>
                <a:lnTo>
                  <a:pt x="2952463" y="2239269"/>
                </a:lnTo>
                <a:lnTo>
                  <a:pt x="2952463" y="2095269"/>
                </a:lnTo>
                <a:close/>
                <a:moveTo>
                  <a:pt x="210911" y="2095269"/>
                </a:moveTo>
                <a:lnTo>
                  <a:pt x="210911" y="2239269"/>
                </a:lnTo>
                <a:lnTo>
                  <a:pt x="538930" y="2239269"/>
                </a:lnTo>
                <a:lnTo>
                  <a:pt x="538930" y="2095269"/>
                </a:lnTo>
                <a:close/>
                <a:moveTo>
                  <a:pt x="2624444" y="1814436"/>
                </a:moveTo>
                <a:lnTo>
                  <a:pt x="2624444" y="1958436"/>
                </a:lnTo>
                <a:lnTo>
                  <a:pt x="2952463" y="1958436"/>
                </a:lnTo>
                <a:lnTo>
                  <a:pt x="2952463" y="1814436"/>
                </a:lnTo>
                <a:close/>
                <a:moveTo>
                  <a:pt x="210911" y="1814436"/>
                </a:moveTo>
                <a:lnTo>
                  <a:pt x="210911" y="1958436"/>
                </a:lnTo>
                <a:lnTo>
                  <a:pt x="538930" y="1958436"/>
                </a:lnTo>
                <a:lnTo>
                  <a:pt x="538930" y="1814436"/>
                </a:lnTo>
                <a:close/>
                <a:moveTo>
                  <a:pt x="2624444" y="1533603"/>
                </a:moveTo>
                <a:lnTo>
                  <a:pt x="2624444" y="1677603"/>
                </a:lnTo>
                <a:lnTo>
                  <a:pt x="2952463" y="1677603"/>
                </a:lnTo>
                <a:lnTo>
                  <a:pt x="2952463" y="1533603"/>
                </a:lnTo>
                <a:close/>
                <a:moveTo>
                  <a:pt x="210911" y="1533603"/>
                </a:moveTo>
                <a:lnTo>
                  <a:pt x="210911" y="1677603"/>
                </a:lnTo>
                <a:lnTo>
                  <a:pt x="538930" y="1677603"/>
                </a:lnTo>
                <a:lnTo>
                  <a:pt x="538930" y="1533603"/>
                </a:lnTo>
                <a:close/>
                <a:moveTo>
                  <a:pt x="2624444" y="1252770"/>
                </a:moveTo>
                <a:lnTo>
                  <a:pt x="2624444" y="1396770"/>
                </a:lnTo>
                <a:lnTo>
                  <a:pt x="2952463" y="1396770"/>
                </a:lnTo>
                <a:lnTo>
                  <a:pt x="2952463" y="1252770"/>
                </a:lnTo>
                <a:close/>
                <a:moveTo>
                  <a:pt x="210911" y="1252770"/>
                </a:moveTo>
                <a:lnTo>
                  <a:pt x="210911" y="1396770"/>
                </a:lnTo>
                <a:lnTo>
                  <a:pt x="538930" y="1396770"/>
                </a:lnTo>
                <a:lnTo>
                  <a:pt x="538930" y="1252770"/>
                </a:lnTo>
                <a:close/>
                <a:moveTo>
                  <a:pt x="2624444" y="971937"/>
                </a:moveTo>
                <a:lnTo>
                  <a:pt x="2624444" y="1115937"/>
                </a:lnTo>
                <a:lnTo>
                  <a:pt x="2952463" y="1115937"/>
                </a:lnTo>
                <a:lnTo>
                  <a:pt x="2952463" y="971937"/>
                </a:lnTo>
                <a:close/>
                <a:moveTo>
                  <a:pt x="210911" y="971937"/>
                </a:moveTo>
                <a:lnTo>
                  <a:pt x="210911" y="1115937"/>
                </a:lnTo>
                <a:lnTo>
                  <a:pt x="538930" y="1115937"/>
                </a:lnTo>
                <a:lnTo>
                  <a:pt x="538930" y="971937"/>
                </a:lnTo>
                <a:close/>
                <a:moveTo>
                  <a:pt x="2624444" y="691104"/>
                </a:moveTo>
                <a:lnTo>
                  <a:pt x="2624444" y="835104"/>
                </a:lnTo>
                <a:lnTo>
                  <a:pt x="2952463" y="835104"/>
                </a:lnTo>
                <a:lnTo>
                  <a:pt x="2952463" y="691104"/>
                </a:lnTo>
                <a:close/>
                <a:moveTo>
                  <a:pt x="210911" y="691104"/>
                </a:moveTo>
                <a:lnTo>
                  <a:pt x="210911" y="835104"/>
                </a:lnTo>
                <a:lnTo>
                  <a:pt x="538930" y="835104"/>
                </a:lnTo>
                <a:lnTo>
                  <a:pt x="538930" y="691104"/>
                </a:lnTo>
                <a:close/>
                <a:moveTo>
                  <a:pt x="988006" y="552354"/>
                </a:moveTo>
                <a:lnTo>
                  <a:pt x="988006" y="2111583"/>
                </a:lnTo>
                <a:lnTo>
                  <a:pt x="2332169" y="1331969"/>
                </a:lnTo>
                <a:close/>
                <a:moveTo>
                  <a:pt x="2624444" y="410271"/>
                </a:moveTo>
                <a:lnTo>
                  <a:pt x="2624444" y="554271"/>
                </a:lnTo>
                <a:lnTo>
                  <a:pt x="2952463" y="554271"/>
                </a:lnTo>
                <a:lnTo>
                  <a:pt x="2952463" y="410271"/>
                </a:lnTo>
                <a:close/>
                <a:moveTo>
                  <a:pt x="210911" y="410271"/>
                </a:moveTo>
                <a:lnTo>
                  <a:pt x="210911" y="554271"/>
                </a:lnTo>
                <a:lnTo>
                  <a:pt x="538930" y="554271"/>
                </a:lnTo>
                <a:lnTo>
                  <a:pt x="538930" y="410271"/>
                </a:lnTo>
                <a:close/>
                <a:moveTo>
                  <a:pt x="2624444" y="129438"/>
                </a:moveTo>
                <a:lnTo>
                  <a:pt x="2624444" y="273438"/>
                </a:lnTo>
                <a:lnTo>
                  <a:pt x="2952463" y="273438"/>
                </a:lnTo>
                <a:lnTo>
                  <a:pt x="2952463" y="129438"/>
                </a:lnTo>
                <a:close/>
                <a:moveTo>
                  <a:pt x="210911" y="129438"/>
                </a:moveTo>
                <a:lnTo>
                  <a:pt x="210911" y="273438"/>
                </a:lnTo>
                <a:lnTo>
                  <a:pt x="538930" y="273438"/>
                </a:lnTo>
                <a:lnTo>
                  <a:pt x="538930" y="129438"/>
                </a:lnTo>
                <a:close/>
                <a:moveTo>
                  <a:pt x="0" y="0"/>
                </a:moveTo>
                <a:lnTo>
                  <a:pt x="3186824" y="0"/>
                </a:lnTo>
                <a:lnTo>
                  <a:pt x="3186824" y="2663936"/>
                </a:lnTo>
                <a:lnTo>
                  <a:pt x="0" y="26639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0" name="Donut 24">
            <a:extLst>
              <a:ext uri="{FF2B5EF4-FFF2-40B4-BE49-F238E27FC236}">
                <a16:creationId xmlns:a16="http://schemas.microsoft.com/office/drawing/2014/main" id="{3BE5F7BA-2D9F-4E64-AC07-9235194449EB}"/>
              </a:ext>
            </a:extLst>
          </p:cNvPr>
          <p:cNvSpPr/>
          <p:nvPr/>
        </p:nvSpPr>
        <p:spPr>
          <a:xfrm>
            <a:off x="5898392" y="2236788"/>
            <a:ext cx="395217" cy="398434"/>
          </a:xfrm>
          <a:custGeom>
            <a:avLst/>
            <a:gdLst/>
            <a:ahLst/>
            <a:cxnLst/>
            <a:rect l="l" t="t" r="r" b="b"/>
            <a:pathLst>
              <a:path w="3208412" h="3234532">
                <a:moveTo>
                  <a:pt x="1561445" y="1065858"/>
                </a:moveTo>
                <a:cubicBezTo>
                  <a:pt x="1654998" y="1065858"/>
                  <a:pt x="1743610" y="1087015"/>
                  <a:pt x="1821879" y="1126644"/>
                </a:cubicBezTo>
                <a:lnTo>
                  <a:pt x="1611352" y="1337172"/>
                </a:lnTo>
                <a:cubicBezTo>
                  <a:pt x="1595200" y="1333388"/>
                  <a:pt x="1578468" y="1332141"/>
                  <a:pt x="1561445" y="1332141"/>
                </a:cubicBezTo>
                <a:cubicBezTo>
                  <a:pt x="1373145" y="1332141"/>
                  <a:pt x="1220499" y="1484787"/>
                  <a:pt x="1220499" y="1673087"/>
                </a:cubicBezTo>
                <a:cubicBezTo>
                  <a:pt x="1220499" y="1861387"/>
                  <a:pt x="1373145" y="2014033"/>
                  <a:pt x="1561445" y="2014033"/>
                </a:cubicBezTo>
                <a:cubicBezTo>
                  <a:pt x="1749745" y="2014033"/>
                  <a:pt x="1902391" y="1861387"/>
                  <a:pt x="1902391" y="1673087"/>
                </a:cubicBezTo>
                <a:cubicBezTo>
                  <a:pt x="1902391" y="1643675"/>
                  <a:pt x="1898667" y="1615133"/>
                  <a:pt x="1890450" y="1588219"/>
                </a:cubicBezTo>
                <a:lnTo>
                  <a:pt x="2093156" y="1385512"/>
                </a:lnTo>
                <a:cubicBezTo>
                  <a:pt x="2142229" y="1470075"/>
                  <a:pt x="2168674" y="1568493"/>
                  <a:pt x="2168674" y="1673087"/>
                </a:cubicBezTo>
                <a:cubicBezTo>
                  <a:pt x="2168674" y="2008450"/>
                  <a:pt x="1896808" y="2280316"/>
                  <a:pt x="1561445" y="2280316"/>
                </a:cubicBezTo>
                <a:cubicBezTo>
                  <a:pt x="1226082" y="2280316"/>
                  <a:pt x="954217" y="2008450"/>
                  <a:pt x="954217" y="1673087"/>
                </a:cubicBezTo>
                <a:cubicBezTo>
                  <a:pt x="954217" y="1337724"/>
                  <a:pt x="1226082" y="1065858"/>
                  <a:pt x="1561445" y="1065858"/>
                </a:cubicBezTo>
                <a:close/>
                <a:moveTo>
                  <a:pt x="1561445" y="580076"/>
                </a:moveTo>
                <a:cubicBezTo>
                  <a:pt x="1790175" y="580076"/>
                  <a:pt x="2002494" y="650333"/>
                  <a:pt x="2177834" y="770690"/>
                </a:cubicBezTo>
                <a:lnTo>
                  <a:pt x="1968030" y="980494"/>
                </a:lnTo>
                <a:cubicBezTo>
                  <a:pt x="1849962" y="907198"/>
                  <a:pt x="1710422" y="866794"/>
                  <a:pt x="1561445" y="866794"/>
                </a:cubicBezTo>
                <a:cubicBezTo>
                  <a:pt x="1116142" y="866794"/>
                  <a:pt x="755153" y="1227784"/>
                  <a:pt x="755153" y="1673087"/>
                </a:cubicBezTo>
                <a:cubicBezTo>
                  <a:pt x="755153" y="2118390"/>
                  <a:pt x="1116142" y="2479380"/>
                  <a:pt x="1561445" y="2479380"/>
                </a:cubicBezTo>
                <a:cubicBezTo>
                  <a:pt x="2006748" y="2479380"/>
                  <a:pt x="2367738" y="2118390"/>
                  <a:pt x="2367738" y="1673087"/>
                </a:cubicBezTo>
                <a:cubicBezTo>
                  <a:pt x="2367738" y="1513043"/>
                  <a:pt x="2321108" y="1363890"/>
                  <a:pt x="2239307" y="1239362"/>
                </a:cubicBezTo>
                <a:lnTo>
                  <a:pt x="2445928" y="1032741"/>
                </a:lnTo>
                <a:cubicBezTo>
                  <a:pt x="2577451" y="1212149"/>
                  <a:pt x="2654457" y="1433625"/>
                  <a:pt x="2654457" y="1673087"/>
                </a:cubicBezTo>
                <a:cubicBezTo>
                  <a:pt x="2654457" y="2276741"/>
                  <a:pt x="2165099" y="2766099"/>
                  <a:pt x="1561445" y="2766099"/>
                </a:cubicBezTo>
                <a:cubicBezTo>
                  <a:pt x="957792" y="2766099"/>
                  <a:pt x="468434" y="2276741"/>
                  <a:pt x="468434" y="1673087"/>
                </a:cubicBezTo>
                <a:cubicBezTo>
                  <a:pt x="468434" y="1069433"/>
                  <a:pt x="957792" y="580076"/>
                  <a:pt x="1561445" y="580076"/>
                </a:cubicBezTo>
                <a:close/>
                <a:moveTo>
                  <a:pt x="1561445" y="111642"/>
                </a:moveTo>
                <a:cubicBezTo>
                  <a:pt x="1890473" y="111642"/>
                  <a:pt x="2195731" y="213411"/>
                  <a:pt x="2447076" y="387744"/>
                </a:cubicBezTo>
                <a:lnTo>
                  <a:pt x="2453780" y="494744"/>
                </a:lnTo>
                <a:lnTo>
                  <a:pt x="2309436" y="639088"/>
                </a:lnTo>
                <a:cubicBezTo>
                  <a:pt x="2099826" y="485554"/>
                  <a:pt x="1841132" y="395669"/>
                  <a:pt x="1561445" y="395669"/>
                </a:cubicBezTo>
                <a:cubicBezTo>
                  <a:pt x="855947" y="395669"/>
                  <a:pt x="284027" y="967589"/>
                  <a:pt x="284027" y="1673087"/>
                </a:cubicBezTo>
                <a:cubicBezTo>
                  <a:pt x="284027" y="2378585"/>
                  <a:pt x="855947" y="2950505"/>
                  <a:pt x="1561445" y="2950505"/>
                </a:cubicBezTo>
                <a:cubicBezTo>
                  <a:pt x="2266943" y="2950505"/>
                  <a:pt x="2838863" y="2378585"/>
                  <a:pt x="2838863" y="1673087"/>
                </a:cubicBezTo>
                <a:cubicBezTo>
                  <a:pt x="2838863" y="1382650"/>
                  <a:pt x="2741936" y="1114852"/>
                  <a:pt x="2577529" y="901139"/>
                </a:cubicBezTo>
                <a:lnTo>
                  <a:pt x="2706681" y="771988"/>
                </a:lnTo>
                <a:lnTo>
                  <a:pt x="2841540" y="780437"/>
                </a:lnTo>
                <a:cubicBezTo>
                  <a:pt x="3019168" y="1032973"/>
                  <a:pt x="3122890" y="1340917"/>
                  <a:pt x="3122890" y="1673087"/>
                </a:cubicBezTo>
                <a:cubicBezTo>
                  <a:pt x="3122890" y="2535449"/>
                  <a:pt x="2423807" y="3234532"/>
                  <a:pt x="1561445" y="3234532"/>
                </a:cubicBezTo>
                <a:cubicBezTo>
                  <a:pt x="699083" y="3234532"/>
                  <a:pt x="0" y="2535449"/>
                  <a:pt x="0" y="1673087"/>
                </a:cubicBezTo>
                <a:cubicBezTo>
                  <a:pt x="0" y="810725"/>
                  <a:pt x="699083" y="111642"/>
                  <a:pt x="1561445" y="111642"/>
                </a:cubicBezTo>
                <a:close/>
                <a:moveTo>
                  <a:pt x="2909110" y="0"/>
                </a:moveTo>
                <a:lnTo>
                  <a:pt x="2926757" y="281655"/>
                </a:lnTo>
                <a:lnTo>
                  <a:pt x="3208412" y="299301"/>
                </a:lnTo>
                <a:lnTo>
                  <a:pt x="2863230" y="644483"/>
                </a:lnTo>
                <a:lnTo>
                  <a:pt x="2685547" y="633351"/>
                </a:lnTo>
                <a:lnTo>
                  <a:pt x="1718098" y="1600799"/>
                </a:lnTo>
                <a:cubicBezTo>
                  <a:pt x="1729236" y="1622491"/>
                  <a:pt x="1734939" y="1647123"/>
                  <a:pt x="1734939" y="1673087"/>
                </a:cubicBezTo>
                <a:cubicBezTo>
                  <a:pt x="1734939" y="1768905"/>
                  <a:pt x="1657263" y="1846581"/>
                  <a:pt x="1561445" y="1846581"/>
                </a:cubicBezTo>
                <a:cubicBezTo>
                  <a:pt x="1465627" y="1846581"/>
                  <a:pt x="1387951" y="1768905"/>
                  <a:pt x="1387951" y="1673087"/>
                </a:cubicBezTo>
                <a:cubicBezTo>
                  <a:pt x="1387951" y="1577269"/>
                  <a:pt x="1465627" y="1499593"/>
                  <a:pt x="1561445" y="1499593"/>
                </a:cubicBezTo>
                <a:lnTo>
                  <a:pt x="1591006" y="1505561"/>
                </a:lnTo>
                <a:lnTo>
                  <a:pt x="2574981" y="521587"/>
                </a:lnTo>
                <a:lnTo>
                  <a:pt x="2563928" y="34518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Tree>
    <p:extLst>
      <p:ext uri="{BB962C8B-B14F-4D97-AF65-F5344CB8AC3E}">
        <p14:creationId xmlns:p14="http://schemas.microsoft.com/office/powerpoint/2010/main" val="40188679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Infographic Style</a:t>
            </a:r>
          </a:p>
        </p:txBody>
      </p:sp>
      <p:sp>
        <p:nvSpPr>
          <p:cNvPr id="3" name="Oval 2">
            <a:extLst>
              <a:ext uri="{FF2B5EF4-FFF2-40B4-BE49-F238E27FC236}">
                <a16:creationId xmlns:a16="http://schemas.microsoft.com/office/drawing/2014/main" id="{DA67A221-9147-41BB-BDDA-F6FAE171B429}"/>
              </a:ext>
            </a:extLst>
          </p:cNvPr>
          <p:cNvSpPr/>
          <p:nvPr/>
        </p:nvSpPr>
        <p:spPr>
          <a:xfrm>
            <a:off x="1283622" y="1875085"/>
            <a:ext cx="1416167" cy="1416167"/>
          </a:xfrm>
          <a:prstGeom prst="ellipse">
            <a:avLst/>
          </a:prstGeom>
          <a:solidFill>
            <a:schemeClr val="accent4"/>
          </a:solidFill>
          <a:ln w="12700">
            <a:gradFill>
              <a:gsLst>
                <a:gs pos="0">
                  <a:schemeClr val="bg1">
                    <a:alpha val="80000"/>
                  </a:schemeClr>
                </a:gs>
                <a:gs pos="100000">
                  <a:schemeClr val="bg1">
                    <a:alpha val="30000"/>
                  </a:schemeClr>
                </a:gs>
              </a:gsLst>
              <a:lin ang="7800000" scaled="0"/>
            </a:gradFill>
          </a:ln>
          <a:effectLst>
            <a:glow rad="76200">
              <a:schemeClr val="bg1">
                <a:alpha val="13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nvGrpSpPr>
          <p:cNvPr id="4" name="그룹 8">
            <a:extLst>
              <a:ext uri="{FF2B5EF4-FFF2-40B4-BE49-F238E27FC236}">
                <a16:creationId xmlns:a16="http://schemas.microsoft.com/office/drawing/2014/main" id="{D4BCD208-D084-40C7-A468-183330A2573C}"/>
              </a:ext>
            </a:extLst>
          </p:cNvPr>
          <p:cNvGrpSpPr/>
          <p:nvPr/>
        </p:nvGrpSpPr>
        <p:grpSpPr>
          <a:xfrm>
            <a:off x="904461" y="3867317"/>
            <a:ext cx="2174489" cy="1906590"/>
            <a:chOff x="619454" y="3867315"/>
            <a:chExt cx="1800200" cy="1906590"/>
          </a:xfrm>
        </p:grpSpPr>
        <p:sp>
          <p:nvSpPr>
            <p:cNvPr id="5" name="TextBox 4">
              <a:extLst>
                <a:ext uri="{FF2B5EF4-FFF2-40B4-BE49-F238E27FC236}">
                  <a16:creationId xmlns:a16="http://schemas.microsoft.com/office/drawing/2014/main" id="{C0AB5D28-F19F-4EB1-9547-523D7C205429}"/>
                </a:ext>
              </a:extLst>
            </p:cNvPr>
            <p:cNvSpPr txBox="1"/>
            <p:nvPr/>
          </p:nvSpPr>
          <p:spPr>
            <a:xfrm>
              <a:off x="619456" y="3867315"/>
              <a:ext cx="1800198" cy="276999"/>
            </a:xfrm>
            <a:prstGeom prst="rect">
              <a:avLst/>
            </a:prstGeom>
            <a:noFill/>
          </p:spPr>
          <p:txBody>
            <a:bodyPr wrap="square" rtlCol="0">
              <a:spAutoFit/>
            </a:bodyPr>
            <a:lstStyle/>
            <a:p>
              <a:pPr algn="ctr"/>
              <a:r>
                <a:rPr lang="en-US" altLang="ko-KR" sz="1200" b="1" dirty="0">
                  <a:solidFill>
                    <a:schemeClr val="tx1">
                      <a:lumMod val="75000"/>
                      <a:lumOff val="25000"/>
                    </a:schemeClr>
                  </a:solidFill>
                  <a:latin typeface="Calibri" pitchFamily="34" charset="0"/>
                  <a:cs typeface="Calibri" pitchFamily="34" charset="0"/>
                </a:rPr>
                <a:t>Your Text Here</a:t>
              </a:r>
              <a:endParaRPr lang="ko-KR" altLang="en-US" sz="1200" b="1" dirty="0">
                <a:solidFill>
                  <a:schemeClr val="tx1">
                    <a:lumMod val="75000"/>
                    <a:lumOff val="25000"/>
                  </a:schemeClr>
                </a:solidFill>
                <a:latin typeface="Calibri" pitchFamily="34" charset="0"/>
                <a:cs typeface="Calibri" pitchFamily="34" charset="0"/>
              </a:endParaRPr>
            </a:p>
          </p:txBody>
        </p:sp>
        <p:sp>
          <p:nvSpPr>
            <p:cNvPr id="6" name="TextBox 5">
              <a:extLst>
                <a:ext uri="{FF2B5EF4-FFF2-40B4-BE49-F238E27FC236}">
                  <a16:creationId xmlns:a16="http://schemas.microsoft.com/office/drawing/2014/main" id="{FA76017D-914A-477C-9222-DA103CF3C8D5}"/>
                </a:ext>
              </a:extLst>
            </p:cNvPr>
            <p:cNvSpPr txBox="1"/>
            <p:nvPr/>
          </p:nvSpPr>
          <p:spPr>
            <a:xfrm>
              <a:off x="619454" y="4204245"/>
              <a:ext cx="1800198" cy="1569660"/>
            </a:xfrm>
            <a:prstGeom prst="rect">
              <a:avLst/>
            </a:prstGeom>
            <a:noFill/>
          </p:spPr>
          <p:txBody>
            <a:bodyPr wrap="square" rtlCol="0">
              <a:spAutoFit/>
            </a:bodyPr>
            <a:lstStyle/>
            <a:p>
              <a:pPr algn="ctr"/>
              <a:r>
                <a:rPr lang="en-US" altLang="ko-KR" sz="1200" dirty="0">
                  <a:solidFill>
                    <a:schemeClr val="tx1">
                      <a:lumMod val="75000"/>
                      <a:lumOff val="25000"/>
                    </a:schemeClr>
                  </a:solidFill>
                </a:rPr>
                <a:t>Example Text : Get a modern PowerPoint  Presentation that is beautifully designed. Get a modern PowerPoint  Presentation that is beautifully designed. </a:t>
              </a:r>
              <a:r>
                <a:rPr lang="en-US" altLang="ko-KR" sz="1200" dirty="0">
                  <a:solidFill>
                    <a:schemeClr val="tx1">
                      <a:lumMod val="65000"/>
                      <a:lumOff val="35000"/>
                    </a:schemeClr>
                  </a:solidFill>
                  <a:cs typeface="Arial" pitchFamily="34" charset="0"/>
                </a:rPr>
                <a:t>Easy to change colors, photos and Text. </a:t>
              </a:r>
              <a:endParaRPr lang="ko-KR" altLang="en-US" sz="1200" dirty="0">
                <a:solidFill>
                  <a:schemeClr val="tx1">
                    <a:lumMod val="75000"/>
                    <a:lumOff val="25000"/>
                  </a:schemeClr>
                </a:solidFill>
              </a:endParaRPr>
            </a:p>
          </p:txBody>
        </p:sp>
      </p:grpSp>
      <p:cxnSp>
        <p:nvCxnSpPr>
          <p:cNvPr id="7" name="Straight Connector 6">
            <a:extLst>
              <a:ext uri="{FF2B5EF4-FFF2-40B4-BE49-F238E27FC236}">
                <a16:creationId xmlns:a16="http://schemas.microsoft.com/office/drawing/2014/main" id="{6910BD36-F6D5-4F81-839C-DF56BF31EB74}"/>
              </a:ext>
            </a:extLst>
          </p:cNvPr>
          <p:cNvCxnSpPr>
            <a:cxnSpLocks/>
          </p:cNvCxnSpPr>
          <p:nvPr/>
        </p:nvCxnSpPr>
        <p:spPr>
          <a:xfrm>
            <a:off x="1307705" y="3608393"/>
            <a:ext cx="1368000"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487F4721-3F9A-4E77-A19F-D41F226DE152}"/>
              </a:ext>
            </a:extLst>
          </p:cNvPr>
          <p:cNvCxnSpPr>
            <a:cxnSpLocks/>
          </p:cNvCxnSpPr>
          <p:nvPr/>
        </p:nvCxnSpPr>
        <p:spPr>
          <a:xfrm>
            <a:off x="1307705" y="5918278"/>
            <a:ext cx="1368000"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4CB9EB37-9DFC-4111-9D44-1B8AD26A43E3}"/>
              </a:ext>
            </a:extLst>
          </p:cNvPr>
          <p:cNvSpPr/>
          <p:nvPr/>
        </p:nvSpPr>
        <p:spPr>
          <a:xfrm>
            <a:off x="9495839" y="1875085"/>
            <a:ext cx="1416167" cy="1416167"/>
          </a:xfrm>
          <a:prstGeom prst="ellipse">
            <a:avLst/>
          </a:prstGeom>
          <a:solidFill>
            <a:schemeClr val="tx2"/>
          </a:solidFill>
          <a:ln w="12700">
            <a:gradFill>
              <a:gsLst>
                <a:gs pos="0">
                  <a:schemeClr val="bg1">
                    <a:alpha val="80000"/>
                  </a:schemeClr>
                </a:gs>
                <a:gs pos="100000">
                  <a:schemeClr val="bg1">
                    <a:alpha val="30000"/>
                  </a:schemeClr>
                </a:gs>
              </a:gsLst>
              <a:lin ang="7800000" scaled="0"/>
            </a:gradFill>
          </a:ln>
          <a:effectLst>
            <a:glow rad="76200">
              <a:schemeClr val="bg1">
                <a:alpha val="13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grpSp>
        <p:nvGrpSpPr>
          <p:cNvPr id="10" name="그룹 1">
            <a:extLst>
              <a:ext uri="{FF2B5EF4-FFF2-40B4-BE49-F238E27FC236}">
                <a16:creationId xmlns:a16="http://schemas.microsoft.com/office/drawing/2014/main" id="{F86C1AD6-A8CE-4DD6-9A11-CF75E269A154}"/>
              </a:ext>
            </a:extLst>
          </p:cNvPr>
          <p:cNvGrpSpPr/>
          <p:nvPr/>
        </p:nvGrpSpPr>
        <p:grpSpPr>
          <a:xfrm>
            <a:off x="9116678" y="3867317"/>
            <a:ext cx="2174489" cy="1906590"/>
            <a:chOff x="6694760" y="3867315"/>
            <a:chExt cx="1800200" cy="1906590"/>
          </a:xfrm>
        </p:grpSpPr>
        <p:sp>
          <p:nvSpPr>
            <p:cNvPr id="11" name="TextBox 10">
              <a:extLst>
                <a:ext uri="{FF2B5EF4-FFF2-40B4-BE49-F238E27FC236}">
                  <a16:creationId xmlns:a16="http://schemas.microsoft.com/office/drawing/2014/main" id="{353D51DC-3D49-49EC-8F3E-02C11C66AF4A}"/>
                </a:ext>
              </a:extLst>
            </p:cNvPr>
            <p:cNvSpPr txBox="1"/>
            <p:nvPr/>
          </p:nvSpPr>
          <p:spPr>
            <a:xfrm>
              <a:off x="6694762" y="3867315"/>
              <a:ext cx="1800198" cy="276999"/>
            </a:xfrm>
            <a:prstGeom prst="rect">
              <a:avLst/>
            </a:prstGeom>
            <a:noFill/>
          </p:spPr>
          <p:txBody>
            <a:bodyPr wrap="square" rtlCol="0">
              <a:spAutoFit/>
            </a:bodyPr>
            <a:lstStyle/>
            <a:p>
              <a:pPr algn="ctr"/>
              <a:r>
                <a:rPr lang="en-US" altLang="ko-KR" sz="1200" b="1" dirty="0">
                  <a:solidFill>
                    <a:schemeClr val="tx1">
                      <a:lumMod val="75000"/>
                      <a:lumOff val="25000"/>
                    </a:schemeClr>
                  </a:solidFill>
                  <a:latin typeface="Calibri" pitchFamily="34" charset="0"/>
                  <a:cs typeface="Calibri" pitchFamily="34" charset="0"/>
                </a:rPr>
                <a:t>Your Text Here</a:t>
              </a:r>
              <a:endParaRPr lang="ko-KR" altLang="en-US" sz="1200" b="1" dirty="0">
                <a:solidFill>
                  <a:schemeClr val="tx1">
                    <a:lumMod val="75000"/>
                    <a:lumOff val="25000"/>
                  </a:schemeClr>
                </a:solidFill>
                <a:latin typeface="Calibri" pitchFamily="34" charset="0"/>
                <a:cs typeface="Calibri" pitchFamily="34" charset="0"/>
              </a:endParaRPr>
            </a:p>
          </p:txBody>
        </p:sp>
        <p:sp>
          <p:nvSpPr>
            <p:cNvPr id="12" name="TextBox 11">
              <a:extLst>
                <a:ext uri="{FF2B5EF4-FFF2-40B4-BE49-F238E27FC236}">
                  <a16:creationId xmlns:a16="http://schemas.microsoft.com/office/drawing/2014/main" id="{A93553CD-5123-4EF0-ADDE-E68F0A9A4954}"/>
                </a:ext>
              </a:extLst>
            </p:cNvPr>
            <p:cNvSpPr txBox="1"/>
            <p:nvPr/>
          </p:nvSpPr>
          <p:spPr>
            <a:xfrm>
              <a:off x="6694760" y="4204245"/>
              <a:ext cx="1800198" cy="1569660"/>
            </a:xfrm>
            <a:prstGeom prst="rect">
              <a:avLst/>
            </a:prstGeom>
            <a:noFill/>
          </p:spPr>
          <p:txBody>
            <a:bodyPr wrap="square" rtlCol="0">
              <a:spAutoFit/>
            </a:bodyPr>
            <a:lstStyle/>
            <a:p>
              <a:pPr algn="ctr"/>
              <a:r>
                <a:rPr lang="en-US" altLang="ko-KR" sz="1200" dirty="0">
                  <a:solidFill>
                    <a:schemeClr val="tx1">
                      <a:lumMod val="75000"/>
                      <a:lumOff val="25000"/>
                    </a:schemeClr>
                  </a:solidFill>
                </a:rPr>
                <a:t>Example Text : Get a modern PowerPoint  Presentation that is beautifully designed. Get a modern PowerPoint  Presentation that is beautifully designed. </a:t>
              </a:r>
              <a:r>
                <a:rPr lang="en-US" altLang="ko-KR" sz="1200" dirty="0">
                  <a:solidFill>
                    <a:schemeClr val="tx1">
                      <a:lumMod val="65000"/>
                      <a:lumOff val="35000"/>
                    </a:schemeClr>
                  </a:solidFill>
                  <a:cs typeface="Arial" pitchFamily="34" charset="0"/>
                </a:rPr>
                <a:t>Easy to change colors, photos and Text. </a:t>
              </a:r>
              <a:endParaRPr lang="ko-KR" altLang="en-US" sz="1200" dirty="0">
                <a:solidFill>
                  <a:schemeClr val="tx1">
                    <a:lumMod val="75000"/>
                    <a:lumOff val="25000"/>
                  </a:schemeClr>
                </a:solidFill>
              </a:endParaRPr>
            </a:p>
          </p:txBody>
        </p:sp>
      </p:grpSp>
      <p:cxnSp>
        <p:nvCxnSpPr>
          <p:cNvPr id="13" name="Straight Connector 12">
            <a:extLst>
              <a:ext uri="{FF2B5EF4-FFF2-40B4-BE49-F238E27FC236}">
                <a16:creationId xmlns:a16="http://schemas.microsoft.com/office/drawing/2014/main" id="{C5A6239B-7C37-4B18-958E-59A43642D5D2}"/>
              </a:ext>
            </a:extLst>
          </p:cNvPr>
          <p:cNvCxnSpPr>
            <a:cxnSpLocks/>
          </p:cNvCxnSpPr>
          <p:nvPr/>
        </p:nvCxnSpPr>
        <p:spPr>
          <a:xfrm>
            <a:off x="9519921" y="3608393"/>
            <a:ext cx="1368000"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C99655A-6941-4FC0-9C63-524C2EAEB487}"/>
              </a:ext>
            </a:extLst>
          </p:cNvPr>
          <p:cNvCxnSpPr>
            <a:cxnSpLocks/>
          </p:cNvCxnSpPr>
          <p:nvPr/>
        </p:nvCxnSpPr>
        <p:spPr>
          <a:xfrm>
            <a:off x="9519921" y="5918278"/>
            <a:ext cx="1368000"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75C555EE-8268-404C-8EFB-91E126AF33AB}"/>
              </a:ext>
            </a:extLst>
          </p:cNvPr>
          <p:cNvSpPr/>
          <p:nvPr/>
        </p:nvSpPr>
        <p:spPr>
          <a:xfrm>
            <a:off x="4021028" y="1875085"/>
            <a:ext cx="1416167" cy="1416167"/>
          </a:xfrm>
          <a:prstGeom prst="ellipse">
            <a:avLst/>
          </a:prstGeom>
          <a:solidFill>
            <a:schemeClr val="accent3"/>
          </a:solidFill>
          <a:ln w="12700">
            <a:gradFill>
              <a:gsLst>
                <a:gs pos="0">
                  <a:schemeClr val="bg1">
                    <a:alpha val="80000"/>
                  </a:schemeClr>
                </a:gs>
                <a:gs pos="100000">
                  <a:schemeClr val="bg1">
                    <a:alpha val="30000"/>
                  </a:schemeClr>
                </a:gs>
              </a:gsLst>
              <a:lin ang="7800000" scaled="0"/>
            </a:gradFill>
          </a:ln>
          <a:effectLst>
            <a:glow rad="76200">
              <a:schemeClr val="bg1">
                <a:alpha val="13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nvGrpSpPr>
          <p:cNvPr id="16" name="그룹 4">
            <a:extLst>
              <a:ext uri="{FF2B5EF4-FFF2-40B4-BE49-F238E27FC236}">
                <a16:creationId xmlns:a16="http://schemas.microsoft.com/office/drawing/2014/main" id="{B8480248-A4CA-4E43-ADF2-7B5553855060}"/>
              </a:ext>
            </a:extLst>
          </p:cNvPr>
          <p:cNvGrpSpPr/>
          <p:nvPr/>
        </p:nvGrpSpPr>
        <p:grpSpPr>
          <a:xfrm>
            <a:off x="3641867" y="3867317"/>
            <a:ext cx="2174489" cy="1906590"/>
            <a:chOff x="2644556" y="3867315"/>
            <a:chExt cx="1800200" cy="1906590"/>
          </a:xfrm>
        </p:grpSpPr>
        <p:sp>
          <p:nvSpPr>
            <p:cNvPr id="17" name="TextBox 16">
              <a:extLst>
                <a:ext uri="{FF2B5EF4-FFF2-40B4-BE49-F238E27FC236}">
                  <a16:creationId xmlns:a16="http://schemas.microsoft.com/office/drawing/2014/main" id="{58330825-2156-4E36-956A-2C650CA228EE}"/>
                </a:ext>
              </a:extLst>
            </p:cNvPr>
            <p:cNvSpPr txBox="1"/>
            <p:nvPr/>
          </p:nvSpPr>
          <p:spPr>
            <a:xfrm>
              <a:off x="2644558" y="3867315"/>
              <a:ext cx="1800198" cy="276999"/>
            </a:xfrm>
            <a:prstGeom prst="rect">
              <a:avLst/>
            </a:prstGeom>
            <a:noFill/>
          </p:spPr>
          <p:txBody>
            <a:bodyPr wrap="square" rtlCol="0">
              <a:spAutoFit/>
            </a:bodyPr>
            <a:lstStyle/>
            <a:p>
              <a:pPr algn="ctr"/>
              <a:r>
                <a:rPr lang="en-US" altLang="ko-KR" sz="1200" b="1" dirty="0">
                  <a:solidFill>
                    <a:schemeClr val="tx1">
                      <a:lumMod val="75000"/>
                      <a:lumOff val="25000"/>
                    </a:schemeClr>
                  </a:solidFill>
                  <a:latin typeface="Calibri" pitchFamily="34" charset="0"/>
                  <a:cs typeface="Calibri" pitchFamily="34" charset="0"/>
                </a:rPr>
                <a:t>Your Text Here</a:t>
              </a:r>
              <a:endParaRPr lang="ko-KR" altLang="en-US" sz="1200" b="1" dirty="0">
                <a:solidFill>
                  <a:schemeClr val="tx1">
                    <a:lumMod val="75000"/>
                    <a:lumOff val="25000"/>
                  </a:schemeClr>
                </a:solidFill>
                <a:latin typeface="Calibri" pitchFamily="34" charset="0"/>
                <a:cs typeface="Calibri" pitchFamily="34" charset="0"/>
              </a:endParaRPr>
            </a:p>
          </p:txBody>
        </p:sp>
        <p:sp>
          <p:nvSpPr>
            <p:cNvPr id="18" name="TextBox 17">
              <a:extLst>
                <a:ext uri="{FF2B5EF4-FFF2-40B4-BE49-F238E27FC236}">
                  <a16:creationId xmlns:a16="http://schemas.microsoft.com/office/drawing/2014/main" id="{28CA1BC9-D2CF-4B35-AADE-E360E2AB8F88}"/>
                </a:ext>
              </a:extLst>
            </p:cNvPr>
            <p:cNvSpPr txBox="1"/>
            <p:nvPr/>
          </p:nvSpPr>
          <p:spPr>
            <a:xfrm>
              <a:off x="2644556" y="4204245"/>
              <a:ext cx="1800198" cy="1569660"/>
            </a:xfrm>
            <a:prstGeom prst="rect">
              <a:avLst/>
            </a:prstGeom>
            <a:noFill/>
          </p:spPr>
          <p:txBody>
            <a:bodyPr wrap="square" rtlCol="0">
              <a:spAutoFit/>
            </a:bodyPr>
            <a:lstStyle/>
            <a:p>
              <a:pPr algn="ctr"/>
              <a:r>
                <a:rPr lang="en-US" altLang="ko-KR" sz="1200" dirty="0">
                  <a:solidFill>
                    <a:schemeClr val="tx1">
                      <a:lumMod val="75000"/>
                      <a:lumOff val="25000"/>
                    </a:schemeClr>
                  </a:solidFill>
                </a:rPr>
                <a:t>Example Text : Get a modern PowerPoint  Presentation that is beautifully designed. Get a modern PowerPoint  Presentation that is beautifully designed. </a:t>
              </a:r>
              <a:r>
                <a:rPr lang="en-US" altLang="ko-KR" sz="1200" dirty="0">
                  <a:solidFill>
                    <a:schemeClr val="tx1">
                      <a:lumMod val="65000"/>
                      <a:lumOff val="35000"/>
                    </a:schemeClr>
                  </a:solidFill>
                  <a:cs typeface="Arial" pitchFamily="34" charset="0"/>
                </a:rPr>
                <a:t>Easy to change colors, photos and Text. </a:t>
              </a:r>
              <a:endParaRPr lang="ko-KR" altLang="en-US" sz="1200" dirty="0">
                <a:solidFill>
                  <a:schemeClr val="tx1">
                    <a:lumMod val="75000"/>
                    <a:lumOff val="25000"/>
                  </a:schemeClr>
                </a:solidFill>
              </a:endParaRPr>
            </a:p>
          </p:txBody>
        </p:sp>
      </p:grpSp>
      <p:cxnSp>
        <p:nvCxnSpPr>
          <p:cNvPr id="19" name="Straight Connector 18">
            <a:extLst>
              <a:ext uri="{FF2B5EF4-FFF2-40B4-BE49-F238E27FC236}">
                <a16:creationId xmlns:a16="http://schemas.microsoft.com/office/drawing/2014/main" id="{E929856B-FA9D-4DA9-B999-D81EB73CD05C}"/>
              </a:ext>
            </a:extLst>
          </p:cNvPr>
          <p:cNvCxnSpPr>
            <a:cxnSpLocks/>
          </p:cNvCxnSpPr>
          <p:nvPr/>
        </p:nvCxnSpPr>
        <p:spPr>
          <a:xfrm>
            <a:off x="4045111" y="3608393"/>
            <a:ext cx="1368000"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3C3E01C-992E-40BE-90FA-CBEC359DD2D0}"/>
              </a:ext>
            </a:extLst>
          </p:cNvPr>
          <p:cNvCxnSpPr>
            <a:cxnSpLocks/>
          </p:cNvCxnSpPr>
          <p:nvPr/>
        </p:nvCxnSpPr>
        <p:spPr>
          <a:xfrm>
            <a:off x="4045111" y="5918278"/>
            <a:ext cx="1368000"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CC1CBF09-21C8-477E-8DCD-76587D8DDB3C}"/>
              </a:ext>
            </a:extLst>
          </p:cNvPr>
          <p:cNvSpPr/>
          <p:nvPr/>
        </p:nvSpPr>
        <p:spPr>
          <a:xfrm>
            <a:off x="6758434" y="1875085"/>
            <a:ext cx="1416167" cy="1416167"/>
          </a:xfrm>
          <a:prstGeom prst="ellipse">
            <a:avLst/>
          </a:prstGeom>
          <a:solidFill>
            <a:schemeClr val="accent2"/>
          </a:solidFill>
          <a:ln w="12700">
            <a:gradFill>
              <a:gsLst>
                <a:gs pos="0">
                  <a:schemeClr val="bg1">
                    <a:alpha val="80000"/>
                  </a:schemeClr>
                </a:gs>
                <a:gs pos="100000">
                  <a:schemeClr val="bg1">
                    <a:alpha val="30000"/>
                  </a:schemeClr>
                </a:gs>
              </a:gsLst>
              <a:lin ang="7800000" scaled="0"/>
            </a:gradFill>
          </a:ln>
          <a:effectLst>
            <a:glow rad="76200">
              <a:schemeClr val="bg1">
                <a:alpha val="13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nvGrpSpPr>
          <p:cNvPr id="22" name="그룹 2">
            <a:extLst>
              <a:ext uri="{FF2B5EF4-FFF2-40B4-BE49-F238E27FC236}">
                <a16:creationId xmlns:a16="http://schemas.microsoft.com/office/drawing/2014/main" id="{AFE5028D-7E27-4880-9FBA-C75404F8FC3E}"/>
              </a:ext>
            </a:extLst>
          </p:cNvPr>
          <p:cNvGrpSpPr/>
          <p:nvPr/>
        </p:nvGrpSpPr>
        <p:grpSpPr>
          <a:xfrm>
            <a:off x="6379273" y="3867317"/>
            <a:ext cx="2174489" cy="1906590"/>
            <a:chOff x="4669658" y="3867315"/>
            <a:chExt cx="1800200" cy="1906590"/>
          </a:xfrm>
        </p:grpSpPr>
        <p:sp>
          <p:nvSpPr>
            <p:cNvPr id="23" name="TextBox 22">
              <a:extLst>
                <a:ext uri="{FF2B5EF4-FFF2-40B4-BE49-F238E27FC236}">
                  <a16:creationId xmlns:a16="http://schemas.microsoft.com/office/drawing/2014/main" id="{AD4C5EEA-4C35-4323-BD7F-FC9C09E56C81}"/>
                </a:ext>
              </a:extLst>
            </p:cNvPr>
            <p:cNvSpPr txBox="1"/>
            <p:nvPr/>
          </p:nvSpPr>
          <p:spPr>
            <a:xfrm>
              <a:off x="4669660" y="3867315"/>
              <a:ext cx="1800198" cy="276999"/>
            </a:xfrm>
            <a:prstGeom prst="rect">
              <a:avLst/>
            </a:prstGeom>
            <a:noFill/>
          </p:spPr>
          <p:txBody>
            <a:bodyPr wrap="square" rtlCol="0">
              <a:spAutoFit/>
            </a:bodyPr>
            <a:lstStyle/>
            <a:p>
              <a:pPr algn="ctr"/>
              <a:r>
                <a:rPr lang="en-US" altLang="ko-KR" sz="1200" b="1" dirty="0">
                  <a:solidFill>
                    <a:schemeClr val="tx1">
                      <a:lumMod val="75000"/>
                      <a:lumOff val="25000"/>
                    </a:schemeClr>
                  </a:solidFill>
                  <a:latin typeface="Calibri" pitchFamily="34" charset="0"/>
                  <a:cs typeface="Calibri" pitchFamily="34" charset="0"/>
                </a:rPr>
                <a:t>Your Text Here</a:t>
              </a:r>
              <a:endParaRPr lang="ko-KR" altLang="en-US" sz="1200" b="1" dirty="0">
                <a:solidFill>
                  <a:schemeClr val="tx1">
                    <a:lumMod val="75000"/>
                    <a:lumOff val="25000"/>
                  </a:schemeClr>
                </a:solidFill>
                <a:latin typeface="Calibri" pitchFamily="34" charset="0"/>
                <a:cs typeface="Calibri" pitchFamily="34" charset="0"/>
              </a:endParaRPr>
            </a:p>
          </p:txBody>
        </p:sp>
        <p:sp>
          <p:nvSpPr>
            <p:cNvPr id="24" name="TextBox 23">
              <a:extLst>
                <a:ext uri="{FF2B5EF4-FFF2-40B4-BE49-F238E27FC236}">
                  <a16:creationId xmlns:a16="http://schemas.microsoft.com/office/drawing/2014/main" id="{2312343D-8AD4-4A89-9F09-70325F61120A}"/>
                </a:ext>
              </a:extLst>
            </p:cNvPr>
            <p:cNvSpPr txBox="1"/>
            <p:nvPr/>
          </p:nvSpPr>
          <p:spPr>
            <a:xfrm>
              <a:off x="4669658" y="4204245"/>
              <a:ext cx="1800198" cy="1569660"/>
            </a:xfrm>
            <a:prstGeom prst="rect">
              <a:avLst/>
            </a:prstGeom>
            <a:noFill/>
          </p:spPr>
          <p:txBody>
            <a:bodyPr wrap="square" rtlCol="0">
              <a:spAutoFit/>
            </a:bodyPr>
            <a:lstStyle/>
            <a:p>
              <a:pPr algn="ctr"/>
              <a:r>
                <a:rPr lang="en-US" altLang="ko-KR" sz="1200" dirty="0">
                  <a:solidFill>
                    <a:schemeClr val="tx1">
                      <a:lumMod val="75000"/>
                      <a:lumOff val="25000"/>
                    </a:schemeClr>
                  </a:solidFill>
                </a:rPr>
                <a:t>Example Text : Get a modern PowerPoint  Presentation that is beautifully designed. Get a modern PowerPoint  Presentation that is beautifully designed. </a:t>
              </a:r>
              <a:r>
                <a:rPr lang="en-US" altLang="ko-KR" sz="1200" dirty="0">
                  <a:solidFill>
                    <a:schemeClr val="tx1">
                      <a:lumMod val="65000"/>
                      <a:lumOff val="35000"/>
                    </a:schemeClr>
                  </a:solidFill>
                  <a:cs typeface="Arial" pitchFamily="34" charset="0"/>
                </a:rPr>
                <a:t>Easy to change colors, photos and Text. </a:t>
              </a:r>
              <a:endParaRPr lang="ko-KR" altLang="en-US" sz="1200" dirty="0">
                <a:solidFill>
                  <a:schemeClr val="tx1">
                    <a:lumMod val="75000"/>
                    <a:lumOff val="25000"/>
                  </a:schemeClr>
                </a:solidFill>
              </a:endParaRPr>
            </a:p>
          </p:txBody>
        </p:sp>
      </p:grpSp>
      <p:cxnSp>
        <p:nvCxnSpPr>
          <p:cNvPr id="25" name="Straight Connector 24">
            <a:extLst>
              <a:ext uri="{FF2B5EF4-FFF2-40B4-BE49-F238E27FC236}">
                <a16:creationId xmlns:a16="http://schemas.microsoft.com/office/drawing/2014/main" id="{A2F6B61D-FEC3-4F31-81F6-260F10EAA21A}"/>
              </a:ext>
            </a:extLst>
          </p:cNvPr>
          <p:cNvCxnSpPr>
            <a:cxnSpLocks/>
          </p:cNvCxnSpPr>
          <p:nvPr/>
        </p:nvCxnSpPr>
        <p:spPr>
          <a:xfrm>
            <a:off x="6782516" y="3608393"/>
            <a:ext cx="1368000"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D3F5797-6420-4D0A-9B94-96E89DACCCC0}"/>
              </a:ext>
            </a:extLst>
          </p:cNvPr>
          <p:cNvCxnSpPr>
            <a:cxnSpLocks/>
          </p:cNvCxnSpPr>
          <p:nvPr/>
        </p:nvCxnSpPr>
        <p:spPr>
          <a:xfrm>
            <a:off x="6782516" y="5918278"/>
            <a:ext cx="1368000"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27" name="Parallelogram 15">
            <a:extLst>
              <a:ext uri="{FF2B5EF4-FFF2-40B4-BE49-F238E27FC236}">
                <a16:creationId xmlns:a16="http://schemas.microsoft.com/office/drawing/2014/main" id="{F79AFCFE-1C33-41FB-9AB5-86C68BA3AE13}"/>
              </a:ext>
            </a:extLst>
          </p:cNvPr>
          <p:cNvSpPr/>
          <p:nvPr/>
        </p:nvSpPr>
        <p:spPr>
          <a:xfrm flipH="1">
            <a:off x="4470854" y="2295136"/>
            <a:ext cx="573051" cy="573051"/>
          </a:xfrm>
          <a:custGeom>
            <a:avLst/>
            <a:gdLst/>
            <a:ahLst/>
            <a:cxnLst/>
            <a:rect l="l" t="t" r="r" b="b"/>
            <a:pathLst>
              <a:path w="3242753" h="3227814">
                <a:moveTo>
                  <a:pt x="1621376" y="1043635"/>
                </a:moveTo>
                <a:cubicBezTo>
                  <a:pt x="1557188" y="1043635"/>
                  <a:pt x="1505154" y="1095669"/>
                  <a:pt x="1505154" y="1159857"/>
                </a:cubicBezTo>
                <a:lnTo>
                  <a:pt x="1505154" y="1625483"/>
                </a:lnTo>
                <a:lnTo>
                  <a:pt x="1033577" y="1625483"/>
                </a:lnTo>
                <a:cubicBezTo>
                  <a:pt x="969389" y="1625483"/>
                  <a:pt x="917355" y="1677517"/>
                  <a:pt x="917355" y="1741705"/>
                </a:cubicBezTo>
                <a:cubicBezTo>
                  <a:pt x="917355" y="1805893"/>
                  <a:pt x="969389" y="1857927"/>
                  <a:pt x="1033577" y="1857927"/>
                </a:cubicBezTo>
                <a:lnTo>
                  <a:pt x="1614688" y="1857927"/>
                </a:lnTo>
                <a:lnTo>
                  <a:pt x="1619859" y="1856884"/>
                </a:lnTo>
                <a:cubicBezTo>
                  <a:pt x="1620361" y="1857187"/>
                  <a:pt x="1620868" y="1857190"/>
                  <a:pt x="1621376" y="1857190"/>
                </a:cubicBezTo>
                <a:cubicBezTo>
                  <a:pt x="1685564" y="1857190"/>
                  <a:pt x="1737598" y="1805156"/>
                  <a:pt x="1737598" y="1740968"/>
                </a:cubicBezTo>
                <a:lnTo>
                  <a:pt x="1737598" y="1159857"/>
                </a:lnTo>
                <a:cubicBezTo>
                  <a:pt x="1737598" y="1095669"/>
                  <a:pt x="1685564" y="1043635"/>
                  <a:pt x="1621376" y="1043635"/>
                </a:cubicBezTo>
                <a:close/>
                <a:moveTo>
                  <a:pt x="1621376" y="628818"/>
                </a:moveTo>
                <a:cubicBezTo>
                  <a:pt x="2206882" y="628818"/>
                  <a:pt x="2681529" y="1103464"/>
                  <a:pt x="2681529" y="1688970"/>
                </a:cubicBezTo>
                <a:cubicBezTo>
                  <a:pt x="2681529" y="2274476"/>
                  <a:pt x="2206882" y="2749122"/>
                  <a:pt x="1621376" y="2749122"/>
                </a:cubicBezTo>
                <a:cubicBezTo>
                  <a:pt x="1035870" y="2749122"/>
                  <a:pt x="561223" y="2274476"/>
                  <a:pt x="561223" y="1688970"/>
                </a:cubicBezTo>
                <a:cubicBezTo>
                  <a:pt x="561223" y="1103464"/>
                  <a:pt x="1035870" y="628818"/>
                  <a:pt x="1621376" y="628818"/>
                </a:cubicBezTo>
                <a:close/>
                <a:moveTo>
                  <a:pt x="1621376" y="424596"/>
                </a:moveTo>
                <a:cubicBezTo>
                  <a:pt x="923081" y="424596"/>
                  <a:pt x="357001" y="990676"/>
                  <a:pt x="357001" y="1688970"/>
                </a:cubicBezTo>
                <a:cubicBezTo>
                  <a:pt x="357001" y="2128645"/>
                  <a:pt x="581423" y="2515905"/>
                  <a:pt x="922189" y="2742109"/>
                </a:cubicBezTo>
                <a:lnTo>
                  <a:pt x="652992" y="3227814"/>
                </a:lnTo>
                <a:lnTo>
                  <a:pt x="911997" y="3227814"/>
                </a:lnTo>
                <a:lnTo>
                  <a:pt x="1121304" y="2850168"/>
                </a:lnTo>
                <a:cubicBezTo>
                  <a:pt x="1274563" y="2916691"/>
                  <a:pt x="1443689" y="2953344"/>
                  <a:pt x="1621376" y="2953344"/>
                </a:cubicBezTo>
                <a:cubicBezTo>
                  <a:pt x="1799063" y="2953344"/>
                  <a:pt x="1968189" y="2916691"/>
                  <a:pt x="2121449" y="2850168"/>
                </a:cubicBezTo>
                <a:lnTo>
                  <a:pt x="2330755" y="3227814"/>
                </a:lnTo>
                <a:lnTo>
                  <a:pt x="2589760" y="3227814"/>
                </a:lnTo>
                <a:lnTo>
                  <a:pt x="2320563" y="2742109"/>
                </a:lnTo>
                <a:cubicBezTo>
                  <a:pt x="2661329" y="2515905"/>
                  <a:pt x="2885751" y="2128645"/>
                  <a:pt x="2885751" y="1688970"/>
                </a:cubicBezTo>
                <a:cubicBezTo>
                  <a:pt x="2885751" y="990676"/>
                  <a:pt x="2319671" y="424596"/>
                  <a:pt x="1621376" y="424596"/>
                </a:cubicBezTo>
                <a:close/>
                <a:moveTo>
                  <a:pt x="2599800" y="123238"/>
                </a:moveTo>
                <a:cubicBezTo>
                  <a:pt x="2434609" y="120698"/>
                  <a:pt x="2268460" y="180476"/>
                  <a:pt x="2139563" y="303161"/>
                </a:cubicBezTo>
                <a:lnTo>
                  <a:pt x="3057258" y="1232053"/>
                </a:lnTo>
                <a:cubicBezTo>
                  <a:pt x="3305736" y="977255"/>
                  <a:pt x="3304415" y="570405"/>
                  <a:pt x="3054287" y="317226"/>
                </a:cubicBezTo>
                <a:cubicBezTo>
                  <a:pt x="2929224" y="190636"/>
                  <a:pt x="2764991" y="125778"/>
                  <a:pt x="2599800" y="123238"/>
                </a:cubicBezTo>
                <a:close/>
                <a:moveTo>
                  <a:pt x="642953" y="123238"/>
                </a:moveTo>
                <a:cubicBezTo>
                  <a:pt x="477762" y="125778"/>
                  <a:pt x="313529" y="190636"/>
                  <a:pt x="188466" y="317226"/>
                </a:cubicBezTo>
                <a:cubicBezTo>
                  <a:pt x="-61662" y="570405"/>
                  <a:pt x="-62983" y="977255"/>
                  <a:pt x="185495" y="1232053"/>
                </a:cubicBezTo>
                <a:lnTo>
                  <a:pt x="1103190" y="303161"/>
                </a:lnTo>
                <a:cubicBezTo>
                  <a:pt x="974294" y="180476"/>
                  <a:pt x="808144" y="120698"/>
                  <a:pt x="642953" y="123238"/>
                </a:cubicBezTo>
                <a:close/>
                <a:moveTo>
                  <a:pt x="1722692" y="0"/>
                </a:moveTo>
                <a:lnTo>
                  <a:pt x="1520061" y="0"/>
                </a:lnTo>
                <a:cubicBezTo>
                  <a:pt x="1440152" y="0"/>
                  <a:pt x="1375373" y="64779"/>
                  <a:pt x="1375373" y="144688"/>
                </a:cubicBezTo>
                <a:lnTo>
                  <a:pt x="1375373" y="289376"/>
                </a:lnTo>
                <a:lnTo>
                  <a:pt x="1867380" y="289376"/>
                </a:lnTo>
                <a:lnTo>
                  <a:pt x="1867380" y="144688"/>
                </a:lnTo>
                <a:cubicBezTo>
                  <a:pt x="1867380" y="64779"/>
                  <a:pt x="1802601" y="0"/>
                  <a:pt x="172269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8" name="Rounded Rectangle 32">
            <a:extLst>
              <a:ext uri="{FF2B5EF4-FFF2-40B4-BE49-F238E27FC236}">
                <a16:creationId xmlns:a16="http://schemas.microsoft.com/office/drawing/2014/main" id="{8D29DD79-105D-4536-BD38-9C6423B7E04E}"/>
              </a:ext>
            </a:extLst>
          </p:cNvPr>
          <p:cNvSpPr/>
          <p:nvPr/>
        </p:nvSpPr>
        <p:spPr>
          <a:xfrm>
            <a:off x="1736891" y="2352672"/>
            <a:ext cx="461187" cy="461187"/>
          </a:xfrm>
          <a:custGeom>
            <a:avLst/>
            <a:gdLst/>
            <a:ahLst/>
            <a:cxnLst/>
            <a:rect l="l" t="t" r="r" b="b"/>
            <a:pathLst>
              <a:path w="3240000" h="3240000">
                <a:moveTo>
                  <a:pt x="2019696" y="2510955"/>
                </a:moveTo>
                <a:lnTo>
                  <a:pt x="2019696" y="2797359"/>
                </a:lnTo>
                <a:lnTo>
                  <a:pt x="2914589" y="2797359"/>
                </a:lnTo>
                <a:lnTo>
                  <a:pt x="2914589" y="2510955"/>
                </a:lnTo>
                <a:close/>
                <a:moveTo>
                  <a:pt x="2019696" y="2081348"/>
                </a:moveTo>
                <a:lnTo>
                  <a:pt x="2019696" y="2367752"/>
                </a:lnTo>
                <a:lnTo>
                  <a:pt x="2914589" y="2367752"/>
                </a:lnTo>
                <a:lnTo>
                  <a:pt x="2914589" y="2081348"/>
                </a:lnTo>
                <a:close/>
                <a:moveTo>
                  <a:pt x="580710" y="2021703"/>
                </a:moveTo>
                <a:lnTo>
                  <a:pt x="378191" y="2224222"/>
                </a:lnTo>
                <a:lnTo>
                  <a:pt x="593323" y="2439354"/>
                </a:lnTo>
                <a:lnTo>
                  <a:pt x="378191" y="2654485"/>
                </a:lnTo>
                <a:lnTo>
                  <a:pt x="580710" y="2857004"/>
                </a:lnTo>
                <a:lnTo>
                  <a:pt x="795842" y="2641872"/>
                </a:lnTo>
                <a:lnTo>
                  <a:pt x="1010973" y="2857004"/>
                </a:lnTo>
                <a:lnTo>
                  <a:pt x="1213492" y="2654485"/>
                </a:lnTo>
                <a:lnTo>
                  <a:pt x="998360" y="2439354"/>
                </a:lnTo>
                <a:lnTo>
                  <a:pt x="1213492" y="2224222"/>
                </a:lnTo>
                <a:lnTo>
                  <a:pt x="1010973" y="2021703"/>
                </a:lnTo>
                <a:lnTo>
                  <a:pt x="795842" y="2236835"/>
                </a:lnTo>
                <a:close/>
                <a:moveTo>
                  <a:pt x="1656000" y="1656001"/>
                </a:moveTo>
                <a:lnTo>
                  <a:pt x="3240000" y="1656001"/>
                </a:lnTo>
                <a:lnTo>
                  <a:pt x="3240000" y="2699989"/>
                </a:lnTo>
                <a:cubicBezTo>
                  <a:pt x="3240000" y="2998229"/>
                  <a:pt x="2998229" y="3240000"/>
                  <a:pt x="2699989" y="3240000"/>
                </a:cubicBezTo>
                <a:lnTo>
                  <a:pt x="1656000" y="3240000"/>
                </a:lnTo>
                <a:close/>
                <a:moveTo>
                  <a:pt x="0" y="1656001"/>
                </a:moveTo>
                <a:lnTo>
                  <a:pt x="1584000" y="1656001"/>
                </a:lnTo>
                <a:lnTo>
                  <a:pt x="1584000" y="3240000"/>
                </a:lnTo>
                <a:lnTo>
                  <a:pt x="540011" y="3240000"/>
                </a:lnTo>
                <a:cubicBezTo>
                  <a:pt x="241771" y="3240000"/>
                  <a:pt x="0" y="2998229"/>
                  <a:pt x="0" y="2699989"/>
                </a:cubicBezTo>
                <a:close/>
                <a:moveTo>
                  <a:pt x="2467143" y="957859"/>
                </a:moveTo>
                <a:cubicBezTo>
                  <a:pt x="2388055" y="957859"/>
                  <a:pt x="2323941" y="1021973"/>
                  <a:pt x="2323941" y="1101061"/>
                </a:cubicBezTo>
                <a:cubicBezTo>
                  <a:pt x="2323941" y="1180149"/>
                  <a:pt x="2388055" y="1244263"/>
                  <a:pt x="2467143" y="1244263"/>
                </a:cubicBezTo>
                <a:cubicBezTo>
                  <a:pt x="2546231" y="1244263"/>
                  <a:pt x="2610345" y="1180149"/>
                  <a:pt x="2610345" y="1101061"/>
                </a:cubicBezTo>
                <a:cubicBezTo>
                  <a:pt x="2610345" y="1021973"/>
                  <a:pt x="2546231" y="957859"/>
                  <a:pt x="2467143" y="957859"/>
                </a:cubicBezTo>
                <a:close/>
                <a:moveTo>
                  <a:pt x="2019696" y="635775"/>
                </a:moveTo>
                <a:lnTo>
                  <a:pt x="2019696" y="922180"/>
                </a:lnTo>
                <a:lnTo>
                  <a:pt x="2914589" y="922180"/>
                </a:lnTo>
                <a:lnTo>
                  <a:pt x="2914589" y="635775"/>
                </a:lnTo>
                <a:close/>
                <a:moveTo>
                  <a:pt x="652639" y="331531"/>
                </a:moveTo>
                <a:lnTo>
                  <a:pt x="652639" y="635775"/>
                </a:lnTo>
                <a:lnTo>
                  <a:pt x="348395" y="635775"/>
                </a:lnTo>
                <a:lnTo>
                  <a:pt x="348395" y="922180"/>
                </a:lnTo>
                <a:lnTo>
                  <a:pt x="652639" y="922180"/>
                </a:lnTo>
                <a:lnTo>
                  <a:pt x="652639" y="1226424"/>
                </a:lnTo>
                <a:lnTo>
                  <a:pt x="939044" y="1226424"/>
                </a:lnTo>
                <a:lnTo>
                  <a:pt x="939044" y="922180"/>
                </a:lnTo>
                <a:lnTo>
                  <a:pt x="1243288" y="922180"/>
                </a:lnTo>
                <a:lnTo>
                  <a:pt x="1243288" y="635775"/>
                </a:lnTo>
                <a:lnTo>
                  <a:pt x="939044" y="635775"/>
                </a:lnTo>
                <a:lnTo>
                  <a:pt x="939044" y="331531"/>
                </a:lnTo>
                <a:close/>
                <a:moveTo>
                  <a:pt x="2467143" y="313692"/>
                </a:moveTo>
                <a:cubicBezTo>
                  <a:pt x="2388055" y="313692"/>
                  <a:pt x="2323941" y="377806"/>
                  <a:pt x="2323941" y="456894"/>
                </a:cubicBezTo>
                <a:cubicBezTo>
                  <a:pt x="2323941" y="535982"/>
                  <a:pt x="2388055" y="600096"/>
                  <a:pt x="2467143" y="600096"/>
                </a:cubicBezTo>
                <a:cubicBezTo>
                  <a:pt x="2546231" y="600096"/>
                  <a:pt x="2610345" y="535982"/>
                  <a:pt x="2610345" y="456894"/>
                </a:cubicBezTo>
                <a:cubicBezTo>
                  <a:pt x="2610345" y="377806"/>
                  <a:pt x="2546231" y="313692"/>
                  <a:pt x="2467143" y="313692"/>
                </a:cubicBezTo>
                <a:close/>
                <a:moveTo>
                  <a:pt x="540011" y="0"/>
                </a:moveTo>
                <a:lnTo>
                  <a:pt x="2699989" y="0"/>
                </a:lnTo>
                <a:cubicBezTo>
                  <a:pt x="2998229" y="0"/>
                  <a:pt x="3240000" y="241771"/>
                  <a:pt x="3240000" y="540011"/>
                </a:cubicBezTo>
                <a:lnTo>
                  <a:pt x="3240000" y="1584001"/>
                </a:lnTo>
                <a:lnTo>
                  <a:pt x="1656000" y="1584001"/>
                </a:lnTo>
                <a:lnTo>
                  <a:pt x="1656000" y="1"/>
                </a:lnTo>
                <a:lnTo>
                  <a:pt x="1584000" y="1"/>
                </a:lnTo>
                <a:lnTo>
                  <a:pt x="1584000" y="1584001"/>
                </a:lnTo>
                <a:lnTo>
                  <a:pt x="0" y="1584001"/>
                </a:lnTo>
                <a:lnTo>
                  <a:pt x="0" y="540011"/>
                </a:lnTo>
                <a:cubicBezTo>
                  <a:pt x="0" y="241771"/>
                  <a:pt x="241771" y="0"/>
                  <a:pt x="54001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9" name="Chord 15">
            <a:extLst>
              <a:ext uri="{FF2B5EF4-FFF2-40B4-BE49-F238E27FC236}">
                <a16:creationId xmlns:a16="http://schemas.microsoft.com/office/drawing/2014/main" id="{432D0D88-D87A-41FB-B638-F8822FB4D24B}"/>
              </a:ext>
            </a:extLst>
          </p:cNvPr>
          <p:cNvSpPr/>
          <p:nvPr/>
        </p:nvSpPr>
        <p:spPr>
          <a:xfrm>
            <a:off x="7327039" y="2247606"/>
            <a:ext cx="284635" cy="620581"/>
          </a:xfrm>
          <a:custGeom>
            <a:avLst/>
            <a:gdLst/>
            <a:ahLst/>
            <a:cxnLst/>
            <a:rect l="l" t="t" r="r" b="b"/>
            <a:pathLst>
              <a:path w="1492970" h="3255081">
                <a:moveTo>
                  <a:pt x="1492970" y="1569688"/>
                </a:moveTo>
                <a:cubicBezTo>
                  <a:pt x="1492970" y="1957118"/>
                  <a:pt x="1197680" y="2277765"/>
                  <a:pt x="816277" y="2310957"/>
                </a:cubicBezTo>
                <a:lnTo>
                  <a:pt x="816277" y="2787043"/>
                </a:lnTo>
                <a:cubicBezTo>
                  <a:pt x="873982" y="2789209"/>
                  <a:pt x="931009" y="2798017"/>
                  <a:pt x="986081" y="2811674"/>
                </a:cubicBezTo>
                <a:cubicBezTo>
                  <a:pt x="1252919" y="2877847"/>
                  <a:pt x="1430830" y="3046369"/>
                  <a:pt x="1433593" y="3235566"/>
                </a:cubicBezTo>
                <a:lnTo>
                  <a:pt x="57488" y="3255081"/>
                </a:lnTo>
                <a:cubicBezTo>
                  <a:pt x="47920" y="3062506"/>
                  <a:pt x="221127" y="2886615"/>
                  <a:pt x="490574" y="2815284"/>
                </a:cubicBezTo>
                <a:cubicBezTo>
                  <a:pt x="549928" y="2799571"/>
                  <a:pt x="611777" y="2789553"/>
                  <a:pt x="674460" y="2787163"/>
                </a:cubicBezTo>
                <a:lnTo>
                  <a:pt x="674460" y="2310809"/>
                </a:lnTo>
                <a:cubicBezTo>
                  <a:pt x="317470" y="2280245"/>
                  <a:pt x="28405" y="1994114"/>
                  <a:pt x="0" y="1627428"/>
                </a:cubicBezTo>
                <a:lnTo>
                  <a:pt x="142201" y="1616413"/>
                </a:lnTo>
                <a:cubicBezTo>
                  <a:pt x="167304" y="1940464"/>
                  <a:pt x="443969" y="2186771"/>
                  <a:pt x="768748" y="2174211"/>
                </a:cubicBezTo>
                <a:cubicBezTo>
                  <a:pt x="1093527" y="2161650"/>
                  <a:pt x="1350342" y="1894710"/>
                  <a:pt x="1350342" y="1569689"/>
                </a:cubicBezTo>
                <a:close/>
                <a:moveTo>
                  <a:pt x="745368" y="0"/>
                </a:moveTo>
                <a:cubicBezTo>
                  <a:pt x="989132" y="0"/>
                  <a:pt x="1186742" y="197610"/>
                  <a:pt x="1186742" y="441374"/>
                </a:cubicBezTo>
                <a:lnTo>
                  <a:pt x="1186742" y="1575353"/>
                </a:lnTo>
                <a:cubicBezTo>
                  <a:pt x="1186742" y="1819117"/>
                  <a:pt x="989132" y="2016727"/>
                  <a:pt x="745368" y="2016727"/>
                </a:cubicBezTo>
                <a:cubicBezTo>
                  <a:pt x="501604" y="2016727"/>
                  <a:pt x="303994" y="1819117"/>
                  <a:pt x="303994" y="1575353"/>
                </a:cubicBezTo>
                <a:lnTo>
                  <a:pt x="303994" y="441374"/>
                </a:lnTo>
                <a:cubicBezTo>
                  <a:pt x="303994" y="197610"/>
                  <a:pt x="501604" y="0"/>
                  <a:pt x="74536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0" name="Rectangle 16">
            <a:extLst>
              <a:ext uri="{FF2B5EF4-FFF2-40B4-BE49-F238E27FC236}">
                <a16:creationId xmlns:a16="http://schemas.microsoft.com/office/drawing/2014/main" id="{2EA55E41-2D7D-473B-A428-E46B3C4BEBA4}"/>
              </a:ext>
            </a:extLst>
          </p:cNvPr>
          <p:cNvSpPr/>
          <p:nvPr/>
        </p:nvSpPr>
        <p:spPr>
          <a:xfrm>
            <a:off x="9922238" y="2396535"/>
            <a:ext cx="563364" cy="370251"/>
          </a:xfrm>
          <a:custGeom>
            <a:avLst/>
            <a:gdLst/>
            <a:ahLst/>
            <a:cxnLst/>
            <a:rect l="l" t="t" r="r" b="b"/>
            <a:pathLst>
              <a:path w="3240006" h="2129375">
                <a:moveTo>
                  <a:pt x="1916836" y="454558"/>
                </a:moveTo>
                <a:cubicBezTo>
                  <a:pt x="2018418" y="454558"/>
                  <a:pt x="2100766" y="536906"/>
                  <a:pt x="2100766" y="638488"/>
                </a:cubicBezTo>
                <a:cubicBezTo>
                  <a:pt x="2100766" y="740070"/>
                  <a:pt x="2018418" y="822418"/>
                  <a:pt x="1916836" y="822418"/>
                </a:cubicBezTo>
                <a:cubicBezTo>
                  <a:pt x="1815254" y="822418"/>
                  <a:pt x="1732906" y="740070"/>
                  <a:pt x="1732906" y="638488"/>
                </a:cubicBezTo>
                <a:cubicBezTo>
                  <a:pt x="1732906" y="536906"/>
                  <a:pt x="1815254" y="454558"/>
                  <a:pt x="1916836" y="454558"/>
                </a:cubicBezTo>
                <a:close/>
                <a:moveTo>
                  <a:pt x="1197545" y="272737"/>
                </a:moveTo>
                <a:lnTo>
                  <a:pt x="1861974" y="1458536"/>
                </a:lnTo>
                <a:lnTo>
                  <a:pt x="2263096" y="848801"/>
                </a:lnTo>
                <a:lnTo>
                  <a:pt x="2919562" y="1846679"/>
                </a:lnTo>
                <a:lnTo>
                  <a:pt x="2079459" y="1846679"/>
                </a:lnTo>
                <a:lnTo>
                  <a:pt x="1606629" y="1846679"/>
                </a:lnTo>
                <a:lnTo>
                  <a:pt x="315630" y="1846679"/>
                </a:lnTo>
                <a:close/>
                <a:moveTo>
                  <a:pt x="180003" y="164687"/>
                </a:moveTo>
                <a:lnTo>
                  <a:pt x="180003" y="1964687"/>
                </a:lnTo>
                <a:lnTo>
                  <a:pt x="3060003" y="1964687"/>
                </a:lnTo>
                <a:lnTo>
                  <a:pt x="3060003" y="164687"/>
                </a:lnTo>
                <a:close/>
                <a:moveTo>
                  <a:pt x="0" y="0"/>
                </a:moveTo>
                <a:lnTo>
                  <a:pt x="3240006" y="0"/>
                </a:lnTo>
                <a:lnTo>
                  <a:pt x="3240006" y="2129375"/>
                </a:lnTo>
                <a:lnTo>
                  <a:pt x="0" y="212937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extLst>
      <p:ext uri="{BB962C8B-B14F-4D97-AF65-F5344CB8AC3E}">
        <p14:creationId xmlns:p14="http://schemas.microsoft.com/office/powerpoint/2010/main" val="130978265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5BC113C-7F67-4849-B999-59C203891928}"/>
              </a:ext>
            </a:extLst>
          </p:cNvPr>
          <p:cNvSpPr txBox="1"/>
          <p:nvPr/>
        </p:nvSpPr>
        <p:spPr>
          <a:xfrm>
            <a:off x="530135" y="348390"/>
            <a:ext cx="3579672" cy="2062103"/>
          </a:xfrm>
          <a:prstGeom prst="rect">
            <a:avLst/>
          </a:prstGeom>
          <a:noFill/>
        </p:spPr>
        <p:txBody>
          <a:bodyPr wrap="square" rtlCol="0" anchor="ctr">
            <a:spAutoFit/>
          </a:bodyPr>
          <a:lstStyle/>
          <a:p>
            <a:r>
              <a:rPr lang="en-GB" altLang="ko-KR" sz="3200" dirty="0">
                <a:solidFill>
                  <a:schemeClr val="bg1"/>
                </a:solidFill>
                <a:cs typeface="Arial" pitchFamily="34" charset="0"/>
              </a:rPr>
              <a:t>ALLPPT Layout</a:t>
            </a:r>
          </a:p>
          <a:p>
            <a:r>
              <a:rPr lang="en-GB" altLang="ko-KR" sz="3200" dirty="0">
                <a:solidFill>
                  <a:schemeClr val="bg1"/>
                </a:solidFill>
                <a:cs typeface="Arial" pitchFamily="34" charset="0"/>
              </a:rPr>
              <a:t>Clean Text Slide </a:t>
            </a:r>
          </a:p>
          <a:p>
            <a:r>
              <a:rPr lang="en-GB" altLang="ko-KR" sz="3200" dirty="0">
                <a:solidFill>
                  <a:schemeClr val="bg1"/>
                </a:solidFill>
                <a:cs typeface="Arial" pitchFamily="34" charset="0"/>
              </a:rPr>
              <a:t>for your Presentation</a:t>
            </a:r>
            <a:endParaRPr lang="ko-KR" altLang="en-US" sz="3200" dirty="0">
              <a:solidFill>
                <a:schemeClr val="bg1"/>
              </a:solidFill>
              <a:cs typeface="Arial" pitchFamily="34" charset="0"/>
            </a:endParaRPr>
          </a:p>
        </p:txBody>
      </p:sp>
      <p:sp>
        <p:nvSpPr>
          <p:cNvPr id="5" name="TextBox 4">
            <a:extLst>
              <a:ext uri="{FF2B5EF4-FFF2-40B4-BE49-F238E27FC236}">
                <a16:creationId xmlns:a16="http://schemas.microsoft.com/office/drawing/2014/main" id="{549EFDA8-8294-4E56-B648-87DA0562117F}"/>
              </a:ext>
            </a:extLst>
          </p:cNvPr>
          <p:cNvSpPr txBox="1"/>
          <p:nvPr/>
        </p:nvSpPr>
        <p:spPr>
          <a:xfrm>
            <a:off x="9049852" y="3966266"/>
            <a:ext cx="2384907" cy="2492990"/>
          </a:xfrm>
          <a:prstGeom prst="rect">
            <a:avLst/>
          </a:prstGeom>
          <a:noFill/>
        </p:spPr>
        <p:txBody>
          <a:bodyPr wrap="square" rtlCol="0">
            <a:spAutoFit/>
          </a:bodyPr>
          <a:lstStyle/>
          <a:p>
            <a:pPr algn="r"/>
            <a:r>
              <a:rPr lang="en-US" altLang="ko-KR" sz="1200" dirty="0">
                <a:solidFill>
                  <a:schemeClr val="bg1"/>
                </a:solidFill>
                <a:cs typeface="Arial" pitchFamily="34" charset="0"/>
              </a:rPr>
              <a:t>You can simply impress your audience and add a unique zing and appeal to your Presentations. Easy to change colors, photos and Text. Get a modern PowerPoint  Presentation that is beautifully designed. </a:t>
            </a:r>
            <a:r>
              <a:rPr lang="en-US" altLang="ko-KR" sz="1200" dirty="0">
                <a:solidFill>
                  <a:schemeClr val="bg1"/>
                </a:solidFill>
                <a:ea typeface="HY견명조" pitchFamily="18" charset="-127"/>
                <a:cs typeface="Arial" pitchFamily="34" charset="0"/>
              </a:rPr>
              <a:t>I hope and I believe that this Template will your Time, Money and Reputation. </a:t>
            </a:r>
            <a:r>
              <a:rPr lang="en-US" altLang="ko-KR" sz="1200" dirty="0">
                <a:solidFill>
                  <a:schemeClr val="bg1"/>
                </a:solidFill>
                <a:cs typeface="Arial" pitchFamily="34" charset="0"/>
              </a:rPr>
              <a:t>You can simply impress your audience and add a unique zing and appeal to your Presentations. </a:t>
            </a:r>
            <a:endParaRPr lang="ko-KR" altLang="en-US" sz="1200" dirty="0">
              <a:solidFill>
                <a:schemeClr val="bg1"/>
              </a:solidFill>
              <a:cs typeface="Arial" pitchFamily="34" charset="0"/>
            </a:endParaRPr>
          </a:p>
        </p:txBody>
      </p:sp>
    </p:spTree>
    <p:extLst>
      <p:ext uri="{BB962C8B-B14F-4D97-AF65-F5344CB8AC3E}">
        <p14:creationId xmlns:p14="http://schemas.microsoft.com/office/powerpoint/2010/main" val="158517181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Infographic Style</a:t>
            </a:r>
          </a:p>
        </p:txBody>
      </p:sp>
      <p:grpSp>
        <p:nvGrpSpPr>
          <p:cNvPr id="3" name="Group 2">
            <a:extLst>
              <a:ext uri="{FF2B5EF4-FFF2-40B4-BE49-F238E27FC236}">
                <a16:creationId xmlns:a16="http://schemas.microsoft.com/office/drawing/2014/main" id="{AE77E002-AF12-4430-9662-74B321320BD2}"/>
              </a:ext>
            </a:extLst>
          </p:cNvPr>
          <p:cNvGrpSpPr/>
          <p:nvPr/>
        </p:nvGrpSpPr>
        <p:grpSpPr>
          <a:xfrm>
            <a:off x="4670308" y="2730186"/>
            <a:ext cx="2793844" cy="2316534"/>
            <a:chOff x="3198596" y="2815122"/>
            <a:chExt cx="2390416" cy="1982029"/>
          </a:xfrm>
        </p:grpSpPr>
        <p:sp>
          <p:nvSpPr>
            <p:cNvPr id="4" name="Right Arrow 4">
              <a:extLst>
                <a:ext uri="{FF2B5EF4-FFF2-40B4-BE49-F238E27FC236}">
                  <a16:creationId xmlns:a16="http://schemas.microsoft.com/office/drawing/2014/main" id="{27F3EC96-9B7B-4FC1-B751-CBA24FEC2AC7}"/>
                </a:ext>
              </a:extLst>
            </p:cNvPr>
            <p:cNvSpPr/>
            <p:nvPr/>
          </p:nvSpPr>
          <p:spPr>
            <a:xfrm rot="10800000">
              <a:off x="3198596" y="3621693"/>
              <a:ext cx="1584176" cy="1175458"/>
            </a:xfrm>
            <a:prstGeom prst="rightArrow">
              <a:avLst/>
            </a:prstGeom>
            <a:solidFill>
              <a:schemeClr val="accent4"/>
            </a:solidFill>
            <a:ln>
              <a:noFill/>
            </a:ln>
            <a:scene3d>
              <a:camera prst="orthographicFront"/>
              <a:lightRig rig="balanced" dir="t"/>
            </a:scene3d>
            <a:sp3d extrusionH="457200" contourW="12700" prstMaterial="matte">
              <a:extrusionClr>
                <a:srgbClr val="FDBDC7"/>
              </a:extrusionClr>
              <a:contourClr>
                <a:schemeClr val="bg1">
                  <a:lumMod val="9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 name="Right Arrow 5">
              <a:extLst>
                <a:ext uri="{FF2B5EF4-FFF2-40B4-BE49-F238E27FC236}">
                  <a16:creationId xmlns:a16="http://schemas.microsoft.com/office/drawing/2014/main" id="{E844208C-40D4-405B-B2D4-C41AEF0A5865}"/>
                </a:ext>
              </a:extLst>
            </p:cNvPr>
            <p:cNvSpPr/>
            <p:nvPr/>
          </p:nvSpPr>
          <p:spPr>
            <a:xfrm>
              <a:off x="3886629" y="2815122"/>
              <a:ext cx="1702383" cy="1273047"/>
            </a:xfrm>
            <a:prstGeom prst="rightArrow">
              <a:avLst/>
            </a:prstGeom>
            <a:solidFill>
              <a:schemeClr val="accent3"/>
            </a:solidFill>
            <a:ln>
              <a:noFill/>
            </a:ln>
            <a:scene3d>
              <a:camera prst="orthographicFront"/>
              <a:lightRig rig="balanced" dir="t"/>
            </a:scene3d>
            <a:sp3d extrusionH="457200" contourW="12700" prstMaterial="matte">
              <a:extrusionClr>
                <a:srgbClr val="FDBDC7"/>
              </a:extrusionClr>
              <a:contourClr>
                <a:schemeClr val="bg1">
                  <a:lumMod val="9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sp>
        <p:nvSpPr>
          <p:cNvPr id="6" name="Block Arc 5">
            <a:extLst>
              <a:ext uri="{FF2B5EF4-FFF2-40B4-BE49-F238E27FC236}">
                <a16:creationId xmlns:a16="http://schemas.microsoft.com/office/drawing/2014/main" id="{AFC18B80-95FE-4E09-A2CF-D9B8E57C26B1}"/>
              </a:ext>
            </a:extLst>
          </p:cNvPr>
          <p:cNvSpPr/>
          <p:nvPr/>
        </p:nvSpPr>
        <p:spPr>
          <a:xfrm rot="5400000">
            <a:off x="4075934" y="1872205"/>
            <a:ext cx="3892275" cy="3892275"/>
          </a:xfrm>
          <a:prstGeom prst="blockArc">
            <a:avLst>
              <a:gd name="adj1" fmla="val 11864761"/>
              <a:gd name="adj2" fmla="val 20597355"/>
              <a:gd name="adj3" fmla="val 1016"/>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7" name="Block Arc 6">
            <a:extLst>
              <a:ext uri="{FF2B5EF4-FFF2-40B4-BE49-F238E27FC236}">
                <a16:creationId xmlns:a16="http://schemas.microsoft.com/office/drawing/2014/main" id="{F18E2381-E842-4EF9-A958-29DC7EB0D220}"/>
              </a:ext>
            </a:extLst>
          </p:cNvPr>
          <p:cNvSpPr/>
          <p:nvPr/>
        </p:nvSpPr>
        <p:spPr>
          <a:xfrm rot="16200000">
            <a:off x="4075934" y="1872205"/>
            <a:ext cx="3892275" cy="3892275"/>
          </a:xfrm>
          <a:prstGeom prst="blockArc">
            <a:avLst>
              <a:gd name="adj1" fmla="val 11864761"/>
              <a:gd name="adj2" fmla="val 20578708"/>
              <a:gd name="adj3" fmla="val 1002"/>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grpSp>
        <p:nvGrpSpPr>
          <p:cNvPr id="8" name="Group 7">
            <a:extLst>
              <a:ext uri="{FF2B5EF4-FFF2-40B4-BE49-F238E27FC236}">
                <a16:creationId xmlns:a16="http://schemas.microsoft.com/office/drawing/2014/main" id="{3589429F-B203-413F-B382-13631A5E5AC5}"/>
              </a:ext>
            </a:extLst>
          </p:cNvPr>
          <p:cNvGrpSpPr/>
          <p:nvPr/>
        </p:nvGrpSpPr>
        <p:grpSpPr>
          <a:xfrm>
            <a:off x="7914844" y="1738312"/>
            <a:ext cx="2512833" cy="923330"/>
            <a:chOff x="2551706" y="4283314"/>
            <a:chExt cx="1403938" cy="923330"/>
          </a:xfrm>
        </p:grpSpPr>
        <p:sp>
          <p:nvSpPr>
            <p:cNvPr id="9" name="TextBox 8">
              <a:extLst>
                <a:ext uri="{FF2B5EF4-FFF2-40B4-BE49-F238E27FC236}">
                  <a16:creationId xmlns:a16="http://schemas.microsoft.com/office/drawing/2014/main" id="{6E2B99D3-8554-4CF5-8A9A-3F36311C9C87}"/>
                </a:ext>
              </a:extLst>
            </p:cNvPr>
            <p:cNvSpPr txBox="1"/>
            <p:nvPr/>
          </p:nvSpPr>
          <p:spPr>
            <a:xfrm>
              <a:off x="2551706" y="4560313"/>
              <a:ext cx="1403938"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10" name="TextBox 9">
              <a:extLst>
                <a:ext uri="{FF2B5EF4-FFF2-40B4-BE49-F238E27FC236}">
                  <a16:creationId xmlns:a16="http://schemas.microsoft.com/office/drawing/2014/main" id="{2CE4BD5C-EA0C-4F45-8DF5-AE2C3767F847}"/>
                </a:ext>
              </a:extLst>
            </p:cNvPr>
            <p:cNvSpPr txBox="1"/>
            <p:nvPr/>
          </p:nvSpPr>
          <p:spPr>
            <a:xfrm>
              <a:off x="2551706" y="4283314"/>
              <a:ext cx="1403938"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1" name="Group 10">
            <a:extLst>
              <a:ext uri="{FF2B5EF4-FFF2-40B4-BE49-F238E27FC236}">
                <a16:creationId xmlns:a16="http://schemas.microsoft.com/office/drawing/2014/main" id="{2179D756-674B-4994-9006-FD4274D576EA}"/>
              </a:ext>
            </a:extLst>
          </p:cNvPr>
          <p:cNvGrpSpPr/>
          <p:nvPr/>
        </p:nvGrpSpPr>
        <p:grpSpPr>
          <a:xfrm>
            <a:off x="8883977" y="3441646"/>
            <a:ext cx="2512833" cy="923330"/>
            <a:chOff x="2551706" y="4283314"/>
            <a:chExt cx="1403938" cy="923330"/>
          </a:xfrm>
        </p:grpSpPr>
        <p:sp>
          <p:nvSpPr>
            <p:cNvPr id="12" name="TextBox 11">
              <a:extLst>
                <a:ext uri="{FF2B5EF4-FFF2-40B4-BE49-F238E27FC236}">
                  <a16:creationId xmlns:a16="http://schemas.microsoft.com/office/drawing/2014/main" id="{9815E1FD-6ECB-47C6-A3A6-388F128A4172}"/>
                </a:ext>
              </a:extLst>
            </p:cNvPr>
            <p:cNvSpPr txBox="1"/>
            <p:nvPr/>
          </p:nvSpPr>
          <p:spPr>
            <a:xfrm>
              <a:off x="2551706" y="4560313"/>
              <a:ext cx="1403938"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13" name="TextBox 12">
              <a:extLst>
                <a:ext uri="{FF2B5EF4-FFF2-40B4-BE49-F238E27FC236}">
                  <a16:creationId xmlns:a16="http://schemas.microsoft.com/office/drawing/2014/main" id="{7F2C75FF-BE8C-4746-A2DE-DFB2D9529BE6}"/>
                </a:ext>
              </a:extLst>
            </p:cNvPr>
            <p:cNvSpPr txBox="1"/>
            <p:nvPr/>
          </p:nvSpPr>
          <p:spPr>
            <a:xfrm>
              <a:off x="2551706" y="4283314"/>
              <a:ext cx="1403938"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4" name="Group 13">
            <a:extLst>
              <a:ext uri="{FF2B5EF4-FFF2-40B4-BE49-F238E27FC236}">
                <a16:creationId xmlns:a16="http://schemas.microsoft.com/office/drawing/2014/main" id="{646E77F9-B6D6-46AF-B6A4-CD13A7F1032F}"/>
              </a:ext>
            </a:extLst>
          </p:cNvPr>
          <p:cNvGrpSpPr/>
          <p:nvPr/>
        </p:nvGrpSpPr>
        <p:grpSpPr>
          <a:xfrm>
            <a:off x="7914844" y="5085184"/>
            <a:ext cx="2512833" cy="923330"/>
            <a:chOff x="2551706" y="4283314"/>
            <a:chExt cx="1403938" cy="923330"/>
          </a:xfrm>
        </p:grpSpPr>
        <p:sp>
          <p:nvSpPr>
            <p:cNvPr id="15" name="TextBox 14">
              <a:extLst>
                <a:ext uri="{FF2B5EF4-FFF2-40B4-BE49-F238E27FC236}">
                  <a16:creationId xmlns:a16="http://schemas.microsoft.com/office/drawing/2014/main" id="{16430D7B-5DE4-4DB6-BF64-105169D0668F}"/>
                </a:ext>
              </a:extLst>
            </p:cNvPr>
            <p:cNvSpPr txBox="1"/>
            <p:nvPr/>
          </p:nvSpPr>
          <p:spPr>
            <a:xfrm>
              <a:off x="2551706" y="4560313"/>
              <a:ext cx="1403938"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16" name="TextBox 15">
              <a:extLst>
                <a:ext uri="{FF2B5EF4-FFF2-40B4-BE49-F238E27FC236}">
                  <a16:creationId xmlns:a16="http://schemas.microsoft.com/office/drawing/2014/main" id="{066E9A8B-92BC-47BE-B3E2-0F7ADD16228E}"/>
                </a:ext>
              </a:extLst>
            </p:cNvPr>
            <p:cNvSpPr txBox="1"/>
            <p:nvPr/>
          </p:nvSpPr>
          <p:spPr>
            <a:xfrm>
              <a:off x="2551706" y="4283314"/>
              <a:ext cx="1403938"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7" name="Group 16">
            <a:extLst>
              <a:ext uri="{FF2B5EF4-FFF2-40B4-BE49-F238E27FC236}">
                <a16:creationId xmlns:a16="http://schemas.microsoft.com/office/drawing/2014/main" id="{29E40E59-C797-4B30-BA4A-70670E20F78F}"/>
              </a:ext>
            </a:extLst>
          </p:cNvPr>
          <p:cNvGrpSpPr/>
          <p:nvPr/>
        </p:nvGrpSpPr>
        <p:grpSpPr>
          <a:xfrm>
            <a:off x="1524000" y="1738312"/>
            <a:ext cx="2600888" cy="923330"/>
            <a:chOff x="2551706" y="4283314"/>
            <a:chExt cx="1403938" cy="923330"/>
          </a:xfrm>
        </p:grpSpPr>
        <p:sp>
          <p:nvSpPr>
            <p:cNvPr id="18" name="TextBox 17">
              <a:extLst>
                <a:ext uri="{FF2B5EF4-FFF2-40B4-BE49-F238E27FC236}">
                  <a16:creationId xmlns:a16="http://schemas.microsoft.com/office/drawing/2014/main" id="{6F3D83E2-9B70-4069-B1E7-8111CA234F6A}"/>
                </a:ext>
              </a:extLst>
            </p:cNvPr>
            <p:cNvSpPr txBox="1"/>
            <p:nvPr/>
          </p:nvSpPr>
          <p:spPr>
            <a:xfrm>
              <a:off x="2551706" y="4560313"/>
              <a:ext cx="1403938"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19" name="TextBox 18">
              <a:extLst>
                <a:ext uri="{FF2B5EF4-FFF2-40B4-BE49-F238E27FC236}">
                  <a16:creationId xmlns:a16="http://schemas.microsoft.com/office/drawing/2014/main" id="{584962BE-BB6D-4445-BEFB-1EE6B4B1E959}"/>
                </a:ext>
              </a:extLst>
            </p:cNvPr>
            <p:cNvSpPr txBox="1"/>
            <p:nvPr/>
          </p:nvSpPr>
          <p:spPr>
            <a:xfrm>
              <a:off x="2551706" y="4283314"/>
              <a:ext cx="1403938"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20" name="Group 19">
            <a:extLst>
              <a:ext uri="{FF2B5EF4-FFF2-40B4-BE49-F238E27FC236}">
                <a16:creationId xmlns:a16="http://schemas.microsoft.com/office/drawing/2014/main" id="{C374DE8A-6252-412A-8857-55F4D60C2121}"/>
              </a:ext>
            </a:extLst>
          </p:cNvPr>
          <p:cNvGrpSpPr/>
          <p:nvPr/>
        </p:nvGrpSpPr>
        <p:grpSpPr>
          <a:xfrm>
            <a:off x="814292" y="3441646"/>
            <a:ext cx="2473990" cy="923330"/>
            <a:chOff x="2551706" y="4283314"/>
            <a:chExt cx="1403938" cy="923330"/>
          </a:xfrm>
        </p:grpSpPr>
        <p:sp>
          <p:nvSpPr>
            <p:cNvPr id="21" name="TextBox 20">
              <a:extLst>
                <a:ext uri="{FF2B5EF4-FFF2-40B4-BE49-F238E27FC236}">
                  <a16:creationId xmlns:a16="http://schemas.microsoft.com/office/drawing/2014/main" id="{5192758C-83F8-4089-8033-745C5AAC631C}"/>
                </a:ext>
              </a:extLst>
            </p:cNvPr>
            <p:cNvSpPr txBox="1"/>
            <p:nvPr/>
          </p:nvSpPr>
          <p:spPr>
            <a:xfrm>
              <a:off x="2551706" y="4560313"/>
              <a:ext cx="1403938"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22" name="TextBox 21">
              <a:extLst>
                <a:ext uri="{FF2B5EF4-FFF2-40B4-BE49-F238E27FC236}">
                  <a16:creationId xmlns:a16="http://schemas.microsoft.com/office/drawing/2014/main" id="{1F284308-7CB1-45C8-BED2-5B73741E180B}"/>
                </a:ext>
              </a:extLst>
            </p:cNvPr>
            <p:cNvSpPr txBox="1"/>
            <p:nvPr/>
          </p:nvSpPr>
          <p:spPr>
            <a:xfrm>
              <a:off x="2551706" y="4283314"/>
              <a:ext cx="1403938"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23" name="Group 22">
            <a:extLst>
              <a:ext uri="{FF2B5EF4-FFF2-40B4-BE49-F238E27FC236}">
                <a16:creationId xmlns:a16="http://schemas.microsoft.com/office/drawing/2014/main" id="{168EA653-A90F-4B07-B1BE-34C7458F2160}"/>
              </a:ext>
            </a:extLst>
          </p:cNvPr>
          <p:cNvGrpSpPr/>
          <p:nvPr/>
        </p:nvGrpSpPr>
        <p:grpSpPr>
          <a:xfrm>
            <a:off x="1524000" y="5085184"/>
            <a:ext cx="2600888" cy="923330"/>
            <a:chOff x="2551706" y="4283314"/>
            <a:chExt cx="1403938" cy="923330"/>
          </a:xfrm>
        </p:grpSpPr>
        <p:sp>
          <p:nvSpPr>
            <p:cNvPr id="24" name="TextBox 23">
              <a:extLst>
                <a:ext uri="{FF2B5EF4-FFF2-40B4-BE49-F238E27FC236}">
                  <a16:creationId xmlns:a16="http://schemas.microsoft.com/office/drawing/2014/main" id="{10FC7342-22B7-49D5-B6EC-19B56EF3C875}"/>
                </a:ext>
              </a:extLst>
            </p:cNvPr>
            <p:cNvSpPr txBox="1"/>
            <p:nvPr/>
          </p:nvSpPr>
          <p:spPr>
            <a:xfrm>
              <a:off x="2551706" y="4560313"/>
              <a:ext cx="1403938"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25" name="TextBox 24">
              <a:extLst>
                <a:ext uri="{FF2B5EF4-FFF2-40B4-BE49-F238E27FC236}">
                  <a16:creationId xmlns:a16="http://schemas.microsoft.com/office/drawing/2014/main" id="{5CE14358-A1B1-44E3-A7CE-58FA2D0CEDA2}"/>
                </a:ext>
              </a:extLst>
            </p:cNvPr>
            <p:cNvSpPr txBox="1"/>
            <p:nvPr/>
          </p:nvSpPr>
          <p:spPr>
            <a:xfrm>
              <a:off x="2551706" y="4283314"/>
              <a:ext cx="1403938"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sp>
        <p:nvSpPr>
          <p:cNvPr id="26" name="TextBox 25">
            <a:extLst>
              <a:ext uri="{FF2B5EF4-FFF2-40B4-BE49-F238E27FC236}">
                <a16:creationId xmlns:a16="http://schemas.microsoft.com/office/drawing/2014/main" id="{0C07E370-5440-4662-8612-47ABD20EBC06}"/>
              </a:ext>
            </a:extLst>
          </p:cNvPr>
          <p:cNvSpPr txBox="1"/>
          <p:nvPr/>
        </p:nvSpPr>
        <p:spPr>
          <a:xfrm>
            <a:off x="6120191" y="3322624"/>
            <a:ext cx="1142091" cy="307777"/>
          </a:xfrm>
          <a:prstGeom prst="rect">
            <a:avLst/>
          </a:prstGeom>
          <a:noFill/>
        </p:spPr>
        <p:txBody>
          <a:bodyPr wrap="square" rtlCol="0" anchor="ctr">
            <a:spAutoFit/>
          </a:bodyPr>
          <a:lstStyle/>
          <a:p>
            <a:pPr algn="ctr"/>
            <a:r>
              <a:rPr lang="en-US" altLang="ko-KR" sz="1400" b="1" dirty="0">
                <a:solidFill>
                  <a:schemeClr val="bg1"/>
                </a:solidFill>
                <a:cs typeface="Arial" pitchFamily="34" charset="0"/>
              </a:rPr>
              <a:t>Option A</a:t>
            </a:r>
            <a:endParaRPr lang="ko-KR" altLang="en-US" sz="1400" b="1" dirty="0">
              <a:solidFill>
                <a:schemeClr val="bg1"/>
              </a:solidFill>
              <a:cs typeface="Arial" pitchFamily="34" charset="0"/>
            </a:endParaRPr>
          </a:p>
        </p:txBody>
      </p:sp>
      <p:sp>
        <p:nvSpPr>
          <p:cNvPr id="27" name="TextBox 26">
            <a:extLst>
              <a:ext uri="{FF2B5EF4-FFF2-40B4-BE49-F238E27FC236}">
                <a16:creationId xmlns:a16="http://schemas.microsoft.com/office/drawing/2014/main" id="{CDBCC7C3-DB75-45C1-8D2B-DF905DE6A0CB}"/>
              </a:ext>
            </a:extLst>
          </p:cNvPr>
          <p:cNvSpPr txBox="1"/>
          <p:nvPr/>
        </p:nvSpPr>
        <p:spPr>
          <a:xfrm>
            <a:off x="4921406" y="4203060"/>
            <a:ext cx="1142091" cy="307777"/>
          </a:xfrm>
          <a:prstGeom prst="rect">
            <a:avLst/>
          </a:prstGeom>
          <a:noFill/>
        </p:spPr>
        <p:txBody>
          <a:bodyPr wrap="square" rtlCol="0" anchor="ctr">
            <a:spAutoFit/>
          </a:bodyPr>
          <a:lstStyle/>
          <a:p>
            <a:pPr algn="ctr"/>
            <a:r>
              <a:rPr lang="en-US" altLang="ko-KR" sz="1400" b="1" dirty="0">
                <a:solidFill>
                  <a:schemeClr val="bg1"/>
                </a:solidFill>
                <a:cs typeface="Arial" pitchFamily="34" charset="0"/>
              </a:rPr>
              <a:t>Option B</a:t>
            </a:r>
            <a:endParaRPr lang="ko-KR" altLang="en-US" sz="1400" b="1" dirty="0">
              <a:solidFill>
                <a:schemeClr val="bg1"/>
              </a:solidFill>
              <a:cs typeface="Arial" pitchFamily="34" charset="0"/>
            </a:endParaRPr>
          </a:p>
        </p:txBody>
      </p:sp>
      <p:cxnSp>
        <p:nvCxnSpPr>
          <p:cNvPr id="28" name="Elbow Connector 29">
            <a:extLst>
              <a:ext uri="{FF2B5EF4-FFF2-40B4-BE49-F238E27FC236}">
                <a16:creationId xmlns:a16="http://schemas.microsoft.com/office/drawing/2014/main" id="{2BED5055-25E2-4A49-8501-7E93B6E8F88C}"/>
              </a:ext>
            </a:extLst>
          </p:cNvPr>
          <p:cNvCxnSpPr/>
          <p:nvPr/>
        </p:nvCxnSpPr>
        <p:spPr>
          <a:xfrm rot="10800000">
            <a:off x="4210827" y="5223294"/>
            <a:ext cx="777620" cy="265779"/>
          </a:xfrm>
          <a:prstGeom prst="bentConnector3">
            <a:avLst/>
          </a:prstGeom>
          <a:ln w="38100">
            <a:solidFill>
              <a:schemeClr val="accent4"/>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9" name="Elbow Connector 30">
            <a:extLst>
              <a:ext uri="{FF2B5EF4-FFF2-40B4-BE49-F238E27FC236}">
                <a16:creationId xmlns:a16="http://schemas.microsoft.com/office/drawing/2014/main" id="{42E88280-F34F-47A5-BFED-B866A2868FDC}"/>
              </a:ext>
            </a:extLst>
          </p:cNvPr>
          <p:cNvCxnSpPr>
            <a:cxnSpLocks/>
          </p:cNvCxnSpPr>
          <p:nvPr/>
        </p:nvCxnSpPr>
        <p:spPr>
          <a:xfrm>
            <a:off x="7898141" y="3026948"/>
            <a:ext cx="1623929" cy="377323"/>
          </a:xfrm>
          <a:prstGeom prst="bentConnector3">
            <a:avLst>
              <a:gd name="adj1" fmla="val 100894"/>
            </a:avLst>
          </a:prstGeom>
          <a:ln w="38100">
            <a:solidFill>
              <a:schemeClr val="accent3"/>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 name="Elbow Connector 31">
            <a:extLst>
              <a:ext uri="{FF2B5EF4-FFF2-40B4-BE49-F238E27FC236}">
                <a16:creationId xmlns:a16="http://schemas.microsoft.com/office/drawing/2014/main" id="{AEEA3184-B0A8-478A-8E7C-BCC82EC16068}"/>
              </a:ext>
            </a:extLst>
          </p:cNvPr>
          <p:cNvCxnSpPr/>
          <p:nvPr/>
        </p:nvCxnSpPr>
        <p:spPr>
          <a:xfrm flipH="1" flipV="1">
            <a:off x="2956528" y="4405512"/>
            <a:ext cx="1351177" cy="372892"/>
          </a:xfrm>
          <a:prstGeom prst="bentConnector2">
            <a:avLst/>
          </a:prstGeom>
          <a:ln w="38100">
            <a:solidFill>
              <a:schemeClr val="accent4"/>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31" name="Oval 30">
            <a:extLst>
              <a:ext uri="{FF2B5EF4-FFF2-40B4-BE49-F238E27FC236}">
                <a16:creationId xmlns:a16="http://schemas.microsoft.com/office/drawing/2014/main" id="{145B91C2-A6C0-48D0-982C-C78B49AFD3CD}"/>
              </a:ext>
            </a:extLst>
          </p:cNvPr>
          <p:cNvSpPr/>
          <p:nvPr/>
        </p:nvSpPr>
        <p:spPr>
          <a:xfrm>
            <a:off x="6813080" y="1980745"/>
            <a:ext cx="360040" cy="36004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2" name="Oval 31">
            <a:extLst>
              <a:ext uri="{FF2B5EF4-FFF2-40B4-BE49-F238E27FC236}">
                <a16:creationId xmlns:a16="http://schemas.microsoft.com/office/drawing/2014/main" id="{211A652C-85F1-43C0-9264-FFFA343CF22C}"/>
              </a:ext>
            </a:extLst>
          </p:cNvPr>
          <p:cNvSpPr/>
          <p:nvPr/>
        </p:nvSpPr>
        <p:spPr>
          <a:xfrm>
            <a:off x="7573664" y="2852936"/>
            <a:ext cx="360040" cy="36004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3" name="Oval 32">
            <a:extLst>
              <a:ext uri="{FF2B5EF4-FFF2-40B4-BE49-F238E27FC236}">
                <a16:creationId xmlns:a16="http://schemas.microsoft.com/office/drawing/2014/main" id="{9BE35325-268B-4170-BCCE-2745DA90D21F}"/>
              </a:ext>
            </a:extLst>
          </p:cNvPr>
          <p:cNvSpPr/>
          <p:nvPr/>
        </p:nvSpPr>
        <p:spPr>
          <a:xfrm>
            <a:off x="6813080" y="5309552"/>
            <a:ext cx="360040" cy="36004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4" name="Oval 33">
            <a:extLst>
              <a:ext uri="{FF2B5EF4-FFF2-40B4-BE49-F238E27FC236}">
                <a16:creationId xmlns:a16="http://schemas.microsoft.com/office/drawing/2014/main" id="{A174B48F-373F-47A3-8688-D1684A2AFEFC}"/>
              </a:ext>
            </a:extLst>
          </p:cNvPr>
          <p:cNvSpPr/>
          <p:nvPr/>
        </p:nvSpPr>
        <p:spPr>
          <a:xfrm>
            <a:off x="4918045" y="5309552"/>
            <a:ext cx="360040" cy="36004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5" name="Oval 34">
            <a:extLst>
              <a:ext uri="{FF2B5EF4-FFF2-40B4-BE49-F238E27FC236}">
                <a16:creationId xmlns:a16="http://schemas.microsoft.com/office/drawing/2014/main" id="{42A291E1-05FE-40FF-85DD-42D17E4F443D}"/>
              </a:ext>
            </a:extLst>
          </p:cNvPr>
          <p:cNvSpPr/>
          <p:nvPr/>
        </p:nvSpPr>
        <p:spPr>
          <a:xfrm>
            <a:off x="4918045" y="1980745"/>
            <a:ext cx="360040" cy="36004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6" name="Oval 35">
            <a:extLst>
              <a:ext uri="{FF2B5EF4-FFF2-40B4-BE49-F238E27FC236}">
                <a16:creationId xmlns:a16="http://schemas.microsoft.com/office/drawing/2014/main" id="{ADB4874F-0232-48B3-BD61-0F18A661A06A}"/>
              </a:ext>
            </a:extLst>
          </p:cNvPr>
          <p:cNvSpPr/>
          <p:nvPr/>
        </p:nvSpPr>
        <p:spPr>
          <a:xfrm>
            <a:off x="4166580" y="4584128"/>
            <a:ext cx="360040" cy="36004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cxnSp>
        <p:nvCxnSpPr>
          <p:cNvPr id="37" name="Elbow Connector 39">
            <a:extLst>
              <a:ext uri="{FF2B5EF4-FFF2-40B4-BE49-F238E27FC236}">
                <a16:creationId xmlns:a16="http://schemas.microsoft.com/office/drawing/2014/main" id="{4BA6E7DA-64B5-432D-AFF8-CDA7E5E8F079}"/>
              </a:ext>
            </a:extLst>
          </p:cNvPr>
          <p:cNvCxnSpPr/>
          <p:nvPr/>
        </p:nvCxnSpPr>
        <p:spPr>
          <a:xfrm rot="10800000" flipH="1">
            <a:off x="7072381" y="5223293"/>
            <a:ext cx="777620" cy="265779"/>
          </a:xfrm>
          <a:prstGeom prst="bentConnector3">
            <a:avLst/>
          </a:prstGeom>
          <a:ln w="38100">
            <a:solidFill>
              <a:schemeClr val="accent3"/>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8" name="Elbow Connector 40">
            <a:extLst>
              <a:ext uri="{FF2B5EF4-FFF2-40B4-BE49-F238E27FC236}">
                <a16:creationId xmlns:a16="http://schemas.microsoft.com/office/drawing/2014/main" id="{7D47AF50-1061-47DB-939F-6FDBF10DF524}"/>
              </a:ext>
            </a:extLst>
          </p:cNvPr>
          <p:cNvCxnSpPr/>
          <p:nvPr/>
        </p:nvCxnSpPr>
        <p:spPr>
          <a:xfrm rot="10800000">
            <a:off x="4210827" y="1912240"/>
            <a:ext cx="777620" cy="265779"/>
          </a:xfrm>
          <a:prstGeom prst="bentConnector3">
            <a:avLst/>
          </a:prstGeom>
          <a:ln w="38100">
            <a:solidFill>
              <a:schemeClr val="accent4"/>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9" name="Elbow Connector 41">
            <a:extLst>
              <a:ext uri="{FF2B5EF4-FFF2-40B4-BE49-F238E27FC236}">
                <a16:creationId xmlns:a16="http://schemas.microsoft.com/office/drawing/2014/main" id="{33C1EE5C-10B0-4290-B085-FF57642F0435}"/>
              </a:ext>
            </a:extLst>
          </p:cNvPr>
          <p:cNvCxnSpPr/>
          <p:nvPr/>
        </p:nvCxnSpPr>
        <p:spPr>
          <a:xfrm rot="10800000" flipH="1">
            <a:off x="7072380" y="1912240"/>
            <a:ext cx="777620" cy="265779"/>
          </a:xfrm>
          <a:prstGeom prst="bentConnector3">
            <a:avLst/>
          </a:prstGeom>
          <a:ln w="38100">
            <a:solidFill>
              <a:schemeClr val="accent3"/>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40" name="Donut 8">
            <a:extLst>
              <a:ext uri="{FF2B5EF4-FFF2-40B4-BE49-F238E27FC236}">
                <a16:creationId xmlns:a16="http://schemas.microsoft.com/office/drawing/2014/main" id="{1FEB83A0-AE2C-4EBD-8127-FD23217F0E3D}"/>
              </a:ext>
            </a:extLst>
          </p:cNvPr>
          <p:cNvSpPr/>
          <p:nvPr/>
        </p:nvSpPr>
        <p:spPr>
          <a:xfrm>
            <a:off x="5995715" y="4155752"/>
            <a:ext cx="341413" cy="408098"/>
          </a:xfrm>
          <a:custGeom>
            <a:avLst/>
            <a:gdLst/>
            <a:ahLst/>
            <a:cxnLst/>
            <a:rect l="l" t="t" r="r" b="b"/>
            <a:pathLst>
              <a:path w="2688046" h="3213079">
                <a:moveTo>
                  <a:pt x="1056023" y="556744"/>
                </a:moveTo>
                <a:lnTo>
                  <a:pt x="1056023" y="906412"/>
                </a:lnTo>
                <a:cubicBezTo>
                  <a:pt x="641240" y="1029807"/>
                  <a:pt x="338989" y="1414134"/>
                  <a:pt x="338989" y="1869056"/>
                </a:cubicBezTo>
                <a:cubicBezTo>
                  <a:pt x="338989" y="2424121"/>
                  <a:pt x="788958" y="2874090"/>
                  <a:pt x="1344023" y="2874090"/>
                </a:cubicBezTo>
                <a:cubicBezTo>
                  <a:pt x="1899088" y="2874090"/>
                  <a:pt x="2349057" y="2424121"/>
                  <a:pt x="2349057" y="1869056"/>
                </a:cubicBezTo>
                <a:cubicBezTo>
                  <a:pt x="2349057" y="1414134"/>
                  <a:pt x="2046806" y="1029807"/>
                  <a:pt x="1632023" y="906412"/>
                </a:cubicBezTo>
                <a:lnTo>
                  <a:pt x="1632023" y="556744"/>
                </a:lnTo>
                <a:cubicBezTo>
                  <a:pt x="2235992" y="687900"/>
                  <a:pt x="2688046" y="1225687"/>
                  <a:pt x="2688046" y="1869056"/>
                </a:cubicBezTo>
                <a:cubicBezTo>
                  <a:pt x="2688046" y="2611339"/>
                  <a:pt x="2086306" y="3213079"/>
                  <a:pt x="1344023" y="3213079"/>
                </a:cubicBezTo>
                <a:cubicBezTo>
                  <a:pt x="601740" y="3213079"/>
                  <a:pt x="0" y="2611339"/>
                  <a:pt x="0" y="1869056"/>
                </a:cubicBezTo>
                <a:cubicBezTo>
                  <a:pt x="0" y="1225687"/>
                  <a:pt x="452054" y="687900"/>
                  <a:pt x="1056023" y="556744"/>
                </a:cubicBezTo>
                <a:close/>
                <a:moveTo>
                  <a:pt x="1344023" y="0"/>
                </a:moveTo>
                <a:cubicBezTo>
                  <a:pt x="1443445" y="0"/>
                  <a:pt x="1524043" y="80598"/>
                  <a:pt x="1524043" y="180020"/>
                </a:cubicBezTo>
                <a:lnTo>
                  <a:pt x="1524043" y="1413058"/>
                </a:lnTo>
                <a:cubicBezTo>
                  <a:pt x="1524043" y="1512480"/>
                  <a:pt x="1443445" y="1593078"/>
                  <a:pt x="1344023" y="1593078"/>
                </a:cubicBezTo>
                <a:cubicBezTo>
                  <a:pt x="1244601" y="1593078"/>
                  <a:pt x="1164003" y="1512480"/>
                  <a:pt x="1164003" y="1413058"/>
                </a:cubicBezTo>
                <a:lnTo>
                  <a:pt x="1164003" y="180020"/>
                </a:lnTo>
                <a:cubicBezTo>
                  <a:pt x="1164003" y="80598"/>
                  <a:pt x="1244601" y="0"/>
                  <a:pt x="134402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41" name="Donut 39">
            <a:extLst>
              <a:ext uri="{FF2B5EF4-FFF2-40B4-BE49-F238E27FC236}">
                <a16:creationId xmlns:a16="http://schemas.microsoft.com/office/drawing/2014/main" id="{456CF468-6265-4AC3-BC68-F4627840C2E8}"/>
              </a:ext>
            </a:extLst>
          </p:cNvPr>
          <p:cNvSpPr/>
          <p:nvPr/>
        </p:nvSpPr>
        <p:spPr>
          <a:xfrm>
            <a:off x="5659364" y="3294243"/>
            <a:ext cx="404132" cy="404132"/>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Tree>
    <p:extLst>
      <p:ext uri="{BB962C8B-B14F-4D97-AF65-F5344CB8AC3E}">
        <p14:creationId xmlns:p14="http://schemas.microsoft.com/office/powerpoint/2010/main" val="15470123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Infographic Style</a:t>
            </a:r>
          </a:p>
        </p:txBody>
      </p:sp>
      <p:sp>
        <p:nvSpPr>
          <p:cNvPr id="3" name="Rectangle 27">
            <a:extLst>
              <a:ext uri="{FF2B5EF4-FFF2-40B4-BE49-F238E27FC236}">
                <a16:creationId xmlns:a16="http://schemas.microsoft.com/office/drawing/2014/main" id="{5359D085-094F-42EC-A5CF-A56B9A8E7888}"/>
              </a:ext>
            </a:extLst>
          </p:cNvPr>
          <p:cNvSpPr/>
          <p:nvPr/>
        </p:nvSpPr>
        <p:spPr>
          <a:xfrm rot="10800000">
            <a:off x="2449583" y="5037726"/>
            <a:ext cx="2911723" cy="1003077"/>
          </a:xfrm>
          <a:custGeom>
            <a:avLst/>
            <a:gdLst/>
            <a:ahLst/>
            <a:cxnLst/>
            <a:rect l="l" t="t" r="r" b="b"/>
            <a:pathLst>
              <a:path w="2398918" h="1003077">
                <a:moveTo>
                  <a:pt x="1152805" y="0"/>
                </a:moveTo>
                <a:lnTo>
                  <a:pt x="1251810" y="0"/>
                </a:lnTo>
                <a:lnTo>
                  <a:pt x="2398918" y="1003077"/>
                </a:lnTo>
                <a:lnTo>
                  <a:pt x="0" y="1003077"/>
                </a:lnTo>
                <a:lnTo>
                  <a:pt x="0" y="991863"/>
                </a:lnTo>
                <a:lnTo>
                  <a:pt x="1150938" y="10735"/>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Rectangle 27">
            <a:extLst>
              <a:ext uri="{FF2B5EF4-FFF2-40B4-BE49-F238E27FC236}">
                <a16:creationId xmlns:a16="http://schemas.microsoft.com/office/drawing/2014/main" id="{33133A84-BA5A-44DD-A4C3-52ABA032A5DF}"/>
              </a:ext>
            </a:extLst>
          </p:cNvPr>
          <p:cNvSpPr/>
          <p:nvPr/>
        </p:nvSpPr>
        <p:spPr>
          <a:xfrm>
            <a:off x="3981259" y="1780798"/>
            <a:ext cx="2911723" cy="1003077"/>
          </a:xfrm>
          <a:custGeom>
            <a:avLst/>
            <a:gdLst/>
            <a:ahLst/>
            <a:cxnLst/>
            <a:rect l="l" t="t" r="r" b="b"/>
            <a:pathLst>
              <a:path w="2398918" h="1003077">
                <a:moveTo>
                  <a:pt x="1152805" y="0"/>
                </a:moveTo>
                <a:lnTo>
                  <a:pt x="1251810" y="0"/>
                </a:lnTo>
                <a:lnTo>
                  <a:pt x="2398918" y="1003077"/>
                </a:lnTo>
                <a:lnTo>
                  <a:pt x="0" y="1003077"/>
                </a:lnTo>
                <a:lnTo>
                  <a:pt x="0" y="991863"/>
                </a:lnTo>
                <a:lnTo>
                  <a:pt x="1150938" y="10735"/>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Rectangle 27">
            <a:extLst>
              <a:ext uri="{FF2B5EF4-FFF2-40B4-BE49-F238E27FC236}">
                <a16:creationId xmlns:a16="http://schemas.microsoft.com/office/drawing/2014/main" id="{E7CE4EED-D737-41ED-9800-5DA322711E23}"/>
              </a:ext>
            </a:extLst>
          </p:cNvPr>
          <p:cNvSpPr/>
          <p:nvPr/>
        </p:nvSpPr>
        <p:spPr>
          <a:xfrm>
            <a:off x="911353" y="1780798"/>
            <a:ext cx="2911723" cy="1003077"/>
          </a:xfrm>
          <a:custGeom>
            <a:avLst/>
            <a:gdLst/>
            <a:ahLst/>
            <a:cxnLst/>
            <a:rect l="l" t="t" r="r" b="b"/>
            <a:pathLst>
              <a:path w="2398918" h="1003077">
                <a:moveTo>
                  <a:pt x="1152805" y="0"/>
                </a:moveTo>
                <a:lnTo>
                  <a:pt x="1251810" y="0"/>
                </a:lnTo>
                <a:lnTo>
                  <a:pt x="2398918" y="1003077"/>
                </a:lnTo>
                <a:lnTo>
                  <a:pt x="0" y="1003077"/>
                </a:lnTo>
                <a:lnTo>
                  <a:pt x="0" y="991863"/>
                </a:lnTo>
                <a:lnTo>
                  <a:pt x="1150938" y="10735"/>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 name="Rectangle 2">
            <a:extLst>
              <a:ext uri="{FF2B5EF4-FFF2-40B4-BE49-F238E27FC236}">
                <a16:creationId xmlns:a16="http://schemas.microsoft.com/office/drawing/2014/main" id="{4F70B7BA-C201-470D-A7E2-A0ADFB19369B}"/>
              </a:ext>
            </a:extLst>
          </p:cNvPr>
          <p:cNvSpPr/>
          <p:nvPr/>
        </p:nvSpPr>
        <p:spPr>
          <a:xfrm>
            <a:off x="3967510" y="1780798"/>
            <a:ext cx="1398413" cy="4263617"/>
          </a:xfrm>
          <a:custGeom>
            <a:avLst/>
            <a:gdLst/>
            <a:ahLst/>
            <a:cxnLst/>
            <a:rect l="l" t="t" r="r" b="b"/>
            <a:pathLst>
              <a:path w="1152128" h="4263617">
                <a:moveTo>
                  <a:pt x="1152128" y="0"/>
                </a:moveTo>
                <a:lnTo>
                  <a:pt x="1152128" y="1676259"/>
                </a:lnTo>
                <a:lnTo>
                  <a:pt x="1152128" y="3214792"/>
                </a:lnTo>
                <a:lnTo>
                  <a:pt x="1152128" y="3277957"/>
                </a:lnTo>
                <a:lnTo>
                  <a:pt x="0" y="4263617"/>
                </a:lnTo>
                <a:lnTo>
                  <a:pt x="0" y="3214792"/>
                </a:lnTo>
                <a:lnTo>
                  <a:pt x="0" y="1676259"/>
                </a:lnTo>
                <a:lnTo>
                  <a:pt x="0" y="985661"/>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 name="Rectangle 2">
            <a:extLst>
              <a:ext uri="{FF2B5EF4-FFF2-40B4-BE49-F238E27FC236}">
                <a16:creationId xmlns:a16="http://schemas.microsoft.com/office/drawing/2014/main" id="{7DA377A0-3E05-4C3B-A4FC-D6BD6FC91CAF}"/>
              </a:ext>
            </a:extLst>
          </p:cNvPr>
          <p:cNvSpPr/>
          <p:nvPr/>
        </p:nvSpPr>
        <p:spPr>
          <a:xfrm flipH="1">
            <a:off x="2439431" y="1780798"/>
            <a:ext cx="1398413" cy="4263617"/>
          </a:xfrm>
          <a:custGeom>
            <a:avLst/>
            <a:gdLst/>
            <a:ahLst/>
            <a:cxnLst/>
            <a:rect l="l" t="t" r="r" b="b"/>
            <a:pathLst>
              <a:path w="1152128" h="4263617">
                <a:moveTo>
                  <a:pt x="1152128" y="0"/>
                </a:moveTo>
                <a:lnTo>
                  <a:pt x="0" y="985661"/>
                </a:lnTo>
                <a:lnTo>
                  <a:pt x="0" y="1676259"/>
                </a:lnTo>
                <a:lnTo>
                  <a:pt x="0" y="3214792"/>
                </a:lnTo>
                <a:lnTo>
                  <a:pt x="0" y="4263617"/>
                </a:lnTo>
                <a:lnTo>
                  <a:pt x="1152128" y="3277957"/>
                </a:lnTo>
                <a:lnTo>
                  <a:pt x="1152128" y="3214792"/>
                </a:lnTo>
                <a:lnTo>
                  <a:pt x="1152128" y="167625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 name="Rectangle 2">
            <a:extLst>
              <a:ext uri="{FF2B5EF4-FFF2-40B4-BE49-F238E27FC236}">
                <a16:creationId xmlns:a16="http://schemas.microsoft.com/office/drawing/2014/main" id="{B0B19895-A7C0-4E07-9401-1D25D680791D}"/>
              </a:ext>
            </a:extLst>
          </p:cNvPr>
          <p:cNvSpPr/>
          <p:nvPr/>
        </p:nvSpPr>
        <p:spPr>
          <a:xfrm flipH="1">
            <a:off x="5495588" y="1780798"/>
            <a:ext cx="1402427" cy="4251601"/>
          </a:xfrm>
          <a:custGeom>
            <a:avLst/>
            <a:gdLst/>
            <a:ahLst/>
            <a:cxnLst/>
            <a:rect l="l" t="t" r="r" b="b"/>
            <a:pathLst>
              <a:path w="1155435" h="4251601">
                <a:moveTo>
                  <a:pt x="1155435" y="0"/>
                </a:moveTo>
                <a:lnTo>
                  <a:pt x="3307" y="985661"/>
                </a:lnTo>
                <a:lnTo>
                  <a:pt x="3307" y="1504427"/>
                </a:lnTo>
                <a:lnTo>
                  <a:pt x="3306" y="1504428"/>
                </a:lnTo>
                <a:lnTo>
                  <a:pt x="3306" y="1567593"/>
                </a:lnTo>
                <a:lnTo>
                  <a:pt x="3306" y="3106126"/>
                </a:lnTo>
                <a:lnTo>
                  <a:pt x="3306" y="3259101"/>
                </a:lnTo>
                <a:lnTo>
                  <a:pt x="0" y="3259101"/>
                </a:lnTo>
                <a:lnTo>
                  <a:pt x="3306" y="3264801"/>
                </a:lnTo>
                <a:lnTo>
                  <a:pt x="3306" y="3264816"/>
                </a:lnTo>
                <a:lnTo>
                  <a:pt x="3315" y="3264816"/>
                </a:lnTo>
                <a:lnTo>
                  <a:pt x="197102" y="3598930"/>
                </a:lnTo>
                <a:lnTo>
                  <a:pt x="199169" y="3595365"/>
                </a:lnTo>
                <a:lnTo>
                  <a:pt x="579786" y="4251601"/>
                </a:lnTo>
                <a:lnTo>
                  <a:pt x="1152121" y="3264816"/>
                </a:lnTo>
                <a:lnTo>
                  <a:pt x="1155434" y="3264816"/>
                </a:lnTo>
                <a:lnTo>
                  <a:pt x="1155434" y="3259103"/>
                </a:lnTo>
                <a:lnTo>
                  <a:pt x="1155435" y="3259101"/>
                </a:lnTo>
                <a:lnTo>
                  <a:pt x="1155434" y="3259101"/>
                </a:lnTo>
                <a:lnTo>
                  <a:pt x="1155434" y="3133261"/>
                </a:lnTo>
                <a:lnTo>
                  <a:pt x="1155435" y="3133261"/>
                </a:lnTo>
                <a:lnTo>
                  <a:pt x="1155435" y="1676259"/>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 name="Rectangle 2">
            <a:extLst>
              <a:ext uri="{FF2B5EF4-FFF2-40B4-BE49-F238E27FC236}">
                <a16:creationId xmlns:a16="http://schemas.microsoft.com/office/drawing/2014/main" id="{275DF4DA-2A3D-45E6-88CC-360B053D8CA6}"/>
              </a:ext>
            </a:extLst>
          </p:cNvPr>
          <p:cNvSpPr/>
          <p:nvPr/>
        </p:nvSpPr>
        <p:spPr>
          <a:xfrm>
            <a:off x="911353" y="1780798"/>
            <a:ext cx="1398413" cy="4220038"/>
          </a:xfrm>
          <a:custGeom>
            <a:avLst/>
            <a:gdLst/>
            <a:ahLst/>
            <a:cxnLst/>
            <a:rect l="l" t="t" r="r" b="b"/>
            <a:pathLst>
              <a:path w="1152128" h="4220038">
                <a:moveTo>
                  <a:pt x="1152128" y="0"/>
                </a:moveTo>
                <a:lnTo>
                  <a:pt x="1152128" y="606318"/>
                </a:lnTo>
                <a:lnTo>
                  <a:pt x="1152128" y="3214792"/>
                </a:lnTo>
                <a:lnTo>
                  <a:pt x="1152128" y="4220038"/>
                </a:lnTo>
                <a:lnTo>
                  <a:pt x="576064" y="3643974"/>
                </a:lnTo>
                <a:lnTo>
                  <a:pt x="0" y="4220038"/>
                </a:lnTo>
                <a:lnTo>
                  <a:pt x="0" y="3214792"/>
                </a:lnTo>
                <a:lnTo>
                  <a:pt x="0" y="1758446"/>
                </a:lnTo>
                <a:lnTo>
                  <a:pt x="0" y="98566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 name="Oval 9">
            <a:extLst>
              <a:ext uri="{FF2B5EF4-FFF2-40B4-BE49-F238E27FC236}">
                <a16:creationId xmlns:a16="http://schemas.microsoft.com/office/drawing/2014/main" id="{BD152244-CAB1-4785-867F-D2431B1246DE}"/>
              </a:ext>
            </a:extLst>
          </p:cNvPr>
          <p:cNvSpPr/>
          <p:nvPr/>
        </p:nvSpPr>
        <p:spPr>
          <a:xfrm>
            <a:off x="1205726" y="2657436"/>
            <a:ext cx="809666" cy="8096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1" name="Group 10">
            <a:extLst>
              <a:ext uri="{FF2B5EF4-FFF2-40B4-BE49-F238E27FC236}">
                <a16:creationId xmlns:a16="http://schemas.microsoft.com/office/drawing/2014/main" id="{4CDA7B6F-8D4F-488E-9D6D-5BB72713C58E}"/>
              </a:ext>
            </a:extLst>
          </p:cNvPr>
          <p:cNvGrpSpPr/>
          <p:nvPr/>
        </p:nvGrpSpPr>
        <p:grpSpPr>
          <a:xfrm>
            <a:off x="983046" y="3689185"/>
            <a:ext cx="1265204" cy="1454969"/>
            <a:chOff x="1060294" y="2185119"/>
            <a:chExt cx="1038452" cy="1454969"/>
          </a:xfrm>
        </p:grpSpPr>
        <p:sp>
          <p:nvSpPr>
            <p:cNvPr id="12" name="TextBox 11">
              <a:extLst>
                <a:ext uri="{FF2B5EF4-FFF2-40B4-BE49-F238E27FC236}">
                  <a16:creationId xmlns:a16="http://schemas.microsoft.com/office/drawing/2014/main" id="{A75F3704-A4A0-4D3E-A975-679A6B6228DE}"/>
                </a:ext>
              </a:extLst>
            </p:cNvPr>
            <p:cNvSpPr txBox="1"/>
            <p:nvPr/>
          </p:nvSpPr>
          <p:spPr>
            <a:xfrm>
              <a:off x="1080314" y="2439759"/>
              <a:ext cx="1018432" cy="1200329"/>
            </a:xfrm>
            <a:prstGeom prst="rect">
              <a:avLst/>
            </a:prstGeom>
            <a:noFill/>
          </p:spPr>
          <p:txBody>
            <a:bodyPr wrap="square" rtlCol="0">
              <a:spAutoFit/>
            </a:bodyPr>
            <a:lstStyle/>
            <a:p>
              <a:pPr algn="ctr"/>
              <a:r>
                <a:rPr lang="en-US" altLang="ko-KR" sz="1200" dirty="0">
                  <a:solidFill>
                    <a:schemeClr val="bg1"/>
                  </a:solidFill>
                  <a:cs typeface="Arial" pitchFamily="34" charset="0"/>
                </a:rPr>
                <a:t>Get a modern PowerPoint  Presentation that is beautifully designed. </a:t>
              </a:r>
            </a:p>
          </p:txBody>
        </p:sp>
        <p:sp>
          <p:nvSpPr>
            <p:cNvPr id="13" name="TextBox 12">
              <a:extLst>
                <a:ext uri="{FF2B5EF4-FFF2-40B4-BE49-F238E27FC236}">
                  <a16:creationId xmlns:a16="http://schemas.microsoft.com/office/drawing/2014/main" id="{D06EDC5B-C3CE-429D-9438-B06690C0B09C}"/>
                </a:ext>
              </a:extLst>
            </p:cNvPr>
            <p:cNvSpPr txBox="1"/>
            <p:nvPr/>
          </p:nvSpPr>
          <p:spPr>
            <a:xfrm>
              <a:off x="1060294" y="2185119"/>
              <a:ext cx="1023846" cy="276999"/>
            </a:xfrm>
            <a:prstGeom prst="rect">
              <a:avLst/>
            </a:prstGeom>
            <a:noFill/>
          </p:spPr>
          <p:txBody>
            <a:bodyPr wrap="square" lIns="108000" rIns="108000" rtlCol="0">
              <a:spAutoFit/>
            </a:bodyPr>
            <a:lstStyle/>
            <a:p>
              <a:pPr algn="ctr"/>
              <a:r>
                <a:rPr lang="en-US" altLang="ko-KR" sz="1200" b="1" dirty="0">
                  <a:solidFill>
                    <a:schemeClr val="bg1"/>
                  </a:solidFill>
                  <a:cs typeface="Arial" pitchFamily="34" charset="0"/>
                </a:rPr>
                <a:t>Contents</a:t>
              </a:r>
              <a:endParaRPr lang="ko-KR" altLang="en-US" sz="1200" b="1" dirty="0">
                <a:solidFill>
                  <a:schemeClr val="bg1"/>
                </a:solidFill>
                <a:cs typeface="Arial" pitchFamily="34" charset="0"/>
              </a:endParaRPr>
            </a:p>
          </p:txBody>
        </p:sp>
      </p:grpSp>
      <p:sp>
        <p:nvSpPr>
          <p:cNvPr id="14" name="Oval 13">
            <a:extLst>
              <a:ext uri="{FF2B5EF4-FFF2-40B4-BE49-F238E27FC236}">
                <a16:creationId xmlns:a16="http://schemas.microsoft.com/office/drawing/2014/main" id="{86DD5A6A-EB73-46D5-8F1F-B947095365C7}"/>
              </a:ext>
            </a:extLst>
          </p:cNvPr>
          <p:cNvSpPr/>
          <p:nvPr/>
        </p:nvSpPr>
        <p:spPr>
          <a:xfrm>
            <a:off x="4261882" y="2657436"/>
            <a:ext cx="809666" cy="8096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5" name="Group 14">
            <a:extLst>
              <a:ext uri="{FF2B5EF4-FFF2-40B4-BE49-F238E27FC236}">
                <a16:creationId xmlns:a16="http://schemas.microsoft.com/office/drawing/2014/main" id="{908AF325-899F-41BB-B5CD-6C8E4601E2DC}"/>
              </a:ext>
            </a:extLst>
          </p:cNvPr>
          <p:cNvGrpSpPr/>
          <p:nvPr/>
        </p:nvGrpSpPr>
        <p:grpSpPr>
          <a:xfrm>
            <a:off x="4008148" y="3689185"/>
            <a:ext cx="1327317" cy="1454969"/>
            <a:chOff x="1060294" y="2185119"/>
            <a:chExt cx="1038452" cy="1454969"/>
          </a:xfrm>
        </p:grpSpPr>
        <p:sp>
          <p:nvSpPr>
            <p:cNvPr id="16" name="TextBox 15">
              <a:extLst>
                <a:ext uri="{FF2B5EF4-FFF2-40B4-BE49-F238E27FC236}">
                  <a16:creationId xmlns:a16="http://schemas.microsoft.com/office/drawing/2014/main" id="{53204638-1E14-4DB1-B7BD-8E10B7648221}"/>
                </a:ext>
              </a:extLst>
            </p:cNvPr>
            <p:cNvSpPr txBox="1"/>
            <p:nvPr/>
          </p:nvSpPr>
          <p:spPr>
            <a:xfrm>
              <a:off x="1080314" y="2439759"/>
              <a:ext cx="1018432" cy="1200329"/>
            </a:xfrm>
            <a:prstGeom prst="rect">
              <a:avLst/>
            </a:prstGeom>
            <a:noFill/>
          </p:spPr>
          <p:txBody>
            <a:bodyPr wrap="square" rtlCol="0">
              <a:spAutoFit/>
            </a:bodyPr>
            <a:lstStyle/>
            <a:p>
              <a:pPr algn="ctr"/>
              <a:r>
                <a:rPr lang="en-US" altLang="ko-KR" sz="1200" dirty="0">
                  <a:solidFill>
                    <a:schemeClr val="bg1"/>
                  </a:solidFill>
                  <a:cs typeface="Arial" pitchFamily="34" charset="0"/>
                </a:rPr>
                <a:t>Get a modern PowerPoint  Presentation that is beautifully designed. </a:t>
              </a:r>
            </a:p>
          </p:txBody>
        </p:sp>
        <p:sp>
          <p:nvSpPr>
            <p:cNvPr id="17" name="TextBox 16">
              <a:extLst>
                <a:ext uri="{FF2B5EF4-FFF2-40B4-BE49-F238E27FC236}">
                  <a16:creationId xmlns:a16="http://schemas.microsoft.com/office/drawing/2014/main" id="{07B2E61B-0276-4CBF-9A54-219CDBA60CBC}"/>
                </a:ext>
              </a:extLst>
            </p:cNvPr>
            <p:cNvSpPr txBox="1"/>
            <p:nvPr/>
          </p:nvSpPr>
          <p:spPr>
            <a:xfrm>
              <a:off x="1060294" y="2185119"/>
              <a:ext cx="1023846" cy="276999"/>
            </a:xfrm>
            <a:prstGeom prst="rect">
              <a:avLst/>
            </a:prstGeom>
            <a:noFill/>
          </p:spPr>
          <p:txBody>
            <a:bodyPr wrap="square" lIns="108000" rIns="108000" rtlCol="0">
              <a:spAutoFit/>
            </a:bodyPr>
            <a:lstStyle/>
            <a:p>
              <a:pPr algn="ctr"/>
              <a:r>
                <a:rPr lang="en-US" altLang="ko-KR" sz="1200" b="1" dirty="0">
                  <a:solidFill>
                    <a:schemeClr val="bg1"/>
                  </a:solidFill>
                  <a:cs typeface="Arial" pitchFamily="34" charset="0"/>
                </a:rPr>
                <a:t>Contents</a:t>
              </a:r>
              <a:endParaRPr lang="ko-KR" altLang="en-US" sz="1200" b="1" dirty="0">
                <a:solidFill>
                  <a:schemeClr val="bg1"/>
                </a:solidFill>
                <a:cs typeface="Arial" pitchFamily="34" charset="0"/>
              </a:endParaRPr>
            </a:p>
          </p:txBody>
        </p:sp>
      </p:grpSp>
      <p:sp>
        <p:nvSpPr>
          <p:cNvPr id="18" name="Oval 17">
            <a:extLst>
              <a:ext uri="{FF2B5EF4-FFF2-40B4-BE49-F238E27FC236}">
                <a16:creationId xmlns:a16="http://schemas.microsoft.com/office/drawing/2014/main" id="{C0A297AB-7E0A-4F9A-BEEA-770213D2E91E}"/>
              </a:ext>
            </a:extLst>
          </p:cNvPr>
          <p:cNvSpPr/>
          <p:nvPr/>
        </p:nvSpPr>
        <p:spPr>
          <a:xfrm>
            <a:off x="2733804" y="2657436"/>
            <a:ext cx="809666" cy="8096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9" name="Group 18">
            <a:extLst>
              <a:ext uri="{FF2B5EF4-FFF2-40B4-BE49-F238E27FC236}">
                <a16:creationId xmlns:a16="http://schemas.microsoft.com/office/drawing/2014/main" id="{A2C742A6-0FE2-4AE6-88C1-98F66D3FF008}"/>
              </a:ext>
            </a:extLst>
          </p:cNvPr>
          <p:cNvGrpSpPr/>
          <p:nvPr/>
        </p:nvGrpSpPr>
        <p:grpSpPr>
          <a:xfrm>
            <a:off x="2511692" y="3689185"/>
            <a:ext cx="1264070" cy="1454969"/>
            <a:chOff x="1060294" y="2185119"/>
            <a:chExt cx="1038452" cy="1454969"/>
          </a:xfrm>
        </p:grpSpPr>
        <p:sp>
          <p:nvSpPr>
            <p:cNvPr id="20" name="TextBox 19">
              <a:extLst>
                <a:ext uri="{FF2B5EF4-FFF2-40B4-BE49-F238E27FC236}">
                  <a16:creationId xmlns:a16="http://schemas.microsoft.com/office/drawing/2014/main" id="{0212EC8B-AA79-41A5-AB82-21473A87C220}"/>
                </a:ext>
              </a:extLst>
            </p:cNvPr>
            <p:cNvSpPr txBox="1"/>
            <p:nvPr/>
          </p:nvSpPr>
          <p:spPr>
            <a:xfrm>
              <a:off x="1080314" y="2439759"/>
              <a:ext cx="1018432" cy="1200329"/>
            </a:xfrm>
            <a:prstGeom prst="rect">
              <a:avLst/>
            </a:prstGeom>
            <a:noFill/>
          </p:spPr>
          <p:txBody>
            <a:bodyPr wrap="square" rtlCol="0">
              <a:spAutoFit/>
            </a:bodyPr>
            <a:lstStyle/>
            <a:p>
              <a:pPr algn="ctr"/>
              <a:r>
                <a:rPr lang="en-US" altLang="ko-KR" sz="1200" dirty="0">
                  <a:solidFill>
                    <a:schemeClr val="bg1"/>
                  </a:solidFill>
                  <a:cs typeface="Arial" pitchFamily="34" charset="0"/>
                </a:rPr>
                <a:t>Get a modern PowerPoint  Presentation that is beautifully designed.</a:t>
              </a:r>
            </a:p>
          </p:txBody>
        </p:sp>
        <p:sp>
          <p:nvSpPr>
            <p:cNvPr id="21" name="TextBox 20">
              <a:extLst>
                <a:ext uri="{FF2B5EF4-FFF2-40B4-BE49-F238E27FC236}">
                  <a16:creationId xmlns:a16="http://schemas.microsoft.com/office/drawing/2014/main" id="{C635A0E8-1369-42D2-97F4-F0B9DAD9E34C}"/>
                </a:ext>
              </a:extLst>
            </p:cNvPr>
            <p:cNvSpPr txBox="1"/>
            <p:nvPr/>
          </p:nvSpPr>
          <p:spPr>
            <a:xfrm>
              <a:off x="1060294" y="2185119"/>
              <a:ext cx="1023846" cy="276999"/>
            </a:xfrm>
            <a:prstGeom prst="rect">
              <a:avLst/>
            </a:prstGeom>
            <a:noFill/>
          </p:spPr>
          <p:txBody>
            <a:bodyPr wrap="square" lIns="108000" rIns="108000" rtlCol="0">
              <a:spAutoFit/>
            </a:bodyPr>
            <a:lstStyle/>
            <a:p>
              <a:pPr algn="ctr"/>
              <a:r>
                <a:rPr lang="en-US" altLang="ko-KR" sz="1200" b="1" dirty="0">
                  <a:solidFill>
                    <a:schemeClr val="bg1"/>
                  </a:solidFill>
                  <a:cs typeface="Arial" pitchFamily="34" charset="0"/>
                </a:rPr>
                <a:t>Contents</a:t>
              </a:r>
              <a:endParaRPr lang="ko-KR" altLang="en-US" sz="1200" b="1" dirty="0">
                <a:solidFill>
                  <a:schemeClr val="bg1"/>
                </a:solidFill>
                <a:cs typeface="Arial" pitchFamily="34" charset="0"/>
              </a:endParaRPr>
            </a:p>
          </p:txBody>
        </p:sp>
      </p:grpSp>
      <p:sp>
        <p:nvSpPr>
          <p:cNvPr id="22" name="Oval 21">
            <a:extLst>
              <a:ext uri="{FF2B5EF4-FFF2-40B4-BE49-F238E27FC236}">
                <a16:creationId xmlns:a16="http://schemas.microsoft.com/office/drawing/2014/main" id="{E059CCCE-190E-4495-82AB-1676A867C242}"/>
              </a:ext>
            </a:extLst>
          </p:cNvPr>
          <p:cNvSpPr/>
          <p:nvPr/>
        </p:nvSpPr>
        <p:spPr>
          <a:xfrm>
            <a:off x="5791968" y="2657436"/>
            <a:ext cx="809666" cy="8096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23" name="Group 22">
            <a:extLst>
              <a:ext uri="{FF2B5EF4-FFF2-40B4-BE49-F238E27FC236}">
                <a16:creationId xmlns:a16="http://schemas.microsoft.com/office/drawing/2014/main" id="{C9E1B87B-A118-4C90-B547-6FA9237D067B}"/>
              </a:ext>
            </a:extLst>
          </p:cNvPr>
          <p:cNvGrpSpPr/>
          <p:nvPr/>
        </p:nvGrpSpPr>
        <p:grpSpPr>
          <a:xfrm>
            <a:off x="5538233" y="3689185"/>
            <a:ext cx="1327317" cy="1454969"/>
            <a:chOff x="1060294" y="2185119"/>
            <a:chExt cx="1038452" cy="1454969"/>
          </a:xfrm>
        </p:grpSpPr>
        <p:sp>
          <p:nvSpPr>
            <p:cNvPr id="24" name="TextBox 23">
              <a:extLst>
                <a:ext uri="{FF2B5EF4-FFF2-40B4-BE49-F238E27FC236}">
                  <a16:creationId xmlns:a16="http://schemas.microsoft.com/office/drawing/2014/main" id="{6A543C37-4189-47AA-9923-74569D3BE7F9}"/>
                </a:ext>
              </a:extLst>
            </p:cNvPr>
            <p:cNvSpPr txBox="1"/>
            <p:nvPr/>
          </p:nvSpPr>
          <p:spPr>
            <a:xfrm>
              <a:off x="1080314" y="2439759"/>
              <a:ext cx="1018432" cy="1200329"/>
            </a:xfrm>
            <a:prstGeom prst="rect">
              <a:avLst/>
            </a:prstGeom>
            <a:noFill/>
          </p:spPr>
          <p:txBody>
            <a:bodyPr wrap="square" rtlCol="0">
              <a:spAutoFit/>
            </a:bodyPr>
            <a:lstStyle/>
            <a:p>
              <a:pPr algn="ctr"/>
              <a:r>
                <a:rPr lang="en-US" altLang="ko-KR" sz="1200" dirty="0">
                  <a:solidFill>
                    <a:schemeClr val="bg1"/>
                  </a:solidFill>
                  <a:cs typeface="Arial" pitchFamily="34" charset="0"/>
                </a:rPr>
                <a:t>Get a modern PowerPoint  Presentation that is beautifully designed. </a:t>
              </a:r>
            </a:p>
          </p:txBody>
        </p:sp>
        <p:sp>
          <p:nvSpPr>
            <p:cNvPr id="25" name="TextBox 24">
              <a:extLst>
                <a:ext uri="{FF2B5EF4-FFF2-40B4-BE49-F238E27FC236}">
                  <a16:creationId xmlns:a16="http://schemas.microsoft.com/office/drawing/2014/main" id="{E306810A-E577-4165-8837-79C29CACCC86}"/>
                </a:ext>
              </a:extLst>
            </p:cNvPr>
            <p:cNvSpPr txBox="1"/>
            <p:nvPr/>
          </p:nvSpPr>
          <p:spPr>
            <a:xfrm>
              <a:off x="1060294" y="2185119"/>
              <a:ext cx="1023846" cy="276999"/>
            </a:xfrm>
            <a:prstGeom prst="rect">
              <a:avLst/>
            </a:prstGeom>
            <a:noFill/>
          </p:spPr>
          <p:txBody>
            <a:bodyPr wrap="square" lIns="108000" rIns="108000" rtlCol="0">
              <a:spAutoFit/>
            </a:bodyPr>
            <a:lstStyle/>
            <a:p>
              <a:pPr algn="ctr"/>
              <a:r>
                <a:rPr lang="en-US" altLang="ko-KR" sz="1200" b="1" dirty="0">
                  <a:solidFill>
                    <a:schemeClr val="bg1"/>
                  </a:solidFill>
                  <a:cs typeface="Arial" pitchFamily="34" charset="0"/>
                </a:rPr>
                <a:t>Contents</a:t>
              </a:r>
              <a:endParaRPr lang="ko-KR" altLang="en-US" sz="1200" b="1" dirty="0">
                <a:solidFill>
                  <a:schemeClr val="bg1"/>
                </a:solidFill>
                <a:cs typeface="Arial" pitchFamily="34" charset="0"/>
              </a:endParaRPr>
            </a:p>
          </p:txBody>
        </p:sp>
      </p:grpSp>
      <p:sp>
        <p:nvSpPr>
          <p:cNvPr id="26" name="Oval 25">
            <a:extLst>
              <a:ext uri="{FF2B5EF4-FFF2-40B4-BE49-F238E27FC236}">
                <a16:creationId xmlns:a16="http://schemas.microsoft.com/office/drawing/2014/main" id="{2B57D2EE-F743-4A3D-AEEE-79105454B6C7}"/>
              </a:ext>
            </a:extLst>
          </p:cNvPr>
          <p:cNvSpPr/>
          <p:nvPr/>
        </p:nvSpPr>
        <p:spPr>
          <a:xfrm>
            <a:off x="7309354" y="2072200"/>
            <a:ext cx="566802" cy="56680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27" name="Group 26">
            <a:extLst>
              <a:ext uri="{FF2B5EF4-FFF2-40B4-BE49-F238E27FC236}">
                <a16:creationId xmlns:a16="http://schemas.microsoft.com/office/drawing/2014/main" id="{1CE89C63-93DB-4B2B-AE38-F9F0FC00C3D7}"/>
              </a:ext>
            </a:extLst>
          </p:cNvPr>
          <p:cNvGrpSpPr/>
          <p:nvPr/>
        </p:nvGrpSpPr>
        <p:grpSpPr>
          <a:xfrm>
            <a:off x="7956989" y="2014488"/>
            <a:ext cx="3454723" cy="682224"/>
            <a:chOff x="6516216" y="1694144"/>
            <a:chExt cx="2304256" cy="682224"/>
          </a:xfrm>
        </p:grpSpPr>
        <p:sp>
          <p:nvSpPr>
            <p:cNvPr id="28" name="TextBox 27">
              <a:extLst>
                <a:ext uri="{FF2B5EF4-FFF2-40B4-BE49-F238E27FC236}">
                  <a16:creationId xmlns:a16="http://schemas.microsoft.com/office/drawing/2014/main" id="{EE120743-DDE4-4D41-AD53-63548A763240}"/>
                </a:ext>
              </a:extLst>
            </p:cNvPr>
            <p:cNvSpPr txBox="1"/>
            <p:nvPr/>
          </p:nvSpPr>
          <p:spPr>
            <a:xfrm>
              <a:off x="6516216" y="1694144"/>
              <a:ext cx="2304256"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29" name="TextBox 28">
              <a:extLst>
                <a:ext uri="{FF2B5EF4-FFF2-40B4-BE49-F238E27FC236}">
                  <a16:creationId xmlns:a16="http://schemas.microsoft.com/office/drawing/2014/main" id="{300A1FE9-7F21-4AA4-98FE-FF4FF4F92635}"/>
                </a:ext>
              </a:extLst>
            </p:cNvPr>
            <p:cNvSpPr txBox="1"/>
            <p:nvPr/>
          </p:nvSpPr>
          <p:spPr>
            <a:xfrm>
              <a:off x="6516216" y="1914703"/>
              <a:ext cx="2304256"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I hope and I believe that this Template will your Time. </a:t>
              </a:r>
              <a:r>
                <a:rPr lang="en-US" altLang="ko-KR" sz="1200" dirty="0">
                  <a:solidFill>
                    <a:schemeClr val="tx1">
                      <a:lumMod val="75000"/>
                      <a:lumOff val="25000"/>
                    </a:schemeClr>
                  </a:solidFill>
                </a:rPr>
                <a:t>Easy to change colors, photos and Text. </a:t>
              </a:r>
              <a:endParaRPr lang="ko-KR" altLang="en-US" sz="1200" dirty="0">
                <a:solidFill>
                  <a:schemeClr val="tx1">
                    <a:lumMod val="75000"/>
                    <a:lumOff val="25000"/>
                  </a:schemeClr>
                </a:solidFill>
                <a:cs typeface="Arial" pitchFamily="34" charset="0"/>
              </a:endParaRPr>
            </a:p>
          </p:txBody>
        </p:sp>
      </p:grpSp>
      <p:sp>
        <p:nvSpPr>
          <p:cNvPr id="30" name="Oval 29">
            <a:extLst>
              <a:ext uri="{FF2B5EF4-FFF2-40B4-BE49-F238E27FC236}">
                <a16:creationId xmlns:a16="http://schemas.microsoft.com/office/drawing/2014/main" id="{18E06ABB-79CB-4B2D-AC42-296E276B39FC}"/>
              </a:ext>
            </a:extLst>
          </p:cNvPr>
          <p:cNvSpPr/>
          <p:nvPr/>
        </p:nvSpPr>
        <p:spPr>
          <a:xfrm>
            <a:off x="7309354" y="3120842"/>
            <a:ext cx="566802" cy="56680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31" name="Group 30">
            <a:extLst>
              <a:ext uri="{FF2B5EF4-FFF2-40B4-BE49-F238E27FC236}">
                <a16:creationId xmlns:a16="http://schemas.microsoft.com/office/drawing/2014/main" id="{D4711579-35E8-48FE-99A1-FCDDC08FB302}"/>
              </a:ext>
            </a:extLst>
          </p:cNvPr>
          <p:cNvGrpSpPr/>
          <p:nvPr/>
        </p:nvGrpSpPr>
        <p:grpSpPr>
          <a:xfrm>
            <a:off x="7956989" y="3063130"/>
            <a:ext cx="3454723" cy="682224"/>
            <a:chOff x="6516216" y="1694144"/>
            <a:chExt cx="2304256" cy="682224"/>
          </a:xfrm>
        </p:grpSpPr>
        <p:sp>
          <p:nvSpPr>
            <p:cNvPr id="32" name="TextBox 31">
              <a:extLst>
                <a:ext uri="{FF2B5EF4-FFF2-40B4-BE49-F238E27FC236}">
                  <a16:creationId xmlns:a16="http://schemas.microsoft.com/office/drawing/2014/main" id="{139370AD-AC62-4AC9-87F3-992D367AEAC8}"/>
                </a:ext>
              </a:extLst>
            </p:cNvPr>
            <p:cNvSpPr txBox="1"/>
            <p:nvPr/>
          </p:nvSpPr>
          <p:spPr>
            <a:xfrm>
              <a:off x="6516216" y="1694144"/>
              <a:ext cx="2304256"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33" name="TextBox 32">
              <a:extLst>
                <a:ext uri="{FF2B5EF4-FFF2-40B4-BE49-F238E27FC236}">
                  <a16:creationId xmlns:a16="http://schemas.microsoft.com/office/drawing/2014/main" id="{77C46A5F-7C3D-498F-906B-B6BB60AF2222}"/>
                </a:ext>
              </a:extLst>
            </p:cNvPr>
            <p:cNvSpPr txBox="1"/>
            <p:nvPr/>
          </p:nvSpPr>
          <p:spPr>
            <a:xfrm>
              <a:off x="6516216" y="1914703"/>
              <a:ext cx="2304256"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I hope and I believe that this Template will your Time.</a:t>
              </a:r>
              <a:r>
                <a:rPr lang="en-US" altLang="ko-KR" sz="1200" dirty="0">
                  <a:solidFill>
                    <a:schemeClr val="tx1">
                      <a:lumMod val="75000"/>
                      <a:lumOff val="25000"/>
                    </a:schemeClr>
                  </a:solidFill>
                </a:rPr>
                <a:t> Easy to change colors, photos and Text. </a:t>
              </a:r>
              <a:endParaRPr lang="ko-KR" altLang="en-US" sz="1200" dirty="0">
                <a:solidFill>
                  <a:schemeClr val="tx1">
                    <a:lumMod val="75000"/>
                    <a:lumOff val="25000"/>
                  </a:schemeClr>
                </a:solidFill>
                <a:cs typeface="Arial" pitchFamily="34" charset="0"/>
              </a:endParaRPr>
            </a:p>
          </p:txBody>
        </p:sp>
      </p:grpSp>
      <p:sp>
        <p:nvSpPr>
          <p:cNvPr id="34" name="Oval 33">
            <a:extLst>
              <a:ext uri="{FF2B5EF4-FFF2-40B4-BE49-F238E27FC236}">
                <a16:creationId xmlns:a16="http://schemas.microsoft.com/office/drawing/2014/main" id="{6CB24E1D-852B-42AF-B6AF-EC174EC4F723}"/>
              </a:ext>
            </a:extLst>
          </p:cNvPr>
          <p:cNvSpPr/>
          <p:nvPr/>
        </p:nvSpPr>
        <p:spPr>
          <a:xfrm>
            <a:off x="7309354" y="4169484"/>
            <a:ext cx="566802" cy="56680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35" name="Group 34">
            <a:extLst>
              <a:ext uri="{FF2B5EF4-FFF2-40B4-BE49-F238E27FC236}">
                <a16:creationId xmlns:a16="http://schemas.microsoft.com/office/drawing/2014/main" id="{D7F45BB0-112A-4EC2-96F4-4E8EAA3336C5}"/>
              </a:ext>
            </a:extLst>
          </p:cNvPr>
          <p:cNvGrpSpPr/>
          <p:nvPr/>
        </p:nvGrpSpPr>
        <p:grpSpPr>
          <a:xfrm>
            <a:off x="7956989" y="4111772"/>
            <a:ext cx="3454723" cy="682224"/>
            <a:chOff x="6516216" y="1694144"/>
            <a:chExt cx="2304256" cy="682224"/>
          </a:xfrm>
        </p:grpSpPr>
        <p:sp>
          <p:nvSpPr>
            <p:cNvPr id="36" name="TextBox 35">
              <a:extLst>
                <a:ext uri="{FF2B5EF4-FFF2-40B4-BE49-F238E27FC236}">
                  <a16:creationId xmlns:a16="http://schemas.microsoft.com/office/drawing/2014/main" id="{99C5F6A0-39AE-4A17-AEB4-FE1E53B226F9}"/>
                </a:ext>
              </a:extLst>
            </p:cNvPr>
            <p:cNvSpPr txBox="1"/>
            <p:nvPr/>
          </p:nvSpPr>
          <p:spPr>
            <a:xfrm>
              <a:off x="6516216" y="1694144"/>
              <a:ext cx="2304256"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37" name="TextBox 36">
              <a:extLst>
                <a:ext uri="{FF2B5EF4-FFF2-40B4-BE49-F238E27FC236}">
                  <a16:creationId xmlns:a16="http://schemas.microsoft.com/office/drawing/2014/main" id="{EBF94037-F1D7-4111-8CA4-D61099691B4C}"/>
                </a:ext>
              </a:extLst>
            </p:cNvPr>
            <p:cNvSpPr txBox="1"/>
            <p:nvPr/>
          </p:nvSpPr>
          <p:spPr>
            <a:xfrm>
              <a:off x="6516216" y="1914703"/>
              <a:ext cx="2304256"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I hope and I believe that this Template will your Time.</a:t>
              </a:r>
              <a:r>
                <a:rPr lang="en-US" altLang="ko-KR" sz="1200" dirty="0">
                  <a:solidFill>
                    <a:schemeClr val="tx1">
                      <a:lumMod val="75000"/>
                      <a:lumOff val="25000"/>
                    </a:schemeClr>
                  </a:solidFill>
                </a:rPr>
                <a:t> Easy to change colors, photos and Text. </a:t>
              </a:r>
              <a:endParaRPr lang="ko-KR" altLang="en-US" sz="1200" dirty="0">
                <a:solidFill>
                  <a:schemeClr val="tx1">
                    <a:lumMod val="75000"/>
                    <a:lumOff val="25000"/>
                  </a:schemeClr>
                </a:solidFill>
                <a:cs typeface="Arial" pitchFamily="34" charset="0"/>
              </a:endParaRPr>
            </a:p>
          </p:txBody>
        </p:sp>
      </p:grpSp>
      <p:sp>
        <p:nvSpPr>
          <p:cNvPr id="38" name="Oval 37">
            <a:extLst>
              <a:ext uri="{FF2B5EF4-FFF2-40B4-BE49-F238E27FC236}">
                <a16:creationId xmlns:a16="http://schemas.microsoft.com/office/drawing/2014/main" id="{2DAC8586-A991-4265-8FFF-1CD908B501E2}"/>
              </a:ext>
            </a:extLst>
          </p:cNvPr>
          <p:cNvSpPr/>
          <p:nvPr/>
        </p:nvSpPr>
        <p:spPr>
          <a:xfrm>
            <a:off x="7309354" y="5218126"/>
            <a:ext cx="566802" cy="566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39" name="Group 38">
            <a:extLst>
              <a:ext uri="{FF2B5EF4-FFF2-40B4-BE49-F238E27FC236}">
                <a16:creationId xmlns:a16="http://schemas.microsoft.com/office/drawing/2014/main" id="{C309651A-6EE7-409E-9851-71252E382252}"/>
              </a:ext>
            </a:extLst>
          </p:cNvPr>
          <p:cNvGrpSpPr/>
          <p:nvPr/>
        </p:nvGrpSpPr>
        <p:grpSpPr>
          <a:xfrm>
            <a:off x="7956989" y="5160415"/>
            <a:ext cx="3454723" cy="682224"/>
            <a:chOff x="6516216" y="1694144"/>
            <a:chExt cx="2304256" cy="682224"/>
          </a:xfrm>
        </p:grpSpPr>
        <p:sp>
          <p:nvSpPr>
            <p:cNvPr id="40" name="TextBox 39">
              <a:extLst>
                <a:ext uri="{FF2B5EF4-FFF2-40B4-BE49-F238E27FC236}">
                  <a16:creationId xmlns:a16="http://schemas.microsoft.com/office/drawing/2014/main" id="{C2953F4D-DD6D-4B3D-8D34-80E68D7A233E}"/>
                </a:ext>
              </a:extLst>
            </p:cNvPr>
            <p:cNvSpPr txBox="1"/>
            <p:nvPr/>
          </p:nvSpPr>
          <p:spPr>
            <a:xfrm>
              <a:off x="6516216" y="1694144"/>
              <a:ext cx="2304256"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41" name="TextBox 40">
              <a:extLst>
                <a:ext uri="{FF2B5EF4-FFF2-40B4-BE49-F238E27FC236}">
                  <a16:creationId xmlns:a16="http://schemas.microsoft.com/office/drawing/2014/main" id="{5D11C198-AE55-4C6F-97F3-F892DF8111AE}"/>
                </a:ext>
              </a:extLst>
            </p:cNvPr>
            <p:cNvSpPr txBox="1"/>
            <p:nvPr/>
          </p:nvSpPr>
          <p:spPr>
            <a:xfrm>
              <a:off x="6516216" y="1914703"/>
              <a:ext cx="2304256"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I hope and I believe that this Template will your Time.</a:t>
              </a:r>
              <a:r>
                <a:rPr lang="en-US" altLang="ko-KR" sz="1200" dirty="0">
                  <a:solidFill>
                    <a:schemeClr val="tx1">
                      <a:lumMod val="75000"/>
                      <a:lumOff val="25000"/>
                    </a:schemeClr>
                  </a:solidFill>
                </a:rPr>
                <a:t> Easy to change colors, photos and Text. </a:t>
              </a:r>
              <a:endParaRPr lang="ko-KR" altLang="en-US" sz="1200" dirty="0">
                <a:solidFill>
                  <a:schemeClr val="tx1">
                    <a:lumMod val="75000"/>
                    <a:lumOff val="25000"/>
                  </a:schemeClr>
                </a:solidFill>
                <a:cs typeface="Arial" pitchFamily="34" charset="0"/>
              </a:endParaRPr>
            </a:p>
          </p:txBody>
        </p:sp>
      </p:grpSp>
      <p:sp>
        <p:nvSpPr>
          <p:cNvPr id="42" name="TextBox 41">
            <a:extLst>
              <a:ext uri="{FF2B5EF4-FFF2-40B4-BE49-F238E27FC236}">
                <a16:creationId xmlns:a16="http://schemas.microsoft.com/office/drawing/2014/main" id="{3EB7707E-0464-439B-AF00-70706EF5DF93}"/>
              </a:ext>
            </a:extLst>
          </p:cNvPr>
          <p:cNvSpPr txBox="1"/>
          <p:nvPr/>
        </p:nvSpPr>
        <p:spPr>
          <a:xfrm>
            <a:off x="7309354" y="2206216"/>
            <a:ext cx="566802" cy="307777"/>
          </a:xfrm>
          <a:prstGeom prst="rect">
            <a:avLst/>
          </a:prstGeom>
          <a:noFill/>
        </p:spPr>
        <p:txBody>
          <a:bodyPr wrap="square" lIns="0" tIns="0" rIns="0" bIns="0" rtlCol="0">
            <a:spAutoFit/>
          </a:bodyPr>
          <a:lstStyle/>
          <a:p>
            <a:pPr algn="ctr"/>
            <a:r>
              <a:rPr lang="en-US" altLang="ko-KR" sz="2000" b="1" dirty="0">
                <a:solidFill>
                  <a:schemeClr val="bg1"/>
                </a:solidFill>
                <a:cs typeface="Arial" pitchFamily="34" charset="0"/>
              </a:rPr>
              <a:t>01</a:t>
            </a:r>
            <a:endParaRPr lang="ko-KR" altLang="en-US" sz="2000" b="1" dirty="0">
              <a:solidFill>
                <a:schemeClr val="bg1"/>
              </a:solidFill>
              <a:cs typeface="Arial" pitchFamily="34" charset="0"/>
            </a:endParaRPr>
          </a:p>
        </p:txBody>
      </p:sp>
      <p:sp>
        <p:nvSpPr>
          <p:cNvPr id="43" name="TextBox 42">
            <a:extLst>
              <a:ext uri="{FF2B5EF4-FFF2-40B4-BE49-F238E27FC236}">
                <a16:creationId xmlns:a16="http://schemas.microsoft.com/office/drawing/2014/main" id="{8BC009A6-AD48-4F2A-8BEC-C9544E1CEB27}"/>
              </a:ext>
            </a:extLst>
          </p:cNvPr>
          <p:cNvSpPr txBox="1"/>
          <p:nvPr/>
        </p:nvSpPr>
        <p:spPr>
          <a:xfrm>
            <a:off x="7309354" y="3253984"/>
            <a:ext cx="566802" cy="307777"/>
          </a:xfrm>
          <a:prstGeom prst="rect">
            <a:avLst/>
          </a:prstGeom>
          <a:noFill/>
        </p:spPr>
        <p:txBody>
          <a:bodyPr wrap="square" lIns="0" tIns="0" rIns="0" bIns="0" rtlCol="0">
            <a:spAutoFit/>
          </a:bodyPr>
          <a:lstStyle/>
          <a:p>
            <a:pPr algn="ctr"/>
            <a:r>
              <a:rPr lang="en-US" altLang="ko-KR" sz="2000" b="1" dirty="0">
                <a:solidFill>
                  <a:schemeClr val="bg1"/>
                </a:solidFill>
                <a:cs typeface="Arial" pitchFamily="34" charset="0"/>
              </a:rPr>
              <a:t>02</a:t>
            </a:r>
            <a:endParaRPr lang="ko-KR" altLang="en-US" sz="2000" b="1" dirty="0">
              <a:solidFill>
                <a:schemeClr val="bg1"/>
              </a:solidFill>
              <a:cs typeface="Arial" pitchFamily="34" charset="0"/>
            </a:endParaRPr>
          </a:p>
        </p:txBody>
      </p:sp>
      <p:sp>
        <p:nvSpPr>
          <p:cNvPr id="44" name="TextBox 43">
            <a:extLst>
              <a:ext uri="{FF2B5EF4-FFF2-40B4-BE49-F238E27FC236}">
                <a16:creationId xmlns:a16="http://schemas.microsoft.com/office/drawing/2014/main" id="{F9098656-AD81-4CDB-B28F-D94A14EA2186}"/>
              </a:ext>
            </a:extLst>
          </p:cNvPr>
          <p:cNvSpPr txBox="1"/>
          <p:nvPr/>
        </p:nvSpPr>
        <p:spPr>
          <a:xfrm>
            <a:off x="7309354" y="4301752"/>
            <a:ext cx="566802" cy="307777"/>
          </a:xfrm>
          <a:prstGeom prst="rect">
            <a:avLst/>
          </a:prstGeom>
          <a:noFill/>
        </p:spPr>
        <p:txBody>
          <a:bodyPr wrap="square" lIns="0" tIns="0" rIns="0" bIns="0" rtlCol="0">
            <a:spAutoFit/>
          </a:bodyPr>
          <a:lstStyle/>
          <a:p>
            <a:pPr algn="ctr"/>
            <a:r>
              <a:rPr lang="en-US" altLang="ko-KR" sz="2000" b="1" dirty="0">
                <a:solidFill>
                  <a:schemeClr val="bg1"/>
                </a:solidFill>
                <a:cs typeface="Arial" pitchFamily="34" charset="0"/>
              </a:rPr>
              <a:t>03</a:t>
            </a:r>
            <a:endParaRPr lang="ko-KR" altLang="en-US" sz="2000" b="1" dirty="0">
              <a:solidFill>
                <a:schemeClr val="bg1"/>
              </a:solidFill>
              <a:cs typeface="Arial" pitchFamily="34" charset="0"/>
            </a:endParaRPr>
          </a:p>
        </p:txBody>
      </p:sp>
      <p:sp>
        <p:nvSpPr>
          <p:cNvPr id="45" name="TextBox 44">
            <a:extLst>
              <a:ext uri="{FF2B5EF4-FFF2-40B4-BE49-F238E27FC236}">
                <a16:creationId xmlns:a16="http://schemas.microsoft.com/office/drawing/2014/main" id="{3DF19C42-2D0D-4F90-92DF-CDFC38D05017}"/>
              </a:ext>
            </a:extLst>
          </p:cNvPr>
          <p:cNvSpPr txBox="1"/>
          <p:nvPr/>
        </p:nvSpPr>
        <p:spPr>
          <a:xfrm>
            <a:off x="7309354" y="5349520"/>
            <a:ext cx="566802" cy="307777"/>
          </a:xfrm>
          <a:prstGeom prst="rect">
            <a:avLst/>
          </a:prstGeom>
          <a:noFill/>
        </p:spPr>
        <p:txBody>
          <a:bodyPr wrap="square" lIns="0" tIns="0" rIns="0" bIns="0" rtlCol="0">
            <a:spAutoFit/>
          </a:bodyPr>
          <a:lstStyle/>
          <a:p>
            <a:pPr algn="ctr"/>
            <a:r>
              <a:rPr lang="en-US" altLang="ko-KR" sz="2000" b="1" dirty="0">
                <a:solidFill>
                  <a:schemeClr val="bg1"/>
                </a:solidFill>
                <a:cs typeface="Arial" pitchFamily="34" charset="0"/>
              </a:rPr>
              <a:t>04</a:t>
            </a:r>
            <a:endParaRPr lang="ko-KR" altLang="en-US" sz="2000" b="1" dirty="0">
              <a:solidFill>
                <a:schemeClr val="bg1"/>
              </a:solidFill>
              <a:cs typeface="Arial" pitchFamily="34" charset="0"/>
            </a:endParaRPr>
          </a:p>
        </p:txBody>
      </p:sp>
      <p:sp>
        <p:nvSpPr>
          <p:cNvPr id="46" name="Rectangle 16">
            <a:extLst>
              <a:ext uri="{FF2B5EF4-FFF2-40B4-BE49-F238E27FC236}">
                <a16:creationId xmlns:a16="http://schemas.microsoft.com/office/drawing/2014/main" id="{59554A74-E084-4D4A-819C-3FC372846068}"/>
              </a:ext>
            </a:extLst>
          </p:cNvPr>
          <p:cNvSpPr/>
          <p:nvPr/>
        </p:nvSpPr>
        <p:spPr>
          <a:xfrm rot="2700000">
            <a:off x="3015515" y="2833309"/>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7" name="Rectangle 9">
            <a:extLst>
              <a:ext uri="{FF2B5EF4-FFF2-40B4-BE49-F238E27FC236}">
                <a16:creationId xmlns:a16="http://schemas.microsoft.com/office/drawing/2014/main" id="{97FBFE0B-EEEB-4F97-8BA3-F11D9E9C0C80}"/>
              </a:ext>
            </a:extLst>
          </p:cNvPr>
          <p:cNvSpPr/>
          <p:nvPr/>
        </p:nvSpPr>
        <p:spPr>
          <a:xfrm>
            <a:off x="1427462" y="2898790"/>
            <a:ext cx="329463" cy="308407"/>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8" name="Oval 21">
            <a:extLst>
              <a:ext uri="{FF2B5EF4-FFF2-40B4-BE49-F238E27FC236}">
                <a16:creationId xmlns:a16="http://schemas.microsoft.com/office/drawing/2014/main" id="{F57EF25A-45C5-4D57-A4BA-4B5BA078FDF9}"/>
              </a:ext>
            </a:extLst>
          </p:cNvPr>
          <p:cNvSpPr>
            <a:spLocks noChangeAspect="1"/>
          </p:cNvSpPr>
          <p:nvPr/>
        </p:nvSpPr>
        <p:spPr>
          <a:xfrm>
            <a:off x="4467970" y="2884312"/>
            <a:ext cx="354676" cy="357638"/>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9" name="Block Arc 10">
            <a:extLst>
              <a:ext uri="{FF2B5EF4-FFF2-40B4-BE49-F238E27FC236}">
                <a16:creationId xmlns:a16="http://schemas.microsoft.com/office/drawing/2014/main" id="{6EF55D67-CC0A-4198-A310-7E4140F0F1CF}"/>
              </a:ext>
            </a:extLst>
          </p:cNvPr>
          <p:cNvSpPr/>
          <p:nvPr/>
        </p:nvSpPr>
        <p:spPr>
          <a:xfrm>
            <a:off x="5974644" y="2924078"/>
            <a:ext cx="435826" cy="295205"/>
          </a:xfrm>
          <a:custGeom>
            <a:avLst/>
            <a:gdLst/>
            <a:ahLst/>
            <a:cxnLst/>
            <a:rect l="l" t="t" r="r" b="b"/>
            <a:pathLst>
              <a:path w="3219104" h="2180445">
                <a:moveTo>
                  <a:pt x="631935" y="660566"/>
                </a:moveTo>
                <a:cubicBezTo>
                  <a:pt x="582229" y="660566"/>
                  <a:pt x="541935" y="700860"/>
                  <a:pt x="541935" y="750566"/>
                </a:cubicBezTo>
                <a:cubicBezTo>
                  <a:pt x="541935" y="800272"/>
                  <a:pt x="582229" y="840566"/>
                  <a:pt x="631935" y="840566"/>
                </a:cubicBezTo>
                <a:cubicBezTo>
                  <a:pt x="681641" y="840566"/>
                  <a:pt x="721935" y="800272"/>
                  <a:pt x="721935" y="750566"/>
                </a:cubicBezTo>
                <a:cubicBezTo>
                  <a:pt x="721935" y="700860"/>
                  <a:pt x="681641" y="660566"/>
                  <a:pt x="631935" y="660566"/>
                </a:cubicBezTo>
                <a:close/>
                <a:moveTo>
                  <a:pt x="2920524" y="132986"/>
                </a:moveTo>
                <a:cubicBezTo>
                  <a:pt x="2884582" y="132986"/>
                  <a:pt x="2855445" y="171564"/>
                  <a:pt x="2855445" y="219152"/>
                </a:cubicBezTo>
                <a:cubicBezTo>
                  <a:pt x="2855445" y="266740"/>
                  <a:pt x="2884582" y="305318"/>
                  <a:pt x="2920524" y="305318"/>
                </a:cubicBezTo>
                <a:cubicBezTo>
                  <a:pt x="2956466" y="305318"/>
                  <a:pt x="2985603" y="266740"/>
                  <a:pt x="2985603" y="219152"/>
                </a:cubicBezTo>
                <a:cubicBezTo>
                  <a:pt x="2985603" y="171564"/>
                  <a:pt x="2956466" y="132986"/>
                  <a:pt x="2920524" y="132986"/>
                </a:cubicBezTo>
                <a:close/>
                <a:moveTo>
                  <a:pt x="1840097" y="123357"/>
                </a:moveTo>
                <a:cubicBezTo>
                  <a:pt x="1690593" y="125267"/>
                  <a:pt x="1541569" y="163386"/>
                  <a:pt x="1407089" y="237534"/>
                </a:cubicBezTo>
                <a:lnTo>
                  <a:pt x="1442443" y="299445"/>
                </a:lnTo>
                <a:cubicBezTo>
                  <a:pt x="1690026" y="162934"/>
                  <a:pt x="1991162" y="159087"/>
                  <a:pt x="2242273" y="289227"/>
                </a:cubicBezTo>
                <a:lnTo>
                  <a:pt x="2275978" y="226435"/>
                </a:lnTo>
                <a:cubicBezTo>
                  <a:pt x="2139582" y="155746"/>
                  <a:pt x="1989600" y="121447"/>
                  <a:pt x="1840097" y="123357"/>
                </a:cubicBezTo>
                <a:close/>
                <a:moveTo>
                  <a:pt x="1808744" y="1233"/>
                </a:moveTo>
                <a:cubicBezTo>
                  <a:pt x="2156106" y="-14520"/>
                  <a:pt x="2554236" y="122009"/>
                  <a:pt x="2727916" y="332053"/>
                </a:cubicBezTo>
                <a:lnTo>
                  <a:pt x="2797407" y="426906"/>
                </a:lnTo>
                <a:cubicBezTo>
                  <a:pt x="2816730" y="407744"/>
                  <a:pt x="2822914" y="396798"/>
                  <a:pt x="2848347" y="374270"/>
                </a:cubicBezTo>
                <a:cubicBezTo>
                  <a:pt x="2789714" y="335227"/>
                  <a:pt x="2770554" y="301522"/>
                  <a:pt x="2770554" y="211287"/>
                </a:cubicBezTo>
                <a:cubicBezTo>
                  <a:pt x="2770554" y="109060"/>
                  <a:pt x="2826850" y="34523"/>
                  <a:pt x="2918697" y="33333"/>
                </a:cubicBezTo>
                <a:cubicBezTo>
                  <a:pt x="3010544" y="32143"/>
                  <a:pt x="3068737" y="122977"/>
                  <a:pt x="3064459" y="218431"/>
                </a:cubicBezTo>
                <a:cubicBezTo>
                  <a:pt x="3062319" y="266188"/>
                  <a:pt x="3063213" y="242475"/>
                  <a:pt x="3054577" y="285936"/>
                </a:cubicBezTo>
                <a:cubicBezTo>
                  <a:pt x="3088600" y="260795"/>
                  <a:pt x="3146396" y="297212"/>
                  <a:pt x="3198377" y="27802"/>
                </a:cubicBezTo>
                <a:cubicBezTo>
                  <a:pt x="3270974" y="270322"/>
                  <a:pt x="3142267" y="378871"/>
                  <a:pt x="2977023" y="405424"/>
                </a:cubicBezTo>
                <a:cubicBezTo>
                  <a:pt x="2937650" y="455263"/>
                  <a:pt x="2906651" y="507366"/>
                  <a:pt x="2854455" y="531728"/>
                </a:cubicBezTo>
                <a:cubicBezTo>
                  <a:pt x="2854593" y="531917"/>
                  <a:pt x="2854687" y="532126"/>
                  <a:pt x="2854781" y="532336"/>
                </a:cubicBezTo>
                <a:lnTo>
                  <a:pt x="2914835" y="719911"/>
                </a:lnTo>
                <a:cubicBezTo>
                  <a:pt x="2982387" y="1030651"/>
                  <a:pt x="2875068" y="1334999"/>
                  <a:pt x="2751965" y="1458417"/>
                </a:cubicBezTo>
                <a:cubicBezTo>
                  <a:pt x="2718119" y="1752479"/>
                  <a:pt x="2636178" y="1904762"/>
                  <a:pt x="2564924" y="2133185"/>
                </a:cubicBezTo>
                <a:cubicBezTo>
                  <a:pt x="2548001" y="2174319"/>
                  <a:pt x="2290597" y="2162941"/>
                  <a:pt x="2284362" y="2130560"/>
                </a:cubicBezTo>
                <a:cubicBezTo>
                  <a:pt x="2253189" y="1989654"/>
                  <a:pt x="2205984" y="1832997"/>
                  <a:pt x="2190842" y="1681589"/>
                </a:cubicBezTo>
                <a:cubicBezTo>
                  <a:pt x="1937891" y="1727975"/>
                  <a:pt x="1628829" y="1727099"/>
                  <a:pt x="1429318" y="1710471"/>
                </a:cubicBezTo>
                <a:cubicBezTo>
                  <a:pt x="1387456" y="1891634"/>
                  <a:pt x="1268107" y="2057044"/>
                  <a:pt x="1143413" y="2180445"/>
                </a:cubicBezTo>
                <a:lnTo>
                  <a:pt x="943012" y="2180445"/>
                </a:lnTo>
                <a:cubicBezTo>
                  <a:pt x="894916" y="2170818"/>
                  <a:pt x="902932" y="1825120"/>
                  <a:pt x="910948" y="1650083"/>
                </a:cubicBezTo>
                <a:cubicBezTo>
                  <a:pt x="600994" y="1508303"/>
                  <a:pt x="-80369" y="1319263"/>
                  <a:pt x="7807" y="838786"/>
                </a:cubicBezTo>
                <a:cubicBezTo>
                  <a:pt x="13151" y="796777"/>
                  <a:pt x="184160" y="802028"/>
                  <a:pt x="275009" y="799402"/>
                </a:cubicBezTo>
                <a:cubicBezTo>
                  <a:pt x="369419" y="659373"/>
                  <a:pt x="418407" y="582356"/>
                  <a:pt x="555570" y="465957"/>
                </a:cubicBezTo>
                <a:cubicBezTo>
                  <a:pt x="547554" y="374062"/>
                  <a:pt x="496786" y="206026"/>
                  <a:pt x="531522" y="190273"/>
                </a:cubicBezTo>
                <a:cubicBezTo>
                  <a:pt x="764877" y="64246"/>
                  <a:pt x="803177" y="250661"/>
                  <a:pt x="924308" y="355683"/>
                </a:cubicBezTo>
                <a:cubicBezTo>
                  <a:pt x="1130053" y="143013"/>
                  <a:pt x="1554903" y="11735"/>
                  <a:pt x="1808744" y="1233"/>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Tree>
    <p:extLst>
      <p:ext uri="{BB962C8B-B14F-4D97-AF65-F5344CB8AC3E}">
        <p14:creationId xmlns:p14="http://schemas.microsoft.com/office/powerpoint/2010/main" val="22375345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36CC45E-C56F-D865-07D2-5C4644DE828F}"/>
              </a:ext>
            </a:extLst>
          </p:cNvPr>
          <p:cNvPicPr>
            <a:picLocks noChangeAspect="1"/>
          </p:cNvPicPr>
          <p:nvPr/>
        </p:nvPicPr>
        <p:blipFill>
          <a:blip r:embed="rId2"/>
          <a:stretch>
            <a:fillRect/>
          </a:stretch>
        </p:blipFill>
        <p:spPr>
          <a:xfrm>
            <a:off x="0" y="1335388"/>
            <a:ext cx="12192000" cy="4187223"/>
          </a:xfrm>
          <a:prstGeom prst="rect">
            <a:avLst/>
          </a:prstGeom>
        </p:spPr>
      </p:pic>
    </p:spTree>
    <p:extLst>
      <p:ext uri="{BB962C8B-B14F-4D97-AF65-F5344CB8AC3E}">
        <p14:creationId xmlns:p14="http://schemas.microsoft.com/office/powerpoint/2010/main" val="25101536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E7AD842-9644-442E-8AE8-500D5CD9B5EA}"/>
              </a:ext>
            </a:extLst>
          </p:cNvPr>
          <p:cNvSpPr txBox="1"/>
          <p:nvPr/>
        </p:nvSpPr>
        <p:spPr>
          <a:xfrm>
            <a:off x="2607662" y="4892432"/>
            <a:ext cx="2432644" cy="470890"/>
          </a:xfrm>
          <a:prstGeom prst="rect">
            <a:avLst/>
          </a:prstGeom>
          <a:noFill/>
        </p:spPr>
        <p:txBody>
          <a:bodyPr lIns="0" anchor="ctr"/>
          <a:lstStyle>
            <a:lvl1pPr indent="0">
              <a:spcBef>
                <a:spcPct val="20000"/>
              </a:spcBef>
              <a:buFontTx/>
              <a:buNone/>
              <a:defRPr sz="2400" b="1" baseline="0">
                <a:solidFill>
                  <a:schemeClr val="bg1"/>
                </a:solidFill>
              </a:defRPr>
            </a:lvl1pPr>
            <a:lvl2pPr marL="742950" indent="-285750">
              <a:spcBef>
                <a:spcPct val="20000"/>
              </a:spcBef>
              <a:buFont typeface="Arial" pitchFamily="34" charset="0"/>
              <a:buChar char="–"/>
              <a:defRPr sz="2800"/>
            </a:lvl2pPr>
            <a:lvl3pPr marL="1143000" indent="-228600">
              <a:spcBef>
                <a:spcPct val="20000"/>
              </a:spcBef>
              <a:buFont typeface="Arial" pitchFamily="34" charset="0"/>
              <a:buChar char="•"/>
              <a:defRPr sz="2400"/>
            </a:lvl3pPr>
            <a:lvl4pPr marL="1600200" indent="-228600">
              <a:spcBef>
                <a:spcPct val="20000"/>
              </a:spcBef>
              <a:buFont typeface="Arial" pitchFamily="34" charset="0"/>
              <a:buChar char="–"/>
              <a:defRPr sz="2000"/>
            </a:lvl4pPr>
            <a:lvl5pPr marL="2057400" indent="-228600">
              <a:spcBef>
                <a:spcPct val="20000"/>
              </a:spcBef>
              <a:buFont typeface="Arial" pitchFamily="34" charset="0"/>
              <a:buChar char="»"/>
              <a:defRPr sz="2000"/>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n-US" altLang="ko-KR" sz="4000" dirty="0">
                <a:solidFill>
                  <a:schemeClr val="accent1"/>
                </a:solidFill>
                <a:latin typeface="+mj-lt"/>
              </a:rPr>
              <a:t>SIMPLE</a:t>
            </a:r>
          </a:p>
        </p:txBody>
      </p:sp>
      <p:sp>
        <p:nvSpPr>
          <p:cNvPr id="4" name="직사각형 16">
            <a:extLst>
              <a:ext uri="{FF2B5EF4-FFF2-40B4-BE49-F238E27FC236}">
                <a16:creationId xmlns:a16="http://schemas.microsoft.com/office/drawing/2014/main" id="{329C2EF0-C60A-465C-BF67-9847022E121E}"/>
              </a:ext>
            </a:extLst>
          </p:cNvPr>
          <p:cNvSpPr/>
          <p:nvPr/>
        </p:nvSpPr>
        <p:spPr>
          <a:xfrm>
            <a:off x="2607662" y="5411618"/>
            <a:ext cx="3553599" cy="567481"/>
          </a:xfrm>
          <a:prstGeom prst="rect">
            <a:avLst/>
          </a:prstGeom>
          <a:noFill/>
        </p:spPr>
        <p:txBody>
          <a:bodyPr lIns="0" anchor="ctr"/>
          <a:lstStyle/>
          <a:p>
            <a:r>
              <a:rPr lang="en-US" altLang="ko-KR" sz="4000" b="1" dirty="0">
                <a:solidFill>
                  <a:schemeClr val="accent2"/>
                </a:solidFill>
                <a:latin typeface="+mj-lt"/>
              </a:rPr>
              <a:t>PORTFOLIO</a:t>
            </a:r>
          </a:p>
        </p:txBody>
      </p:sp>
      <p:sp>
        <p:nvSpPr>
          <p:cNvPr id="5" name="직사각형 17">
            <a:extLst>
              <a:ext uri="{FF2B5EF4-FFF2-40B4-BE49-F238E27FC236}">
                <a16:creationId xmlns:a16="http://schemas.microsoft.com/office/drawing/2014/main" id="{6A41AB17-8E7B-4036-BBFF-7397ED3B3F3D}"/>
              </a:ext>
            </a:extLst>
          </p:cNvPr>
          <p:cNvSpPr/>
          <p:nvPr/>
        </p:nvSpPr>
        <p:spPr>
          <a:xfrm>
            <a:off x="2607662" y="6027395"/>
            <a:ext cx="4450362" cy="470890"/>
          </a:xfrm>
          <a:prstGeom prst="rect">
            <a:avLst/>
          </a:prstGeom>
          <a:noFill/>
        </p:spPr>
        <p:txBody>
          <a:bodyPr lIns="0" anchor="ctr"/>
          <a:lstStyle/>
          <a:p>
            <a:r>
              <a:rPr lang="en-US" altLang="ko-KR" sz="4000" b="1" dirty="0">
                <a:solidFill>
                  <a:schemeClr val="accent3"/>
                </a:solidFill>
                <a:latin typeface="+mj-lt"/>
              </a:rPr>
              <a:t>PRESENTATION</a:t>
            </a:r>
          </a:p>
        </p:txBody>
      </p:sp>
      <p:sp>
        <p:nvSpPr>
          <p:cNvPr id="6" name="TextBox 5">
            <a:extLst>
              <a:ext uri="{FF2B5EF4-FFF2-40B4-BE49-F238E27FC236}">
                <a16:creationId xmlns:a16="http://schemas.microsoft.com/office/drawing/2014/main" id="{FBF0629C-17D3-4460-847F-53759F1B7574}"/>
              </a:ext>
            </a:extLst>
          </p:cNvPr>
          <p:cNvSpPr txBox="1"/>
          <p:nvPr/>
        </p:nvSpPr>
        <p:spPr>
          <a:xfrm>
            <a:off x="696781" y="1494678"/>
            <a:ext cx="2880431" cy="2862322"/>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I hope and I believe that this Template will your Time, Money and Reputation. I hope and I believe that this Template will your Time, Money and Reputation. Easy to change colors, photos and Text. You can simply impress your audience and add a unique zing and appeal to your Presentations. Get a modern PowerPoint  Presentation that is beautifully designed. Easy to change colors, photos and Text. </a:t>
            </a:r>
          </a:p>
        </p:txBody>
      </p:sp>
      <p:sp>
        <p:nvSpPr>
          <p:cNvPr id="7" name="TextBox 6">
            <a:extLst>
              <a:ext uri="{FF2B5EF4-FFF2-40B4-BE49-F238E27FC236}">
                <a16:creationId xmlns:a16="http://schemas.microsoft.com/office/drawing/2014/main" id="{DBD2AAFB-3AE5-479D-949A-7CB932841195}"/>
              </a:ext>
            </a:extLst>
          </p:cNvPr>
          <p:cNvSpPr txBox="1"/>
          <p:nvPr/>
        </p:nvSpPr>
        <p:spPr>
          <a:xfrm>
            <a:off x="696780" y="552336"/>
            <a:ext cx="2880431" cy="954107"/>
          </a:xfrm>
          <a:prstGeom prst="rect">
            <a:avLst/>
          </a:prstGeom>
          <a:noFill/>
        </p:spPr>
        <p:txBody>
          <a:bodyPr wrap="square" rtlCol="0">
            <a:spAutoFit/>
          </a:bodyPr>
          <a:lstStyle/>
          <a:p>
            <a:r>
              <a:rPr lang="en-US" altLang="ko-KR" sz="1400" b="1" dirty="0">
                <a:solidFill>
                  <a:schemeClr val="accent1"/>
                </a:solidFill>
                <a:cs typeface="Arial" pitchFamily="34" charset="0"/>
              </a:rPr>
              <a:t>You can simply impress your audience and add a unique zing and appeal to your Presentations.  </a:t>
            </a:r>
            <a:endParaRPr lang="ko-KR" altLang="en-US" sz="1400" b="1" dirty="0">
              <a:solidFill>
                <a:schemeClr val="accent1"/>
              </a:solidFill>
              <a:cs typeface="Arial" pitchFamily="34" charset="0"/>
            </a:endParaRPr>
          </a:p>
        </p:txBody>
      </p:sp>
      <p:sp>
        <p:nvSpPr>
          <p:cNvPr id="8" name="그림 개체 틀 7">
            <a:extLst>
              <a:ext uri="{FF2B5EF4-FFF2-40B4-BE49-F238E27FC236}">
                <a16:creationId xmlns:a16="http://schemas.microsoft.com/office/drawing/2014/main" id="{9952C149-3BD9-483E-85CA-5576705DB203}"/>
              </a:ext>
            </a:extLst>
          </p:cNvPr>
          <p:cNvSpPr>
            <a:spLocks noGrp="1"/>
          </p:cNvSpPr>
          <p:nvPr>
            <p:ph type="pic" idx="13"/>
          </p:nvPr>
        </p:nvSpPr>
        <p:spPr/>
      </p:sp>
    </p:spTree>
    <p:extLst>
      <p:ext uri="{BB962C8B-B14F-4D97-AF65-F5344CB8AC3E}">
        <p14:creationId xmlns:p14="http://schemas.microsoft.com/office/powerpoint/2010/main" val="322366547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Infographic Style</a:t>
            </a:r>
          </a:p>
        </p:txBody>
      </p:sp>
      <p:grpSp>
        <p:nvGrpSpPr>
          <p:cNvPr id="3" name="Group 2">
            <a:extLst>
              <a:ext uri="{FF2B5EF4-FFF2-40B4-BE49-F238E27FC236}">
                <a16:creationId xmlns:a16="http://schemas.microsoft.com/office/drawing/2014/main" id="{F41B6B9C-0A44-49F1-86A7-F7D9B530D493}"/>
              </a:ext>
            </a:extLst>
          </p:cNvPr>
          <p:cNvGrpSpPr/>
          <p:nvPr/>
        </p:nvGrpSpPr>
        <p:grpSpPr>
          <a:xfrm>
            <a:off x="2238872" y="2888109"/>
            <a:ext cx="3277810" cy="3277197"/>
            <a:chOff x="1591358" y="2321470"/>
            <a:chExt cx="2128881" cy="2128484"/>
          </a:xfrm>
          <a:solidFill>
            <a:schemeClr val="accent3"/>
          </a:solidFill>
        </p:grpSpPr>
        <p:sp>
          <p:nvSpPr>
            <p:cNvPr id="4" name="Moon 3">
              <a:extLst>
                <a:ext uri="{FF2B5EF4-FFF2-40B4-BE49-F238E27FC236}">
                  <a16:creationId xmlns:a16="http://schemas.microsoft.com/office/drawing/2014/main" id="{DB34A44D-AEBF-426B-8A54-3C29454C0A27}"/>
                </a:ext>
              </a:extLst>
            </p:cNvPr>
            <p:cNvSpPr/>
            <p:nvPr/>
          </p:nvSpPr>
          <p:spPr>
            <a:xfrm rot="16200000">
              <a:off x="1819958" y="3272550"/>
              <a:ext cx="457200" cy="914400"/>
            </a:xfrm>
            <a:prstGeom prst="moon">
              <a:avLst>
                <a:gd name="adj" fmla="val 8711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 name="Moon 4">
              <a:extLst>
                <a:ext uri="{FF2B5EF4-FFF2-40B4-BE49-F238E27FC236}">
                  <a16:creationId xmlns:a16="http://schemas.microsoft.com/office/drawing/2014/main" id="{2F03FA22-35E0-4A0A-91E5-94FE2028BD64}"/>
                </a:ext>
              </a:extLst>
            </p:cNvPr>
            <p:cNvSpPr/>
            <p:nvPr/>
          </p:nvSpPr>
          <p:spPr>
            <a:xfrm rot="5400000">
              <a:off x="3034439" y="2568924"/>
              <a:ext cx="457200" cy="914400"/>
            </a:xfrm>
            <a:prstGeom prst="moon">
              <a:avLst>
                <a:gd name="adj" fmla="val 8711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 name="Moon 5">
              <a:extLst>
                <a:ext uri="{FF2B5EF4-FFF2-40B4-BE49-F238E27FC236}">
                  <a16:creationId xmlns:a16="http://schemas.microsoft.com/office/drawing/2014/main" id="{00A60B79-20B0-4D9A-847F-7A6EBE37C08C}"/>
                </a:ext>
              </a:extLst>
            </p:cNvPr>
            <p:cNvSpPr/>
            <p:nvPr/>
          </p:nvSpPr>
          <p:spPr>
            <a:xfrm rot="8100000">
              <a:off x="3091940" y="3102953"/>
              <a:ext cx="457200" cy="914400"/>
            </a:xfrm>
            <a:prstGeom prst="moon">
              <a:avLst>
                <a:gd name="adj" fmla="val 8711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 name="Moon 6">
              <a:extLst>
                <a:ext uri="{FF2B5EF4-FFF2-40B4-BE49-F238E27FC236}">
                  <a16:creationId xmlns:a16="http://schemas.microsoft.com/office/drawing/2014/main" id="{D2118F85-FB00-42D2-A5C6-415D83CCCFC6}"/>
                </a:ext>
              </a:extLst>
            </p:cNvPr>
            <p:cNvSpPr/>
            <p:nvPr/>
          </p:nvSpPr>
          <p:spPr>
            <a:xfrm rot="10800000">
              <a:off x="2761036" y="3535554"/>
              <a:ext cx="457200" cy="914400"/>
            </a:xfrm>
            <a:prstGeom prst="moon">
              <a:avLst>
                <a:gd name="adj" fmla="val 8711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 name="Moon 7">
              <a:extLst>
                <a:ext uri="{FF2B5EF4-FFF2-40B4-BE49-F238E27FC236}">
                  <a16:creationId xmlns:a16="http://schemas.microsoft.com/office/drawing/2014/main" id="{56B528C6-C49C-4D4B-BCC4-E985AB624589}"/>
                </a:ext>
              </a:extLst>
            </p:cNvPr>
            <p:cNvSpPr/>
            <p:nvPr/>
          </p:nvSpPr>
          <p:spPr>
            <a:xfrm rot="18900000">
              <a:off x="1732648" y="2730923"/>
              <a:ext cx="457200" cy="914400"/>
            </a:xfrm>
            <a:prstGeom prst="moon">
              <a:avLst>
                <a:gd name="adj" fmla="val 8711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 name="Moon 8">
              <a:extLst>
                <a:ext uri="{FF2B5EF4-FFF2-40B4-BE49-F238E27FC236}">
                  <a16:creationId xmlns:a16="http://schemas.microsoft.com/office/drawing/2014/main" id="{9587DB0D-0B7B-46CE-B632-C99CD649FE0C}"/>
                </a:ext>
              </a:extLst>
            </p:cNvPr>
            <p:cNvSpPr/>
            <p:nvPr/>
          </p:nvSpPr>
          <p:spPr>
            <a:xfrm>
              <a:off x="2080003" y="2321470"/>
              <a:ext cx="457200" cy="914400"/>
            </a:xfrm>
            <a:prstGeom prst="moon">
              <a:avLst>
                <a:gd name="adj" fmla="val 8711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0" name="Moon 9">
              <a:extLst>
                <a:ext uri="{FF2B5EF4-FFF2-40B4-BE49-F238E27FC236}">
                  <a16:creationId xmlns:a16="http://schemas.microsoft.com/office/drawing/2014/main" id="{80AC5DB5-C31B-4F60-92C9-C6D0CFA80621}"/>
                </a:ext>
              </a:extLst>
            </p:cNvPr>
            <p:cNvSpPr/>
            <p:nvPr/>
          </p:nvSpPr>
          <p:spPr>
            <a:xfrm rot="2700000">
              <a:off x="2625353" y="2221703"/>
              <a:ext cx="457200" cy="914400"/>
            </a:xfrm>
            <a:prstGeom prst="moon">
              <a:avLst>
                <a:gd name="adj" fmla="val 8711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1" name="Moon 10">
              <a:extLst>
                <a:ext uri="{FF2B5EF4-FFF2-40B4-BE49-F238E27FC236}">
                  <a16:creationId xmlns:a16="http://schemas.microsoft.com/office/drawing/2014/main" id="{2BDEB125-5EAC-4589-9D76-B4B4A5D5AC3D}"/>
                </a:ext>
              </a:extLst>
            </p:cNvPr>
            <p:cNvSpPr/>
            <p:nvPr/>
          </p:nvSpPr>
          <p:spPr>
            <a:xfrm rot="13500000">
              <a:off x="2239929" y="3595108"/>
              <a:ext cx="457200" cy="914400"/>
            </a:xfrm>
            <a:prstGeom prst="moon">
              <a:avLst>
                <a:gd name="adj" fmla="val 8711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grpSp>
        <p:nvGrpSpPr>
          <p:cNvPr id="12" name="Group 11">
            <a:extLst>
              <a:ext uri="{FF2B5EF4-FFF2-40B4-BE49-F238E27FC236}">
                <a16:creationId xmlns:a16="http://schemas.microsoft.com/office/drawing/2014/main" id="{4D44C953-CA3D-43A9-8876-0207545FD6D1}"/>
              </a:ext>
            </a:extLst>
          </p:cNvPr>
          <p:cNvGrpSpPr/>
          <p:nvPr/>
        </p:nvGrpSpPr>
        <p:grpSpPr>
          <a:xfrm>
            <a:off x="6747326" y="1735981"/>
            <a:ext cx="3277810" cy="3277197"/>
            <a:chOff x="1591358" y="2321470"/>
            <a:chExt cx="2128881" cy="2128484"/>
          </a:xfrm>
          <a:solidFill>
            <a:schemeClr val="accent4"/>
          </a:solidFill>
        </p:grpSpPr>
        <p:sp>
          <p:nvSpPr>
            <p:cNvPr id="13" name="Moon 12">
              <a:extLst>
                <a:ext uri="{FF2B5EF4-FFF2-40B4-BE49-F238E27FC236}">
                  <a16:creationId xmlns:a16="http://schemas.microsoft.com/office/drawing/2014/main" id="{21CB4BE3-276C-4B85-A9FE-E16F48213556}"/>
                </a:ext>
              </a:extLst>
            </p:cNvPr>
            <p:cNvSpPr/>
            <p:nvPr/>
          </p:nvSpPr>
          <p:spPr>
            <a:xfrm rot="16200000">
              <a:off x="1819958" y="3272550"/>
              <a:ext cx="457200" cy="914400"/>
            </a:xfrm>
            <a:prstGeom prst="moon">
              <a:avLst>
                <a:gd name="adj" fmla="val 8711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4" name="Moon 13">
              <a:extLst>
                <a:ext uri="{FF2B5EF4-FFF2-40B4-BE49-F238E27FC236}">
                  <a16:creationId xmlns:a16="http://schemas.microsoft.com/office/drawing/2014/main" id="{278AF7B1-B7B6-43C9-AB4B-38360DE18951}"/>
                </a:ext>
              </a:extLst>
            </p:cNvPr>
            <p:cNvSpPr/>
            <p:nvPr/>
          </p:nvSpPr>
          <p:spPr>
            <a:xfrm rot="5400000">
              <a:off x="3034439" y="2568924"/>
              <a:ext cx="457200" cy="914400"/>
            </a:xfrm>
            <a:prstGeom prst="moon">
              <a:avLst>
                <a:gd name="adj" fmla="val 8711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5" name="Moon 14">
              <a:extLst>
                <a:ext uri="{FF2B5EF4-FFF2-40B4-BE49-F238E27FC236}">
                  <a16:creationId xmlns:a16="http://schemas.microsoft.com/office/drawing/2014/main" id="{6D483F43-5C59-44D9-924C-B5E052E4FFE5}"/>
                </a:ext>
              </a:extLst>
            </p:cNvPr>
            <p:cNvSpPr/>
            <p:nvPr/>
          </p:nvSpPr>
          <p:spPr>
            <a:xfrm rot="8100000">
              <a:off x="3091940" y="3102953"/>
              <a:ext cx="457200" cy="914400"/>
            </a:xfrm>
            <a:prstGeom prst="moon">
              <a:avLst>
                <a:gd name="adj" fmla="val 8711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6" name="Moon 15">
              <a:extLst>
                <a:ext uri="{FF2B5EF4-FFF2-40B4-BE49-F238E27FC236}">
                  <a16:creationId xmlns:a16="http://schemas.microsoft.com/office/drawing/2014/main" id="{C797B4B2-451F-48F2-9537-9D64D60B9F47}"/>
                </a:ext>
              </a:extLst>
            </p:cNvPr>
            <p:cNvSpPr/>
            <p:nvPr/>
          </p:nvSpPr>
          <p:spPr>
            <a:xfrm rot="10800000">
              <a:off x="2761036" y="3535554"/>
              <a:ext cx="457200" cy="914400"/>
            </a:xfrm>
            <a:prstGeom prst="moon">
              <a:avLst>
                <a:gd name="adj" fmla="val 8711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7" name="Moon 16">
              <a:extLst>
                <a:ext uri="{FF2B5EF4-FFF2-40B4-BE49-F238E27FC236}">
                  <a16:creationId xmlns:a16="http://schemas.microsoft.com/office/drawing/2014/main" id="{38F1F378-4E59-468A-AC9A-CAB4CFEE05EC}"/>
                </a:ext>
              </a:extLst>
            </p:cNvPr>
            <p:cNvSpPr/>
            <p:nvPr/>
          </p:nvSpPr>
          <p:spPr>
            <a:xfrm rot="18900000">
              <a:off x="1732648" y="2730923"/>
              <a:ext cx="457200" cy="914400"/>
            </a:xfrm>
            <a:prstGeom prst="moon">
              <a:avLst>
                <a:gd name="adj" fmla="val 8711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8" name="Moon 17">
              <a:extLst>
                <a:ext uri="{FF2B5EF4-FFF2-40B4-BE49-F238E27FC236}">
                  <a16:creationId xmlns:a16="http://schemas.microsoft.com/office/drawing/2014/main" id="{6540BFCC-0A89-4C1E-9132-F0DC65D8ADF8}"/>
                </a:ext>
              </a:extLst>
            </p:cNvPr>
            <p:cNvSpPr/>
            <p:nvPr/>
          </p:nvSpPr>
          <p:spPr>
            <a:xfrm>
              <a:off x="2080003" y="2321470"/>
              <a:ext cx="457200" cy="914400"/>
            </a:xfrm>
            <a:prstGeom prst="moon">
              <a:avLst>
                <a:gd name="adj" fmla="val 8711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9" name="Moon 18">
              <a:extLst>
                <a:ext uri="{FF2B5EF4-FFF2-40B4-BE49-F238E27FC236}">
                  <a16:creationId xmlns:a16="http://schemas.microsoft.com/office/drawing/2014/main" id="{4D2243A3-D234-4A4D-A0D7-32D0AAB634EC}"/>
                </a:ext>
              </a:extLst>
            </p:cNvPr>
            <p:cNvSpPr/>
            <p:nvPr/>
          </p:nvSpPr>
          <p:spPr>
            <a:xfrm rot="2700000">
              <a:off x="2625353" y="2221703"/>
              <a:ext cx="457200" cy="914400"/>
            </a:xfrm>
            <a:prstGeom prst="moon">
              <a:avLst>
                <a:gd name="adj" fmla="val 8711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20" name="Moon 19">
              <a:extLst>
                <a:ext uri="{FF2B5EF4-FFF2-40B4-BE49-F238E27FC236}">
                  <a16:creationId xmlns:a16="http://schemas.microsoft.com/office/drawing/2014/main" id="{AE8CFB06-AE15-44D7-83D8-B19E7A66EC2F}"/>
                </a:ext>
              </a:extLst>
            </p:cNvPr>
            <p:cNvSpPr/>
            <p:nvPr/>
          </p:nvSpPr>
          <p:spPr>
            <a:xfrm rot="13500000">
              <a:off x="2239929" y="3595108"/>
              <a:ext cx="457200" cy="914400"/>
            </a:xfrm>
            <a:prstGeom prst="moon">
              <a:avLst>
                <a:gd name="adj" fmla="val 8711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sp>
        <p:nvSpPr>
          <p:cNvPr id="21" name="TextBox 20">
            <a:extLst>
              <a:ext uri="{FF2B5EF4-FFF2-40B4-BE49-F238E27FC236}">
                <a16:creationId xmlns:a16="http://schemas.microsoft.com/office/drawing/2014/main" id="{EA9BE94A-5593-410E-88C5-90C32F6C8C56}"/>
              </a:ext>
            </a:extLst>
          </p:cNvPr>
          <p:cNvSpPr txBox="1"/>
          <p:nvPr/>
        </p:nvSpPr>
        <p:spPr>
          <a:xfrm>
            <a:off x="908704" y="1772817"/>
            <a:ext cx="1411827" cy="276999"/>
          </a:xfrm>
          <a:prstGeom prst="rect">
            <a:avLst/>
          </a:prstGeom>
          <a:solidFill>
            <a:schemeClr val="accent3"/>
          </a:solidFill>
        </p:spPr>
        <p:txBody>
          <a:bodyPr wrap="square" rtlCol="0">
            <a:spAutoFit/>
          </a:bodyPr>
          <a:lstStyle/>
          <a:p>
            <a:r>
              <a:rPr lang="en-US" altLang="ko-KR" sz="1200" b="1" dirty="0">
                <a:solidFill>
                  <a:schemeClr val="bg1"/>
                </a:solidFill>
                <a:cs typeface="Arial" pitchFamily="34" charset="0"/>
              </a:rPr>
              <a:t>Your Text  Here</a:t>
            </a:r>
            <a:endParaRPr lang="ko-KR" altLang="en-US" sz="1200" b="1" dirty="0">
              <a:solidFill>
                <a:schemeClr val="bg1"/>
              </a:solidFill>
              <a:cs typeface="Arial" pitchFamily="34" charset="0"/>
            </a:endParaRPr>
          </a:p>
        </p:txBody>
      </p:sp>
      <p:sp>
        <p:nvSpPr>
          <p:cNvPr id="22" name="TextBox 21">
            <a:extLst>
              <a:ext uri="{FF2B5EF4-FFF2-40B4-BE49-F238E27FC236}">
                <a16:creationId xmlns:a16="http://schemas.microsoft.com/office/drawing/2014/main" id="{0A066CF5-69D5-4996-B3CA-4D2F8B9967B4}"/>
              </a:ext>
            </a:extLst>
          </p:cNvPr>
          <p:cNvSpPr txBox="1"/>
          <p:nvPr/>
        </p:nvSpPr>
        <p:spPr>
          <a:xfrm>
            <a:off x="908703" y="2055552"/>
            <a:ext cx="4923013" cy="830997"/>
          </a:xfrm>
          <a:prstGeom prst="rect">
            <a:avLst/>
          </a:prstGeom>
          <a:noFill/>
        </p:spPr>
        <p:txBody>
          <a:bodyPr wrap="square" rtlCol="0">
            <a:spAutoFit/>
          </a:bodyPr>
          <a:lstStyle/>
          <a:p>
            <a:r>
              <a:rPr lang="en-US" altLang="ko-KR" sz="1200" dirty="0">
                <a:solidFill>
                  <a:schemeClr val="tx1">
                    <a:lumMod val="65000"/>
                    <a:lumOff val="35000"/>
                  </a:schemeClr>
                </a:solidFill>
                <a:cs typeface="Arial" pitchFamily="34" charset="0"/>
              </a:rPr>
              <a:t>You can simply impress your audience and add a unique zing and appeal to your Presentations. Easy to change colors, photos and Text. I hope and I believe that this Template will your Time, Money and Reputation.</a:t>
            </a:r>
            <a:r>
              <a:rPr lang="ko-KR" altLang="en-US" sz="1200" dirty="0">
                <a:solidFill>
                  <a:schemeClr val="tx1">
                    <a:lumMod val="65000"/>
                    <a:lumOff val="35000"/>
                  </a:schemeClr>
                </a:solidFill>
                <a:cs typeface="Arial" pitchFamily="34" charset="0"/>
              </a:rPr>
              <a:t> </a:t>
            </a:r>
          </a:p>
        </p:txBody>
      </p:sp>
      <p:sp>
        <p:nvSpPr>
          <p:cNvPr id="23" name="TextBox 22">
            <a:extLst>
              <a:ext uri="{FF2B5EF4-FFF2-40B4-BE49-F238E27FC236}">
                <a16:creationId xmlns:a16="http://schemas.microsoft.com/office/drawing/2014/main" id="{0DD5AD1C-3627-462A-8CC0-CF83BD799A10}"/>
              </a:ext>
            </a:extLst>
          </p:cNvPr>
          <p:cNvSpPr txBox="1"/>
          <p:nvPr/>
        </p:nvSpPr>
        <p:spPr>
          <a:xfrm>
            <a:off x="9902715" y="4994331"/>
            <a:ext cx="1411827" cy="276999"/>
          </a:xfrm>
          <a:prstGeom prst="rect">
            <a:avLst/>
          </a:prstGeom>
          <a:solidFill>
            <a:schemeClr val="accent4"/>
          </a:solidFill>
        </p:spPr>
        <p:txBody>
          <a:bodyPr wrap="square" rtlCol="0">
            <a:spAutoFit/>
          </a:bodyPr>
          <a:lstStyle/>
          <a:p>
            <a:pPr algn="r"/>
            <a:r>
              <a:rPr lang="en-US" altLang="ko-KR" sz="1200" b="1" dirty="0">
                <a:solidFill>
                  <a:schemeClr val="bg1"/>
                </a:solidFill>
                <a:cs typeface="Arial" pitchFamily="34" charset="0"/>
              </a:rPr>
              <a:t>Your Text  Here</a:t>
            </a:r>
            <a:endParaRPr lang="ko-KR" altLang="en-US" sz="1200" b="1" dirty="0">
              <a:solidFill>
                <a:schemeClr val="bg1"/>
              </a:solidFill>
              <a:cs typeface="Arial" pitchFamily="34" charset="0"/>
            </a:endParaRPr>
          </a:p>
        </p:txBody>
      </p:sp>
      <p:sp>
        <p:nvSpPr>
          <p:cNvPr id="24" name="TextBox 23">
            <a:extLst>
              <a:ext uri="{FF2B5EF4-FFF2-40B4-BE49-F238E27FC236}">
                <a16:creationId xmlns:a16="http://schemas.microsoft.com/office/drawing/2014/main" id="{0A12682F-9114-4B15-A951-04655F6699D6}"/>
              </a:ext>
            </a:extLst>
          </p:cNvPr>
          <p:cNvSpPr txBox="1"/>
          <p:nvPr/>
        </p:nvSpPr>
        <p:spPr>
          <a:xfrm>
            <a:off x="6419269" y="5277066"/>
            <a:ext cx="4895273" cy="830997"/>
          </a:xfrm>
          <a:prstGeom prst="rect">
            <a:avLst/>
          </a:prstGeom>
          <a:noFill/>
        </p:spPr>
        <p:txBody>
          <a:bodyPr wrap="square" rtlCol="0">
            <a:spAutoFit/>
          </a:bodyPr>
          <a:lstStyle/>
          <a:p>
            <a:pPr algn="r"/>
            <a:r>
              <a:rPr lang="en-US" altLang="ko-KR" sz="1200" dirty="0">
                <a:solidFill>
                  <a:schemeClr val="tx1">
                    <a:lumMod val="65000"/>
                    <a:lumOff val="35000"/>
                  </a:schemeClr>
                </a:solidFill>
                <a:cs typeface="Arial" pitchFamily="34" charset="0"/>
              </a:rPr>
              <a:t>You can simply impress your audience and add a unique zing and appeal to your Presentations. Easy to change colors, photos and Text. I hope and I believe that this Template will your Time, Money and Reputation.</a:t>
            </a:r>
            <a:r>
              <a:rPr lang="ko-KR" altLang="en-US" sz="1200" dirty="0">
                <a:solidFill>
                  <a:schemeClr val="tx1">
                    <a:lumMod val="65000"/>
                    <a:lumOff val="35000"/>
                  </a:schemeClr>
                </a:solidFill>
                <a:cs typeface="Arial" pitchFamily="34" charset="0"/>
              </a:rPr>
              <a:t> </a:t>
            </a:r>
          </a:p>
        </p:txBody>
      </p:sp>
      <p:sp>
        <p:nvSpPr>
          <p:cNvPr id="25" name="TextBox 24">
            <a:extLst>
              <a:ext uri="{FF2B5EF4-FFF2-40B4-BE49-F238E27FC236}">
                <a16:creationId xmlns:a16="http://schemas.microsoft.com/office/drawing/2014/main" id="{257A7766-919D-4182-A13C-A8FFA2C2F202}"/>
              </a:ext>
            </a:extLst>
          </p:cNvPr>
          <p:cNvSpPr txBox="1"/>
          <p:nvPr/>
        </p:nvSpPr>
        <p:spPr>
          <a:xfrm>
            <a:off x="4378124" y="3796124"/>
            <a:ext cx="864095"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Option</a:t>
            </a:r>
            <a:endParaRPr lang="ko-KR" altLang="en-US" sz="1400" b="1" dirty="0">
              <a:solidFill>
                <a:schemeClr val="bg1"/>
              </a:solidFill>
              <a:cs typeface="Arial" pitchFamily="34" charset="0"/>
            </a:endParaRPr>
          </a:p>
        </p:txBody>
      </p:sp>
      <p:sp>
        <p:nvSpPr>
          <p:cNvPr id="26" name="TextBox 25">
            <a:extLst>
              <a:ext uri="{FF2B5EF4-FFF2-40B4-BE49-F238E27FC236}">
                <a16:creationId xmlns:a16="http://schemas.microsoft.com/office/drawing/2014/main" id="{A5DC1BA7-B4BE-4E41-BFFF-881E5F6AA3A8}"/>
              </a:ext>
            </a:extLst>
          </p:cNvPr>
          <p:cNvSpPr txBox="1"/>
          <p:nvPr/>
        </p:nvSpPr>
        <p:spPr>
          <a:xfrm rot="2700000">
            <a:off x="4478878" y="4615389"/>
            <a:ext cx="864095"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Option</a:t>
            </a:r>
            <a:endParaRPr lang="ko-KR" altLang="en-US" sz="1400" b="1" dirty="0">
              <a:solidFill>
                <a:schemeClr val="bg1"/>
              </a:solidFill>
              <a:cs typeface="Arial" pitchFamily="34" charset="0"/>
            </a:endParaRPr>
          </a:p>
        </p:txBody>
      </p:sp>
      <p:sp>
        <p:nvSpPr>
          <p:cNvPr id="27" name="TextBox 26">
            <a:extLst>
              <a:ext uri="{FF2B5EF4-FFF2-40B4-BE49-F238E27FC236}">
                <a16:creationId xmlns:a16="http://schemas.microsoft.com/office/drawing/2014/main" id="{BBF22B13-8E95-40EA-8ACB-9D48530355D1}"/>
              </a:ext>
            </a:extLst>
          </p:cNvPr>
          <p:cNvSpPr txBox="1"/>
          <p:nvPr/>
        </p:nvSpPr>
        <p:spPr>
          <a:xfrm rot="5400000">
            <a:off x="3941140" y="5279034"/>
            <a:ext cx="864095"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Option</a:t>
            </a:r>
            <a:endParaRPr lang="ko-KR" altLang="en-US" sz="1400" b="1" dirty="0">
              <a:solidFill>
                <a:schemeClr val="bg1"/>
              </a:solidFill>
              <a:cs typeface="Arial" pitchFamily="34" charset="0"/>
            </a:endParaRPr>
          </a:p>
        </p:txBody>
      </p:sp>
      <p:sp>
        <p:nvSpPr>
          <p:cNvPr id="28" name="TextBox 27">
            <a:extLst>
              <a:ext uri="{FF2B5EF4-FFF2-40B4-BE49-F238E27FC236}">
                <a16:creationId xmlns:a16="http://schemas.microsoft.com/office/drawing/2014/main" id="{0EC861C6-A33F-463A-B85B-400B785A44D6}"/>
              </a:ext>
            </a:extLst>
          </p:cNvPr>
          <p:cNvSpPr txBox="1"/>
          <p:nvPr/>
        </p:nvSpPr>
        <p:spPr>
          <a:xfrm rot="7851716">
            <a:off x="3190120" y="5332501"/>
            <a:ext cx="864095"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Option</a:t>
            </a:r>
            <a:endParaRPr lang="ko-KR" altLang="en-US" sz="1400" b="1" dirty="0">
              <a:solidFill>
                <a:schemeClr val="bg1"/>
              </a:solidFill>
              <a:cs typeface="Arial" pitchFamily="34" charset="0"/>
            </a:endParaRPr>
          </a:p>
        </p:txBody>
      </p:sp>
      <p:sp>
        <p:nvSpPr>
          <p:cNvPr id="29" name="TextBox 28">
            <a:extLst>
              <a:ext uri="{FF2B5EF4-FFF2-40B4-BE49-F238E27FC236}">
                <a16:creationId xmlns:a16="http://schemas.microsoft.com/office/drawing/2014/main" id="{381723E8-B9EA-46B6-AA54-E616FC55CFF0}"/>
              </a:ext>
            </a:extLst>
          </p:cNvPr>
          <p:cNvSpPr txBox="1"/>
          <p:nvPr/>
        </p:nvSpPr>
        <p:spPr>
          <a:xfrm rot="21378734">
            <a:off x="2492174" y="4905068"/>
            <a:ext cx="864095"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Option</a:t>
            </a:r>
            <a:endParaRPr lang="ko-KR" altLang="en-US" sz="1400" b="1" dirty="0">
              <a:solidFill>
                <a:schemeClr val="bg1"/>
              </a:solidFill>
              <a:cs typeface="Arial" pitchFamily="34" charset="0"/>
            </a:endParaRPr>
          </a:p>
        </p:txBody>
      </p:sp>
      <p:sp>
        <p:nvSpPr>
          <p:cNvPr id="30" name="TextBox 29">
            <a:extLst>
              <a:ext uri="{FF2B5EF4-FFF2-40B4-BE49-F238E27FC236}">
                <a16:creationId xmlns:a16="http://schemas.microsoft.com/office/drawing/2014/main" id="{6CB262F9-9E0E-45D3-B333-74FFE728E63D}"/>
              </a:ext>
            </a:extLst>
          </p:cNvPr>
          <p:cNvSpPr txBox="1"/>
          <p:nvPr/>
        </p:nvSpPr>
        <p:spPr>
          <a:xfrm rot="2700000">
            <a:off x="2392151" y="4068593"/>
            <a:ext cx="864095"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Option</a:t>
            </a:r>
            <a:endParaRPr lang="ko-KR" altLang="en-US" sz="1400" b="1" dirty="0">
              <a:solidFill>
                <a:schemeClr val="bg1"/>
              </a:solidFill>
              <a:cs typeface="Arial" pitchFamily="34" charset="0"/>
            </a:endParaRPr>
          </a:p>
        </p:txBody>
      </p:sp>
      <p:sp>
        <p:nvSpPr>
          <p:cNvPr id="31" name="TextBox 30">
            <a:extLst>
              <a:ext uri="{FF2B5EF4-FFF2-40B4-BE49-F238E27FC236}">
                <a16:creationId xmlns:a16="http://schemas.microsoft.com/office/drawing/2014/main" id="{D93BC2F7-ADB6-4772-8D6D-A55434274748}"/>
              </a:ext>
            </a:extLst>
          </p:cNvPr>
          <p:cNvSpPr txBox="1"/>
          <p:nvPr/>
        </p:nvSpPr>
        <p:spPr>
          <a:xfrm rot="5400000">
            <a:off x="2892562" y="3430678"/>
            <a:ext cx="864095"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Option</a:t>
            </a:r>
            <a:endParaRPr lang="ko-KR" altLang="en-US" sz="1400" b="1" dirty="0">
              <a:solidFill>
                <a:schemeClr val="bg1"/>
              </a:solidFill>
              <a:cs typeface="Arial" pitchFamily="34" charset="0"/>
            </a:endParaRPr>
          </a:p>
        </p:txBody>
      </p:sp>
      <p:sp>
        <p:nvSpPr>
          <p:cNvPr id="32" name="TextBox 31">
            <a:extLst>
              <a:ext uri="{FF2B5EF4-FFF2-40B4-BE49-F238E27FC236}">
                <a16:creationId xmlns:a16="http://schemas.microsoft.com/office/drawing/2014/main" id="{44F6E3C0-B960-4D1F-84B2-B401BD96D67A}"/>
              </a:ext>
            </a:extLst>
          </p:cNvPr>
          <p:cNvSpPr txBox="1"/>
          <p:nvPr/>
        </p:nvSpPr>
        <p:spPr>
          <a:xfrm rot="18900000">
            <a:off x="3732231" y="3294518"/>
            <a:ext cx="864095"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Option</a:t>
            </a:r>
            <a:endParaRPr lang="ko-KR" altLang="en-US" sz="1400" b="1" dirty="0">
              <a:solidFill>
                <a:schemeClr val="bg1"/>
              </a:solidFill>
              <a:cs typeface="Arial" pitchFamily="34" charset="0"/>
            </a:endParaRPr>
          </a:p>
        </p:txBody>
      </p:sp>
      <p:sp>
        <p:nvSpPr>
          <p:cNvPr id="33" name="TextBox 32">
            <a:extLst>
              <a:ext uri="{FF2B5EF4-FFF2-40B4-BE49-F238E27FC236}">
                <a16:creationId xmlns:a16="http://schemas.microsoft.com/office/drawing/2014/main" id="{14D326F9-E9A3-4B67-B163-EB72FE7F73E1}"/>
              </a:ext>
            </a:extLst>
          </p:cNvPr>
          <p:cNvSpPr txBox="1"/>
          <p:nvPr/>
        </p:nvSpPr>
        <p:spPr>
          <a:xfrm>
            <a:off x="8874289" y="2668318"/>
            <a:ext cx="864095"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Option</a:t>
            </a:r>
            <a:endParaRPr lang="ko-KR" altLang="en-US" sz="1400" b="1" dirty="0">
              <a:solidFill>
                <a:schemeClr val="bg1"/>
              </a:solidFill>
              <a:cs typeface="Arial" pitchFamily="34" charset="0"/>
            </a:endParaRPr>
          </a:p>
        </p:txBody>
      </p:sp>
      <p:sp>
        <p:nvSpPr>
          <p:cNvPr id="34" name="TextBox 33">
            <a:extLst>
              <a:ext uri="{FF2B5EF4-FFF2-40B4-BE49-F238E27FC236}">
                <a16:creationId xmlns:a16="http://schemas.microsoft.com/office/drawing/2014/main" id="{B761DDA9-A58C-4693-BB52-A57890FA0918}"/>
              </a:ext>
            </a:extLst>
          </p:cNvPr>
          <p:cNvSpPr txBox="1"/>
          <p:nvPr/>
        </p:nvSpPr>
        <p:spPr>
          <a:xfrm rot="2700000">
            <a:off x="8975043" y="3487582"/>
            <a:ext cx="864095"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Option</a:t>
            </a:r>
            <a:endParaRPr lang="ko-KR" altLang="en-US" sz="1400" b="1" dirty="0">
              <a:solidFill>
                <a:schemeClr val="bg1"/>
              </a:solidFill>
              <a:cs typeface="Arial" pitchFamily="34" charset="0"/>
            </a:endParaRPr>
          </a:p>
        </p:txBody>
      </p:sp>
      <p:sp>
        <p:nvSpPr>
          <p:cNvPr id="35" name="TextBox 34">
            <a:extLst>
              <a:ext uri="{FF2B5EF4-FFF2-40B4-BE49-F238E27FC236}">
                <a16:creationId xmlns:a16="http://schemas.microsoft.com/office/drawing/2014/main" id="{607850FA-9514-4D23-BC57-45CCB10DCB3C}"/>
              </a:ext>
            </a:extLst>
          </p:cNvPr>
          <p:cNvSpPr txBox="1"/>
          <p:nvPr/>
        </p:nvSpPr>
        <p:spPr>
          <a:xfrm rot="5400000">
            <a:off x="8437305" y="4151227"/>
            <a:ext cx="864095"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Option</a:t>
            </a:r>
            <a:endParaRPr lang="ko-KR" altLang="en-US" sz="1400" b="1" dirty="0">
              <a:solidFill>
                <a:schemeClr val="bg1"/>
              </a:solidFill>
              <a:cs typeface="Arial" pitchFamily="34" charset="0"/>
            </a:endParaRPr>
          </a:p>
        </p:txBody>
      </p:sp>
      <p:sp>
        <p:nvSpPr>
          <p:cNvPr id="36" name="TextBox 35">
            <a:extLst>
              <a:ext uri="{FF2B5EF4-FFF2-40B4-BE49-F238E27FC236}">
                <a16:creationId xmlns:a16="http://schemas.microsoft.com/office/drawing/2014/main" id="{C14FD028-FAB0-4597-964C-DCF2362E488F}"/>
              </a:ext>
            </a:extLst>
          </p:cNvPr>
          <p:cNvSpPr txBox="1"/>
          <p:nvPr/>
        </p:nvSpPr>
        <p:spPr>
          <a:xfrm rot="7851716">
            <a:off x="7686285" y="4204694"/>
            <a:ext cx="864095"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Option</a:t>
            </a:r>
            <a:endParaRPr lang="ko-KR" altLang="en-US" sz="1400" b="1" dirty="0">
              <a:solidFill>
                <a:schemeClr val="bg1"/>
              </a:solidFill>
              <a:cs typeface="Arial" pitchFamily="34" charset="0"/>
            </a:endParaRPr>
          </a:p>
        </p:txBody>
      </p:sp>
      <p:sp>
        <p:nvSpPr>
          <p:cNvPr id="37" name="TextBox 36">
            <a:extLst>
              <a:ext uri="{FF2B5EF4-FFF2-40B4-BE49-F238E27FC236}">
                <a16:creationId xmlns:a16="http://schemas.microsoft.com/office/drawing/2014/main" id="{80C3A6D9-AABD-4759-859E-FA12580E3407}"/>
              </a:ext>
            </a:extLst>
          </p:cNvPr>
          <p:cNvSpPr txBox="1"/>
          <p:nvPr/>
        </p:nvSpPr>
        <p:spPr>
          <a:xfrm rot="21378734">
            <a:off x="6988339" y="3777261"/>
            <a:ext cx="864095"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Option</a:t>
            </a:r>
            <a:endParaRPr lang="ko-KR" altLang="en-US" sz="1400" b="1" dirty="0">
              <a:solidFill>
                <a:schemeClr val="bg1"/>
              </a:solidFill>
              <a:cs typeface="Arial" pitchFamily="34" charset="0"/>
            </a:endParaRPr>
          </a:p>
        </p:txBody>
      </p:sp>
      <p:sp>
        <p:nvSpPr>
          <p:cNvPr id="38" name="TextBox 37">
            <a:extLst>
              <a:ext uri="{FF2B5EF4-FFF2-40B4-BE49-F238E27FC236}">
                <a16:creationId xmlns:a16="http://schemas.microsoft.com/office/drawing/2014/main" id="{AC9A4356-403E-4FBF-8E1B-AAEC635FF82E}"/>
              </a:ext>
            </a:extLst>
          </p:cNvPr>
          <p:cNvSpPr txBox="1"/>
          <p:nvPr/>
        </p:nvSpPr>
        <p:spPr>
          <a:xfrm rot="2700000">
            <a:off x="6888316" y="2940786"/>
            <a:ext cx="864095"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Option</a:t>
            </a:r>
            <a:endParaRPr lang="ko-KR" altLang="en-US" sz="1400" b="1" dirty="0">
              <a:solidFill>
                <a:schemeClr val="bg1"/>
              </a:solidFill>
              <a:cs typeface="Arial" pitchFamily="34" charset="0"/>
            </a:endParaRPr>
          </a:p>
        </p:txBody>
      </p:sp>
      <p:sp>
        <p:nvSpPr>
          <p:cNvPr id="39" name="TextBox 38">
            <a:extLst>
              <a:ext uri="{FF2B5EF4-FFF2-40B4-BE49-F238E27FC236}">
                <a16:creationId xmlns:a16="http://schemas.microsoft.com/office/drawing/2014/main" id="{CD12CAF7-8C94-485B-B96B-DA71DA3ED61B}"/>
              </a:ext>
            </a:extLst>
          </p:cNvPr>
          <p:cNvSpPr txBox="1"/>
          <p:nvPr/>
        </p:nvSpPr>
        <p:spPr>
          <a:xfrm rot="5400000">
            <a:off x="7388727" y="2302871"/>
            <a:ext cx="864095"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Option</a:t>
            </a:r>
            <a:endParaRPr lang="ko-KR" altLang="en-US" sz="1400" b="1" dirty="0">
              <a:solidFill>
                <a:schemeClr val="bg1"/>
              </a:solidFill>
              <a:cs typeface="Arial" pitchFamily="34" charset="0"/>
            </a:endParaRPr>
          </a:p>
        </p:txBody>
      </p:sp>
      <p:sp>
        <p:nvSpPr>
          <p:cNvPr id="40" name="TextBox 39">
            <a:extLst>
              <a:ext uri="{FF2B5EF4-FFF2-40B4-BE49-F238E27FC236}">
                <a16:creationId xmlns:a16="http://schemas.microsoft.com/office/drawing/2014/main" id="{596CE690-08B8-425A-BC5D-356A0077AD6B}"/>
              </a:ext>
            </a:extLst>
          </p:cNvPr>
          <p:cNvSpPr txBox="1"/>
          <p:nvPr/>
        </p:nvSpPr>
        <p:spPr>
          <a:xfrm rot="18900000">
            <a:off x="8228396" y="2166711"/>
            <a:ext cx="864095"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Option</a:t>
            </a:r>
            <a:endParaRPr lang="ko-KR" altLang="en-US" sz="1400" b="1" dirty="0">
              <a:solidFill>
                <a:schemeClr val="bg1"/>
              </a:solidFill>
              <a:cs typeface="Arial" pitchFamily="34" charset="0"/>
            </a:endParaRPr>
          </a:p>
        </p:txBody>
      </p:sp>
      <p:sp>
        <p:nvSpPr>
          <p:cNvPr id="41" name="Oval 7">
            <a:extLst>
              <a:ext uri="{FF2B5EF4-FFF2-40B4-BE49-F238E27FC236}">
                <a16:creationId xmlns:a16="http://schemas.microsoft.com/office/drawing/2014/main" id="{9D365137-39E9-4AE8-920B-7758D77029EA}"/>
              </a:ext>
            </a:extLst>
          </p:cNvPr>
          <p:cNvSpPr/>
          <p:nvPr/>
        </p:nvSpPr>
        <p:spPr>
          <a:xfrm>
            <a:off x="8186988" y="3174555"/>
            <a:ext cx="361277" cy="361277"/>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2" name="Left Arrow 1">
            <a:extLst>
              <a:ext uri="{FF2B5EF4-FFF2-40B4-BE49-F238E27FC236}">
                <a16:creationId xmlns:a16="http://schemas.microsoft.com/office/drawing/2014/main" id="{092B1F7E-C3E7-493C-87C9-50826276698F}"/>
              </a:ext>
            </a:extLst>
          </p:cNvPr>
          <p:cNvSpPr>
            <a:spLocks noChangeAspect="1"/>
          </p:cNvSpPr>
          <p:nvPr/>
        </p:nvSpPr>
        <p:spPr>
          <a:xfrm>
            <a:off x="3687866" y="4344445"/>
            <a:ext cx="369872" cy="360000"/>
          </a:xfrm>
          <a:custGeom>
            <a:avLst/>
            <a:gdLst/>
            <a:ahLst/>
            <a:cxnLst/>
            <a:rect l="l" t="t" r="r" b="b"/>
            <a:pathLst>
              <a:path w="3306630" h="3218379">
                <a:moveTo>
                  <a:pt x="0" y="2085651"/>
                </a:moveTo>
                <a:cubicBezTo>
                  <a:pt x="253919" y="2342528"/>
                  <a:pt x="881542" y="2297196"/>
                  <a:pt x="1388167" y="2271654"/>
                </a:cubicBezTo>
                <a:lnTo>
                  <a:pt x="1417952" y="2988872"/>
                </a:lnTo>
                <a:lnTo>
                  <a:pt x="717647" y="2950294"/>
                </a:lnTo>
                <a:cubicBezTo>
                  <a:pt x="467617" y="2928101"/>
                  <a:pt x="217417" y="2555860"/>
                  <a:pt x="0" y="2085651"/>
                </a:cubicBezTo>
                <a:close/>
                <a:moveTo>
                  <a:pt x="1969797" y="2019847"/>
                </a:moveTo>
                <a:lnTo>
                  <a:pt x="1969797" y="2274913"/>
                </a:lnTo>
                <a:lnTo>
                  <a:pt x="2657809" y="2274913"/>
                </a:lnTo>
                <a:cubicBezTo>
                  <a:pt x="2787205" y="2599270"/>
                  <a:pt x="2968360" y="2923626"/>
                  <a:pt x="2675062" y="2954686"/>
                </a:cubicBezTo>
                <a:lnTo>
                  <a:pt x="1969797" y="2963313"/>
                </a:lnTo>
                <a:lnTo>
                  <a:pt x="1969797" y="3218379"/>
                </a:lnTo>
                <a:lnTo>
                  <a:pt x="1429598" y="2619113"/>
                </a:lnTo>
                <a:close/>
                <a:moveTo>
                  <a:pt x="2961009" y="1275432"/>
                </a:moveTo>
                <a:lnTo>
                  <a:pt x="3277752" y="1901203"/>
                </a:lnTo>
                <a:cubicBezTo>
                  <a:pt x="3383548" y="2128832"/>
                  <a:pt x="3186278" y="2531632"/>
                  <a:pt x="2887773" y="2955026"/>
                </a:cubicBezTo>
                <a:cubicBezTo>
                  <a:pt x="2983276" y="2606687"/>
                  <a:pt x="2630206" y="2085815"/>
                  <a:pt x="2354773" y="1659836"/>
                </a:cubicBezTo>
                <a:close/>
                <a:moveTo>
                  <a:pt x="1019997" y="990789"/>
                </a:moveTo>
                <a:lnTo>
                  <a:pt x="1268877" y="1758248"/>
                </a:lnTo>
                <a:lnTo>
                  <a:pt x="1047983" y="1630715"/>
                </a:lnTo>
                <a:lnTo>
                  <a:pt x="703977" y="2226552"/>
                </a:lnTo>
                <a:cubicBezTo>
                  <a:pt x="358378" y="2176433"/>
                  <a:pt x="-13100" y="2171140"/>
                  <a:pt x="106650" y="1901606"/>
                </a:cubicBezTo>
                <a:lnTo>
                  <a:pt x="451811" y="1286515"/>
                </a:lnTo>
                <a:lnTo>
                  <a:pt x="230918" y="1158982"/>
                </a:lnTo>
                <a:close/>
                <a:moveTo>
                  <a:pt x="2174825" y="119764"/>
                </a:moveTo>
                <a:cubicBezTo>
                  <a:pt x="2220451" y="119103"/>
                  <a:pt x="2264887" y="143875"/>
                  <a:pt x="2308274" y="203493"/>
                </a:cubicBezTo>
                <a:lnTo>
                  <a:pt x="2668377" y="809957"/>
                </a:lnTo>
                <a:lnTo>
                  <a:pt x="2889271" y="682424"/>
                </a:lnTo>
                <a:lnTo>
                  <a:pt x="2640391" y="1449883"/>
                </a:lnTo>
                <a:lnTo>
                  <a:pt x="1851312" y="1281690"/>
                </a:lnTo>
                <a:lnTo>
                  <a:pt x="2072206" y="1154157"/>
                </a:lnTo>
                <a:lnTo>
                  <a:pt x="1728200" y="558321"/>
                </a:lnTo>
                <a:cubicBezTo>
                  <a:pt x="1890352" y="352642"/>
                  <a:pt x="2037947" y="121750"/>
                  <a:pt x="2174825" y="119764"/>
                </a:cubicBezTo>
                <a:close/>
                <a:moveTo>
                  <a:pt x="1831774" y="30"/>
                </a:moveTo>
                <a:cubicBezTo>
                  <a:pt x="1948530" y="539"/>
                  <a:pt x="2073232" y="7407"/>
                  <a:pt x="2202212" y="19111"/>
                </a:cubicBezTo>
                <a:cubicBezTo>
                  <a:pt x="1852790" y="110572"/>
                  <a:pt x="1578238" y="676776"/>
                  <a:pt x="1347045" y="1128297"/>
                </a:cubicBezTo>
                <a:lnTo>
                  <a:pt x="711024" y="795483"/>
                </a:lnTo>
                <a:lnTo>
                  <a:pt x="1094586" y="208291"/>
                </a:lnTo>
                <a:cubicBezTo>
                  <a:pt x="1202761" y="54213"/>
                  <a:pt x="1481508" y="-1496"/>
                  <a:pt x="1831774" y="3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extLst>
      <p:ext uri="{BB962C8B-B14F-4D97-AF65-F5344CB8AC3E}">
        <p14:creationId xmlns:p14="http://schemas.microsoft.com/office/powerpoint/2010/main" val="394000877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Infographic Style</a:t>
            </a:r>
          </a:p>
        </p:txBody>
      </p:sp>
      <p:graphicFrame>
        <p:nvGraphicFramePr>
          <p:cNvPr id="3" name="Chart 7">
            <a:extLst>
              <a:ext uri="{FF2B5EF4-FFF2-40B4-BE49-F238E27FC236}">
                <a16:creationId xmlns:a16="http://schemas.microsoft.com/office/drawing/2014/main" id="{7454474C-8599-48F8-B543-682E2FE682D1}"/>
              </a:ext>
            </a:extLst>
          </p:cNvPr>
          <p:cNvGraphicFramePr/>
          <p:nvPr>
            <p:extLst>
              <p:ext uri="{D42A27DB-BD31-4B8C-83A1-F6EECF244321}">
                <p14:modId xmlns:p14="http://schemas.microsoft.com/office/powerpoint/2010/main" val="680889696"/>
              </p:ext>
            </p:extLst>
          </p:nvPr>
        </p:nvGraphicFramePr>
        <p:xfrm>
          <a:off x="6397840" y="3577316"/>
          <a:ext cx="1531619" cy="1650067"/>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92761F66-3F45-4EFC-8799-0717C09B53BF}"/>
              </a:ext>
            </a:extLst>
          </p:cNvPr>
          <p:cNvSpPr txBox="1"/>
          <p:nvPr/>
        </p:nvSpPr>
        <p:spPr>
          <a:xfrm>
            <a:off x="4631069" y="4171518"/>
            <a:ext cx="800920" cy="461665"/>
          </a:xfrm>
          <a:prstGeom prst="rect">
            <a:avLst/>
          </a:prstGeom>
          <a:noFill/>
        </p:spPr>
        <p:txBody>
          <a:bodyPr wrap="square" rtlCol="0" anchor="ctr">
            <a:spAutoFit/>
          </a:bodyPr>
          <a:lstStyle/>
          <a:p>
            <a:pPr algn="ctr"/>
            <a:r>
              <a:rPr lang="en-US" altLang="ko-KR" sz="2400" b="1" dirty="0">
                <a:solidFill>
                  <a:schemeClr val="tx1">
                    <a:lumMod val="75000"/>
                    <a:lumOff val="25000"/>
                  </a:schemeClr>
                </a:solidFill>
                <a:cs typeface="Arial" pitchFamily="34" charset="0"/>
              </a:rPr>
              <a:t>80%</a:t>
            </a:r>
            <a:endParaRPr lang="ko-KR" altLang="en-US" sz="2400" b="1" dirty="0">
              <a:solidFill>
                <a:schemeClr val="tx1">
                  <a:lumMod val="75000"/>
                  <a:lumOff val="25000"/>
                </a:schemeClr>
              </a:solidFill>
              <a:cs typeface="Arial" pitchFamily="34" charset="0"/>
            </a:endParaRPr>
          </a:p>
        </p:txBody>
      </p:sp>
      <p:sp>
        <p:nvSpPr>
          <p:cNvPr id="5" name="TextBox 4">
            <a:extLst>
              <a:ext uri="{FF2B5EF4-FFF2-40B4-BE49-F238E27FC236}">
                <a16:creationId xmlns:a16="http://schemas.microsoft.com/office/drawing/2014/main" id="{BEE81E07-9C34-4112-8693-69F4D9870D44}"/>
              </a:ext>
            </a:extLst>
          </p:cNvPr>
          <p:cNvSpPr txBox="1"/>
          <p:nvPr/>
        </p:nvSpPr>
        <p:spPr>
          <a:xfrm>
            <a:off x="6763188" y="4171518"/>
            <a:ext cx="800920" cy="461665"/>
          </a:xfrm>
          <a:prstGeom prst="rect">
            <a:avLst/>
          </a:prstGeom>
          <a:noFill/>
        </p:spPr>
        <p:txBody>
          <a:bodyPr wrap="square" rtlCol="0" anchor="ctr">
            <a:spAutoFit/>
          </a:bodyPr>
          <a:lstStyle/>
          <a:p>
            <a:pPr algn="ctr"/>
            <a:r>
              <a:rPr lang="en-US" altLang="ko-KR" sz="2400" b="1" dirty="0">
                <a:solidFill>
                  <a:schemeClr val="tx1">
                    <a:lumMod val="75000"/>
                    <a:lumOff val="25000"/>
                  </a:schemeClr>
                </a:solidFill>
                <a:cs typeface="Arial" pitchFamily="34" charset="0"/>
              </a:rPr>
              <a:t>60%</a:t>
            </a:r>
            <a:endParaRPr lang="ko-KR" altLang="en-US" sz="2400" b="1" dirty="0">
              <a:solidFill>
                <a:schemeClr val="tx1">
                  <a:lumMod val="75000"/>
                  <a:lumOff val="25000"/>
                </a:schemeClr>
              </a:solidFill>
              <a:cs typeface="Arial" pitchFamily="34" charset="0"/>
            </a:endParaRPr>
          </a:p>
        </p:txBody>
      </p:sp>
      <p:sp>
        <p:nvSpPr>
          <p:cNvPr id="6" name="Round Same Side Corner Rectangle 8">
            <a:extLst>
              <a:ext uri="{FF2B5EF4-FFF2-40B4-BE49-F238E27FC236}">
                <a16:creationId xmlns:a16="http://schemas.microsoft.com/office/drawing/2014/main" id="{548D5789-FB31-48BB-810E-E71EDF7BE49D}"/>
              </a:ext>
            </a:extLst>
          </p:cNvPr>
          <p:cNvSpPr/>
          <p:nvPr/>
        </p:nvSpPr>
        <p:spPr>
          <a:xfrm flipH="1">
            <a:off x="4733752" y="1862855"/>
            <a:ext cx="595555" cy="1568544"/>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7" name="Round Same Side Corner Rectangle 20">
            <a:extLst>
              <a:ext uri="{FF2B5EF4-FFF2-40B4-BE49-F238E27FC236}">
                <a16:creationId xmlns:a16="http://schemas.microsoft.com/office/drawing/2014/main" id="{F12855FF-B82A-464D-AC2B-35D3662D0BC8}"/>
              </a:ext>
            </a:extLst>
          </p:cNvPr>
          <p:cNvSpPr/>
          <p:nvPr/>
        </p:nvSpPr>
        <p:spPr>
          <a:xfrm rot="10800000">
            <a:off x="6810130" y="1883889"/>
            <a:ext cx="715581" cy="1526476"/>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nvGrpSpPr>
          <p:cNvPr id="8" name="Group 7">
            <a:extLst>
              <a:ext uri="{FF2B5EF4-FFF2-40B4-BE49-F238E27FC236}">
                <a16:creationId xmlns:a16="http://schemas.microsoft.com/office/drawing/2014/main" id="{BDFFC6D8-947B-460D-BEEB-DE146CE777E7}"/>
              </a:ext>
            </a:extLst>
          </p:cNvPr>
          <p:cNvGrpSpPr/>
          <p:nvPr/>
        </p:nvGrpSpPr>
        <p:grpSpPr>
          <a:xfrm>
            <a:off x="1277267" y="3647427"/>
            <a:ext cx="2628000" cy="673514"/>
            <a:chOff x="2113657" y="4283314"/>
            <a:chExt cx="3647460" cy="673514"/>
          </a:xfrm>
        </p:grpSpPr>
        <p:sp>
          <p:nvSpPr>
            <p:cNvPr id="9" name="TextBox 8">
              <a:extLst>
                <a:ext uri="{FF2B5EF4-FFF2-40B4-BE49-F238E27FC236}">
                  <a16:creationId xmlns:a16="http://schemas.microsoft.com/office/drawing/2014/main" id="{90DCE171-92D6-429B-BC47-527DC19FF87D}"/>
                </a:ext>
              </a:extLst>
            </p:cNvPr>
            <p:cNvSpPr txBox="1"/>
            <p:nvPr/>
          </p:nvSpPr>
          <p:spPr>
            <a:xfrm>
              <a:off x="2113657" y="4495163"/>
              <a:ext cx="3647459" cy="46166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Easy to change colors, photos and Text. </a:t>
              </a:r>
            </a:p>
          </p:txBody>
        </p:sp>
        <p:sp>
          <p:nvSpPr>
            <p:cNvPr id="10" name="TextBox 9">
              <a:extLst>
                <a:ext uri="{FF2B5EF4-FFF2-40B4-BE49-F238E27FC236}">
                  <a16:creationId xmlns:a16="http://schemas.microsoft.com/office/drawing/2014/main" id="{21737F4A-6714-4E2D-A75B-A0425767F582}"/>
                </a:ext>
              </a:extLst>
            </p:cNvPr>
            <p:cNvSpPr txBox="1"/>
            <p:nvPr/>
          </p:nvSpPr>
          <p:spPr>
            <a:xfrm>
              <a:off x="2113658" y="4283314"/>
              <a:ext cx="3647459"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1" name="Group 10">
            <a:extLst>
              <a:ext uri="{FF2B5EF4-FFF2-40B4-BE49-F238E27FC236}">
                <a16:creationId xmlns:a16="http://schemas.microsoft.com/office/drawing/2014/main" id="{DA796704-A7FE-45DC-A0A9-D980ACD939D0}"/>
              </a:ext>
            </a:extLst>
          </p:cNvPr>
          <p:cNvGrpSpPr/>
          <p:nvPr/>
        </p:nvGrpSpPr>
        <p:grpSpPr>
          <a:xfrm>
            <a:off x="1277267" y="4399901"/>
            <a:ext cx="2628000" cy="673514"/>
            <a:chOff x="2113657" y="4283314"/>
            <a:chExt cx="3647460" cy="673514"/>
          </a:xfrm>
        </p:grpSpPr>
        <p:sp>
          <p:nvSpPr>
            <p:cNvPr id="12" name="TextBox 11">
              <a:extLst>
                <a:ext uri="{FF2B5EF4-FFF2-40B4-BE49-F238E27FC236}">
                  <a16:creationId xmlns:a16="http://schemas.microsoft.com/office/drawing/2014/main" id="{6915FFA6-16AE-4D9A-9B9A-D608B15289C5}"/>
                </a:ext>
              </a:extLst>
            </p:cNvPr>
            <p:cNvSpPr txBox="1"/>
            <p:nvPr/>
          </p:nvSpPr>
          <p:spPr>
            <a:xfrm>
              <a:off x="2113657" y="4495163"/>
              <a:ext cx="3647459" cy="46166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Easy to change colors, photos and Text. </a:t>
              </a:r>
            </a:p>
          </p:txBody>
        </p:sp>
        <p:sp>
          <p:nvSpPr>
            <p:cNvPr id="13" name="TextBox 12">
              <a:extLst>
                <a:ext uri="{FF2B5EF4-FFF2-40B4-BE49-F238E27FC236}">
                  <a16:creationId xmlns:a16="http://schemas.microsoft.com/office/drawing/2014/main" id="{CED23429-6EA1-4570-A12D-A6EC46ED8298}"/>
                </a:ext>
              </a:extLst>
            </p:cNvPr>
            <p:cNvSpPr txBox="1"/>
            <p:nvPr/>
          </p:nvSpPr>
          <p:spPr>
            <a:xfrm>
              <a:off x="2113658" y="4283314"/>
              <a:ext cx="3647459"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4" name="Group 13">
            <a:extLst>
              <a:ext uri="{FF2B5EF4-FFF2-40B4-BE49-F238E27FC236}">
                <a16:creationId xmlns:a16="http://schemas.microsoft.com/office/drawing/2014/main" id="{512DBBEB-1880-43EB-9E5F-5F867E01D449}"/>
              </a:ext>
            </a:extLst>
          </p:cNvPr>
          <p:cNvGrpSpPr/>
          <p:nvPr/>
        </p:nvGrpSpPr>
        <p:grpSpPr>
          <a:xfrm>
            <a:off x="8295018" y="3647427"/>
            <a:ext cx="2628000" cy="673514"/>
            <a:chOff x="2113657" y="4283314"/>
            <a:chExt cx="3647460" cy="673514"/>
          </a:xfrm>
        </p:grpSpPr>
        <p:sp>
          <p:nvSpPr>
            <p:cNvPr id="15" name="TextBox 14">
              <a:extLst>
                <a:ext uri="{FF2B5EF4-FFF2-40B4-BE49-F238E27FC236}">
                  <a16:creationId xmlns:a16="http://schemas.microsoft.com/office/drawing/2014/main" id="{4ABE76B1-3F1A-4B6B-8506-7214AEFB68FF}"/>
                </a:ext>
              </a:extLst>
            </p:cNvPr>
            <p:cNvSpPr txBox="1"/>
            <p:nvPr/>
          </p:nvSpPr>
          <p:spPr>
            <a:xfrm>
              <a:off x="2113657" y="4495163"/>
              <a:ext cx="3647459" cy="46166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Easy to change colors, photos and Text. </a:t>
              </a:r>
            </a:p>
          </p:txBody>
        </p:sp>
        <p:sp>
          <p:nvSpPr>
            <p:cNvPr id="16" name="TextBox 15">
              <a:extLst>
                <a:ext uri="{FF2B5EF4-FFF2-40B4-BE49-F238E27FC236}">
                  <a16:creationId xmlns:a16="http://schemas.microsoft.com/office/drawing/2014/main" id="{181685BC-D55B-4D88-8864-B931396B84CF}"/>
                </a:ext>
              </a:extLst>
            </p:cNvPr>
            <p:cNvSpPr txBox="1"/>
            <p:nvPr/>
          </p:nvSpPr>
          <p:spPr>
            <a:xfrm>
              <a:off x="2113658" y="4283314"/>
              <a:ext cx="3647459"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7" name="Group 16">
            <a:extLst>
              <a:ext uri="{FF2B5EF4-FFF2-40B4-BE49-F238E27FC236}">
                <a16:creationId xmlns:a16="http://schemas.microsoft.com/office/drawing/2014/main" id="{18118F0E-A4A1-4954-BB08-FB8DEC64D29E}"/>
              </a:ext>
            </a:extLst>
          </p:cNvPr>
          <p:cNvGrpSpPr/>
          <p:nvPr/>
        </p:nvGrpSpPr>
        <p:grpSpPr>
          <a:xfrm>
            <a:off x="8295018" y="4399901"/>
            <a:ext cx="2628000" cy="673514"/>
            <a:chOff x="2113657" y="4283314"/>
            <a:chExt cx="3647460" cy="673514"/>
          </a:xfrm>
        </p:grpSpPr>
        <p:sp>
          <p:nvSpPr>
            <p:cNvPr id="18" name="TextBox 17">
              <a:extLst>
                <a:ext uri="{FF2B5EF4-FFF2-40B4-BE49-F238E27FC236}">
                  <a16:creationId xmlns:a16="http://schemas.microsoft.com/office/drawing/2014/main" id="{73A7C49D-97C7-4799-928E-EE084BE7DA0A}"/>
                </a:ext>
              </a:extLst>
            </p:cNvPr>
            <p:cNvSpPr txBox="1"/>
            <p:nvPr/>
          </p:nvSpPr>
          <p:spPr>
            <a:xfrm>
              <a:off x="2113657" y="4495163"/>
              <a:ext cx="3647459" cy="46166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Easy to change colors, photos and Text. </a:t>
              </a:r>
            </a:p>
          </p:txBody>
        </p:sp>
        <p:sp>
          <p:nvSpPr>
            <p:cNvPr id="19" name="TextBox 18">
              <a:extLst>
                <a:ext uri="{FF2B5EF4-FFF2-40B4-BE49-F238E27FC236}">
                  <a16:creationId xmlns:a16="http://schemas.microsoft.com/office/drawing/2014/main" id="{1EFB560C-993C-4C62-9FFB-0EA3D3E67D1E}"/>
                </a:ext>
              </a:extLst>
            </p:cNvPr>
            <p:cNvSpPr txBox="1"/>
            <p:nvPr/>
          </p:nvSpPr>
          <p:spPr>
            <a:xfrm>
              <a:off x="2113658" y="4283314"/>
              <a:ext cx="3647459"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20" name="Group 19">
            <a:extLst>
              <a:ext uri="{FF2B5EF4-FFF2-40B4-BE49-F238E27FC236}">
                <a16:creationId xmlns:a16="http://schemas.microsoft.com/office/drawing/2014/main" id="{281055A8-6D59-4C2E-B74C-88931A3D8D42}"/>
              </a:ext>
            </a:extLst>
          </p:cNvPr>
          <p:cNvGrpSpPr/>
          <p:nvPr/>
        </p:nvGrpSpPr>
        <p:grpSpPr>
          <a:xfrm>
            <a:off x="879567" y="1998258"/>
            <a:ext cx="3649343" cy="1297741"/>
            <a:chOff x="300361" y="1376682"/>
            <a:chExt cx="2936827" cy="1297741"/>
          </a:xfrm>
        </p:grpSpPr>
        <p:sp>
          <p:nvSpPr>
            <p:cNvPr id="21" name="TextBox 20">
              <a:extLst>
                <a:ext uri="{FF2B5EF4-FFF2-40B4-BE49-F238E27FC236}">
                  <a16:creationId xmlns:a16="http://schemas.microsoft.com/office/drawing/2014/main" id="{3E685CD9-3FF1-412E-9346-2997FBBFAE8B}"/>
                </a:ext>
              </a:extLst>
            </p:cNvPr>
            <p:cNvSpPr txBox="1"/>
            <p:nvPr/>
          </p:nvSpPr>
          <p:spPr>
            <a:xfrm>
              <a:off x="300361" y="1658760"/>
              <a:ext cx="2936827" cy="1015663"/>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You can simply impress your audience and add a unique zing and appeal to your Presentations.  </a:t>
              </a:r>
            </a:p>
          </p:txBody>
        </p:sp>
        <p:sp>
          <p:nvSpPr>
            <p:cNvPr id="22" name="TextBox 21">
              <a:extLst>
                <a:ext uri="{FF2B5EF4-FFF2-40B4-BE49-F238E27FC236}">
                  <a16:creationId xmlns:a16="http://schemas.microsoft.com/office/drawing/2014/main" id="{DB4BC09B-2BBE-4794-98E9-3B927646002F}"/>
                </a:ext>
              </a:extLst>
            </p:cNvPr>
            <p:cNvSpPr txBox="1"/>
            <p:nvPr/>
          </p:nvSpPr>
          <p:spPr>
            <a:xfrm>
              <a:off x="300361" y="1376682"/>
              <a:ext cx="293682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23" name="Group 22">
            <a:extLst>
              <a:ext uri="{FF2B5EF4-FFF2-40B4-BE49-F238E27FC236}">
                <a16:creationId xmlns:a16="http://schemas.microsoft.com/office/drawing/2014/main" id="{F2934216-7E63-4E31-AAC7-31E961266947}"/>
              </a:ext>
            </a:extLst>
          </p:cNvPr>
          <p:cNvGrpSpPr/>
          <p:nvPr/>
        </p:nvGrpSpPr>
        <p:grpSpPr>
          <a:xfrm>
            <a:off x="7701162" y="1998258"/>
            <a:ext cx="3672233" cy="1297741"/>
            <a:chOff x="300361" y="1376682"/>
            <a:chExt cx="2936827" cy="1297741"/>
          </a:xfrm>
        </p:grpSpPr>
        <p:sp>
          <p:nvSpPr>
            <p:cNvPr id="24" name="TextBox 23">
              <a:extLst>
                <a:ext uri="{FF2B5EF4-FFF2-40B4-BE49-F238E27FC236}">
                  <a16:creationId xmlns:a16="http://schemas.microsoft.com/office/drawing/2014/main" id="{639B384E-DD66-4F8C-BE0F-D42623695248}"/>
                </a:ext>
              </a:extLst>
            </p:cNvPr>
            <p:cNvSpPr txBox="1"/>
            <p:nvPr/>
          </p:nvSpPr>
          <p:spPr>
            <a:xfrm>
              <a:off x="300361" y="1658760"/>
              <a:ext cx="2936827" cy="1015663"/>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You can simply impress your audience and add a unique zing and appeal to your Presentations.  </a:t>
              </a:r>
            </a:p>
          </p:txBody>
        </p:sp>
        <p:sp>
          <p:nvSpPr>
            <p:cNvPr id="25" name="TextBox 24">
              <a:extLst>
                <a:ext uri="{FF2B5EF4-FFF2-40B4-BE49-F238E27FC236}">
                  <a16:creationId xmlns:a16="http://schemas.microsoft.com/office/drawing/2014/main" id="{D59F9180-5889-483E-83DF-BAA0BDC9C8AD}"/>
                </a:ext>
              </a:extLst>
            </p:cNvPr>
            <p:cNvSpPr txBox="1"/>
            <p:nvPr/>
          </p:nvSpPr>
          <p:spPr>
            <a:xfrm>
              <a:off x="300361" y="1376682"/>
              <a:ext cx="293682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sp>
        <p:nvSpPr>
          <p:cNvPr id="26" name="TextBox 25">
            <a:extLst>
              <a:ext uri="{FF2B5EF4-FFF2-40B4-BE49-F238E27FC236}">
                <a16:creationId xmlns:a16="http://schemas.microsoft.com/office/drawing/2014/main" id="{6FD6F355-380C-4C82-A595-A8A054B3845D}"/>
              </a:ext>
            </a:extLst>
          </p:cNvPr>
          <p:cNvSpPr txBox="1"/>
          <p:nvPr/>
        </p:nvSpPr>
        <p:spPr>
          <a:xfrm>
            <a:off x="1820092" y="5424348"/>
            <a:ext cx="8551818"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You can simply impress your audience and add a unique zing and appeal to your Presentations. You can simply impress your audience and add a unique zing and appeal to your Presentations. </a:t>
            </a:r>
          </a:p>
        </p:txBody>
      </p:sp>
      <p:graphicFrame>
        <p:nvGraphicFramePr>
          <p:cNvPr id="27" name="차트 22">
            <a:extLst>
              <a:ext uri="{FF2B5EF4-FFF2-40B4-BE49-F238E27FC236}">
                <a16:creationId xmlns:a16="http://schemas.microsoft.com/office/drawing/2014/main" id="{8B6C1537-2E33-42C6-A99D-4EB4BEC3DD4E}"/>
              </a:ext>
            </a:extLst>
          </p:cNvPr>
          <p:cNvGraphicFramePr/>
          <p:nvPr>
            <p:extLst>
              <p:ext uri="{D42A27DB-BD31-4B8C-83A1-F6EECF244321}">
                <p14:modId xmlns:p14="http://schemas.microsoft.com/office/powerpoint/2010/main" val="1995267782"/>
              </p:ext>
            </p:extLst>
          </p:nvPr>
        </p:nvGraphicFramePr>
        <p:xfrm>
          <a:off x="6214502" y="3364892"/>
          <a:ext cx="1897736" cy="211361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8" name="차트 31">
            <a:extLst>
              <a:ext uri="{FF2B5EF4-FFF2-40B4-BE49-F238E27FC236}">
                <a16:creationId xmlns:a16="http://schemas.microsoft.com/office/drawing/2014/main" id="{3B0924FF-98B7-4C77-BC74-679ABB0F7D12}"/>
              </a:ext>
            </a:extLst>
          </p:cNvPr>
          <p:cNvGraphicFramePr/>
          <p:nvPr>
            <p:extLst>
              <p:ext uri="{D42A27DB-BD31-4B8C-83A1-F6EECF244321}">
                <p14:modId xmlns:p14="http://schemas.microsoft.com/office/powerpoint/2010/main" val="1352293811"/>
              </p:ext>
            </p:extLst>
          </p:nvPr>
        </p:nvGraphicFramePr>
        <p:xfrm>
          <a:off x="4076633" y="3364892"/>
          <a:ext cx="1897736" cy="2113617"/>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68227107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Infographic Style</a:t>
            </a:r>
          </a:p>
        </p:txBody>
      </p:sp>
      <p:grpSp>
        <p:nvGrpSpPr>
          <p:cNvPr id="3" name="Group 2">
            <a:extLst>
              <a:ext uri="{FF2B5EF4-FFF2-40B4-BE49-F238E27FC236}">
                <a16:creationId xmlns:a16="http://schemas.microsoft.com/office/drawing/2014/main" id="{190A24C9-50BF-4688-A6AB-3AE706176DB7}"/>
              </a:ext>
            </a:extLst>
          </p:cNvPr>
          <p:cNvGrpSpPr/>
          <p:nvPr/>
        </p:nvGrpSpPr>
        <p:grpSpPr>
          <a:xfrm>
            <a:off x="1857808" y="2204864"/>
            <a:ext cx="1872208" cy="1872208"/>
            <a:chOff x="755576" y="2636912"/>
            <a:chExt cx="1872208" cy="1872208"/>
          </a:xfrm>
        </p:grpSpPr>
        <p:sp>
          <p:nvSpPr>
            <p:cNvPr id="4" name="Oval 3">
              <a:extLst>
                <a:ext uri="{FF2B5EF4-FFF2-40B4-BE49-F238E27FC236}">
                  <a16:creationId xmlns:a16="http://schemas.microsoft.com/office/drawing/2014/main" id="{DCC715D1-8394-4A4B-845C-F58B7348C5CB}"/>
                </a:ext>
              </a:extLst>
            </p:cNvPr>
            <p:cNvSpPr/>
            <p:nvPr/>
          </p:nvSpPr>
          <p:spPr>
            <a:xfrm>
              <a:off x="755576" y="2636912"/>
              <a:ext cx="1872208" cy="187220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b="1" dirty="0"/>
            </a:p>
          </p:txBody>
        </p:sp>
        <p:sp>
          <p:nvSpPr>
            <p:cNvPr id="5" name="Rectangle 4">
              <a:extLst>
                <a:ext uri="{FF2B5EF4-FFF2-40B4-BE49-F238E27FC236}">
                  <a16:creationId xmlns:a16="http://schemas.microsoft.com/office/drawing/2014/main" id="{D3BD16B3-3451-4863-B970-18475F05CA87}"/>
                </a:ext>
              </a:extLst>
            </p:cNvPr>
            <p:cNvSpPr/>
            <p:nvPr/>
          </p:nvSpPr>
          <p:spPr>
            <a:xfrm>
              <a:off x="943025" y="3419941"/>
              <a:ext cx="1512167" cy="738664"/>
            </a:xfrm>
            <a:prstGeom prst="rect">
              <a:avLst/>
            </a:prstGeom>
          </p:spPr>
          <p:txBody>
            <a:bodyPr wrap="square" lIns="72000" rIns="72000">
              <a:spAutoFit/>
            </a:bodyPr>
            <a:lstStyle/>
            <a:p>
              <a:pPr algn="ctr"/>
              <a:r>
                <a:rPr lang="en-US" altLang="ko-KR" sz="1400" dirty="0">
                  <a:solidFill>
                    <a:schemeClr val="bg1"/>
                  </a:solidFill>
                </a:rPr>
                <a:t>You can simply impress your audience</a:t>
              </a:r>
            </a:p>
          </p:txBody>
        </p:sp>
        <p:sp>
          <p:nvSpPr>
            <p:cNvPr id="6" name="Rectangle 5">
              <a:extLst>
                <a:ext uri="{FF2B5EF4-FFF2-40B4-BE49-F238E27FC236}">
                  <a16:creationId xmlns:a16="http://schemas.microsoft.com/office/drawing/2014/main" id="{C061FD6B-D799-4EDC-97D9-B929BF94EFC5}"/>
                </a:ext>
              </a:extLst>
            </p:cNvPr>
            <p:cNvSpPr/>
            <p:nvPr/>
          </p:nvSpPr>
          <p:spPr>
            <a:xfrm>
              <a:off x="943025" y="3032429"/>
              <a:ext cx="1512167" cy="369332"/>
            </a:xfrm>
            <a:prstGeom prst="rect">
              <a:avLst/>
            </a:prstGeom>
          </p:spPr>
          <p:txBody>
            <a:bodyPr wrap="square">
              <a:spAutoFit/>
            </a:bodyPr>
            <a:lstStyle/>
            <a:p>
              <a:pPr algn="ctr"/>
              <a:r>
                <a:rPr lang="en-US" altLang="ko-KR" b="1" dirty="0">
                  <a:solidFill>
                    <a:schemeClr val="bg1"/>
                  </a:solidFill>
                </a:rPr>
                <a:t>Contents A</a:t>
              </a:r>
              <a:endParaRPr lang="ko-KR" altLang="en-US" b="1" dirty="0">
                <a:solidFill>
                  <a:schemeClr val="bg1"/>
                </a:solidFill>
              </a:endParaRPr>
            </a:p>
          </p:txBody>
        </p:sp>
      </p:grpSp>
      <p:grpSp>
        <p:nvGrpSpPr>
          <p:cNvPr id="7" name="Group 6">
            <a:extLst>
              <a:ext uri="{FF2B5EF4-FFF2-40B4-BE49-F238E27FC236}">
                <a16:creationId xmlns:a16="http://schemas.microsoft.com/office/drawing/2014/main" id="{FA6D7975-2EA1-4C73-BC24-E565BA46B5A9}"/>
              </a:ext>
            </a:extLst>
          </p:cNvPr>
          <p:cNvGrpSpPr/>
          <p:nvPr/>
        </p:nvGrpSpPr>
        <p:grpSpPr>
          <a:xfrm>
            <a:off x="5317485" y="2204864"/>
            <a:ext cx="1872208" cy="1872208"/>
            <a:chOff x="755576" y="2636912"/>
            <a:chExt cx="1872208" cy="1872208"/>
          </a:xfrm>
          <a:solidFill>
            <a:schemeClr val="accent3"/>
          </a:solidFill>
        </p:grpSpPr>
        <p:sp>
          <p:nvSpPr>
            <p:cNvPr id="8" name="Oval 7">
              <a:extLst>
                <a:ext uri="{FF2B5EF4-FFF2-40B4-BE49-F238E27FC236}">
                  <a16:creationId xmlns:a16="http://schemas.microsoft.com/office/drawing/2014/main" id="{1816B7D2-BFFA-49CD-998F-188AE7882422}"/>
                </a:ext>
              </a:extLst>
            </p:cNvPr>
            <p:cNvSpPr/>
            <p:nvPr/>
          </p:nvSpPr>
          <p:spPr>
            <a:xfrm>
              <a:off x="755576" y="2636912"/>
              <a:ext cx="1872208" cy="18722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b="1" dirty="0"/>
            </a:p>
          </p:txBody>
        </p:sp>
        <p:sp>
          <p:nvSpPr>
            <p:cNvPr id="9" name="Rectangle 8">
              <a:extLst>
                <a:ext uri="{FF2B5EF4-FFF2-40B4-BE49-F238E27FC236}">
                  <a16:creationId xmlns:a16="http://schemas.microsoft.com/office/drawing/2014/main" id="{11CA04E3-9CE9-4AEF-B955-B7638C50B22D}"/>
                </a:ext>
              </a:extLst>
            </p:cNvPr>
            <p:cNvSpPr/>
            <p:nvPr/>
          </p:nvSpPr>
          <p:spPr>
            <a:xfrm>
              <a:off x="943025" y="3419941"/>
              <a:ext cx="1512167" cy="738664"/>
            </a:xfrm>
            <a:prstGeom prst="rect">
              <a:avLst/>
            </a:prstGeom>
            <a:grpFill/>
          </p:spPr>
          <p:txBody>
            <a:bodyPr wrap="square" lIns="72000" rIns="72000">
              <a:spAutoFit/>
            </a:bodyPr>
            <a:lstStyle/>
            <a:p>
              <a:pPr algn="ctr"/>
              <a:r>
                <a:rPr lang="en-US" altLang="ko-KR" sz="1400" dirty="0">
                  <a:solidFill>
                    <a:schemeClr val="bg1"/>
                  </a:solidFill>
                </a:rPr>
                <a:t>You can simply impress your audience</a:t>
              </a:r>
            </a:p>
          </p:txBody>
        </p:sp>
        <p:sp>
          <p:nvSpPr>
            <p:cNvPr id="10" name="Rectangle 9">
              <a:extLst>
                <a:ext uri="{FF2B5EF4-FFF2-40B4-BE49-F238E27FC236}">
                  <a16:creationId xmlns:a16="http://schemas.microsoft.com/office/drawing/2014/main" id="{01C14A9C-2A30-4885-B14F-3534F778C0BA}"/>
                </a:ext>
              </a:extLst>
            </p:cNvPr>
            <p:cNvSpPr/>
            <p:nvPr/>
          </p:nvSpPr>
          <p:spPr>
            <a:xfrm>
              <a:off x="943025" y="3032429"/>
              <a:ext cx="1512167" cy="369332"/>
            </a:xfrm>
            <a:prstGeom prst="rect">
              <a:avLst/>
            </a:prstGeom>
            <a:grpFill/>
          </p:spPr>
          <p:txBody>
            <a:bodyPr wrap="square">
              <a:spAutoFit/>
            </a:bodyPr>
            <a:lstStyle/>
            <a:p>
              <a:pPr algn="ctr"/>
              <a:r>
                <a:rPr lang="en-US" altLang="ko-KR" b="1" dirty="0">
                  <a:solidFill>
                    <a:schemeClr val="bg1"/>
                  </a:solidFill>
                </a:rPr>
                <a:t>Contents B</a:t>
              </a:r>
              <a:endParaRPr lang="ko-KR" altLang="en-US" b="1" dirty="0">
                <a:solidFill>
                  <a:schemeClr val="bg1"/>
                </a:solidFill>
              </a:endParaRPr>
            </a:p>
          </p:txBody>
        </p:sp>
      </p:grpSp>
      <p:grpSp>
        <p:nvGrpSpPr>
          <p:cNvPr id="11" name="Group 10">
            <a:extLst>
              <a:ext uri="{FF2B5EF4-FFF2-40B4-BE49-F238E27FC236}">
                <a16:creationId xmlns:a16="http://schemas.microsoft.com/office/drawing/2014/main" id="{76D3CADF-EA23-4B01-B68D-51AAF5E20C85}"/>
              </a:ext>
            </a:extLst>
          </p:cNvPr>
          <p:cNvGrpSpPr/>
          <p:nvPr/>
        </p:nvGrpSpPr>
        <p:grpSpPr>
          <a:xfrm>
            <a:off x="8791168" y="2204864"/>
            <a:ext cx="1872208" cy="1872208"/>
            <a:chOff x="755576" y="2636912"/>
            <a:chExt cx="1872208" cy="1872208"/>
          </a:xfrm>
          <a:solidFill>
            <a:schemeClr val="accent2"/>
          </a:solidFill>
        </p:grpSpPr>
        <p:sp>
          <p:nvSpPr>
            <p:cNvPr id="12" name="Oval 11">
              <a:extLst>
                <a:ext uri="{FF2B5EF4-FFF2-40B4-BE49-F238E27FC236}">
                  <a16:creationId xmlns:a16="http://schemas.microsoft.com/office/drawing/2014/main" id="{9E742E6D-A75E-4904-A440-220D875E7E66}"/>
                </a:ext>
              </a:extLst>
            </p:cNvPr>
            <p:cNvSpPr/>
            <p:nvPr/>
          </p:nvSpPr>
          <p:spPr>
            <a:xfrm>
              <a:off x="755576" y="2636912"/>
              <a:ext cx="1872208" cy="18722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b="1" dirty="0"/>
            </a:p>
          </p:txBody>
        </p:sp>
        <p:sp>
          <p:nvSpPr>
            <p:cNvPr id="13" name="Rectangle 12">
              <a:extLst>
                <a:ext uri="{FF2B5EF4-FFF2-40B4-BE49-F238E27FC236}">
                  <a16:creationId xmlns:a16="http://schemas.microsoft.com/office/drawing/2014/main" id="{E41F54C3-8441-4279-8357-378304BEDF89}"/>
                </a:ext>
              </a:extLst>
            </p:cNvPr>
            <p:cNvSpPr/>
            <p:nvPr/>
          </p:nvSpPr>
          <p:spPr>
            <a:xfrm>
              <a:off x="943025" y="3419941"/>
              <a:ext cx="1512167" cy="738664"/>
            </a:xfrm>
            <a:prstGeom prst="rect">
              <a:avLst/>
            </a:prstGeom>
            <a:grpFill/>
          </p:spPr>
          <p:txBody>
            <a:bodyPr wrap="square" lIns="72000" rIns="72000">
              <a:spAutoFit/>
            </a:bodyPr>
            <a:lstStyle/>
            <a:p>
              <a:pPr algn="ctr"/>
              <a:r>
                <a:rPr lang="en-US" altLang="ko-KR" sz="1400" dirty="0"/>
                <a:t>You can simply impress your audience</a:t>
              </a:r>
            </a:p>
          </p:txBody>
        </p:sp>
        <p:sp>
          <p:nvSpPr>
            <p:cNvPr id="14" name="Rectangle 13">
              <a:extLst>
                <a:ext uri="{FF2B5EF4-FFF2-40B4-BE49-F238E27FC236}">
                  <a16:creationId xmlns:a16="http://schemas.microsoft.com/office/drawing/2014/main" id="{89C75731-0057-4716-A6D7-5DB410007D00}"/>
                </a:ext>
              </a:extLst>
            </p:cNvPr>
            <p:cNvSpPr/>
            <p:nvPr/>
          </p:nvSpPr>
          <p:spPr>
            <a:xfrm>
              <a:off x="943025" y="3032429"/>
              <a:ext cx="1512167" cy="369332"/>
            </a:xfrm>
            <a:prstGeom prst="rect">
              <a:avLst/>
            </a:prstGeom>
            <a:grpFill/>
          </p:spPr>
          <p:txBody>
            <a:bodyPr wrap="square">
              <a:spAutoFit/>
            </a:bodyPr>
            <a:lstStyle/>
            <a:p>
              <a:pPr algn="ctr"/>
              <a:r>
                <a:rPr lang="en-US" altLang="ko-KR" b="1" dirty="0"/>
                <a:t>Contents C</a:t>
              </a:r>
              <a:endParaRPr lang="ko-KR" altLang="en-US" b="1" dirty="0"/>
            </a:p>
          </p:txBody>
        </p:sp>
      </p:grpSp>
      <p:sp>
        <p:nvSpPr>
          <p:cNvPr id="15" name="Plus 17">
            <a:extLst>
              <a:ext uri="{FF2B5EF4-FFF2-40B4-BE49-F238E27FC236}">
                <a16:creationId xmlns:a16="http://schemas.microsoft.com/office/drawing/2014/main" id="{59E59132-A981-48D1-B7C5-5586A3BEDE93}"/>
              </a:ext>
            </a:extLst>
          </p:cNvPr>
          <p:cNvSpPr/>
          <p:nvPr/>
        </p:nvSpPr>
        <p:spPr>
          <a:xfrm>
            <a:off x="4073554" y="2690772"/>
            <a:ext cx="900394" cy="900394"/>
          </a:xfrm>
          <a:prstGeom prst="mathPlus">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16" name="Equal 18">
            <a:extLst>
              <a:ext uri="{FF2B5EF4-FFF2-40B4-BE49-F238E27FC236}">
                <a16:creationId xmlns:a16="http://schemas.microsoft.com/office/drawing/2014/main" id="{984DB9CA-174B-4CCD-A186-671F6A38FA83}"/>
              </a:ext>
            </a:extLst>
          </p:cNvPr>
          <p:cNvSpPr/>
          <p:nvPr/>
        </p:nvSpPr>
        <p:spPr>
          <a:xfrm>
            <a:off x="7533231" y="2683768"/>
            <a:ext cx="914400" cy="914400"/>
          </a:xfrm>
          <a:prstGeom prst="mathEqual">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solidFill>
                <a:schemeClr val="tx1"/>
              </a:solidFill>
            </a:endParaRPr>
          </a:p>
        </p:txBody>
      </p:sp>
      <p:grpSp>
        <p:nvGrpSpPr>
          <p:cNvPr id="17" name="Group 16">
            <a:extLst>
              <a:ext uri="{FF2B5EF4-FFF2-40B4-BE49-F238E27FC236}">
                <a16:creationId xmlns:a16="http://schemas.microsoft.com/office/drawing/2014/main" id="{AB78DA70-1EE4-4C6D-A849-697B205DE556}"/>
              </a:ext>
            </a:extLst>
          </p:cNvPr>
          <p:cNvGrpSpPr/>
          <p:nvPr/>
        </p:nvGrpSpPr>
        <p:grpSpPr>
          <a:xfrm>
            <a:off x="914400" y="4481722"/>
            <a:ext cx="10533888" cy="1428624"/>
            <a:chOff x="-396776" y="3590427"/>
            <a:chExt cx="8136904" cy="1428624"/>
          </a:xfrm>
        </p:grpSpPr>
        <p:sp>
          <p:nvSpPr>
            <p:cNvPr id="18" name="Rectangle 17">
              <a:extLst>
                <a:ext uri="{FF2B5EF4-FFF2-40B4-BE49-F238E27FC236}">
                  <a16:creationId xmlns:a16="http://schemas.microsoft.com/office/drawing/2014/main" id="{80A6E949-E01C-4490-84E3-AA8069DFE3E1}"/>
                </a:ext>
              </a:extLst>
            </p:cNvPr>
            <p:cNvSpPr/>
            <p:nvPr/>
          </p:nvSpPr>
          <p:spPr>
            <a:xfrm>
              <a:off x="-396776" y="3990628"/>
              <a:ext cx="8136904" cy="1028423"/>
            </a:xfrm>
            <a:prstGeom prst="rect">
              <a:avLst/>
            </a:prstGeom>
          </p:spPr>
          <p:txBody>
            <a:bodyPr wrap="square" lIns="72000" rIns="72000">
              <a:spAutoFit/>
            </a:bodyPr>
            <a:lstStyle/>
            <a:p>
              <a:pPr>
                <a:lnSpc>
                  <a:spcPct val="150000"/>
                </a:lnSpc>
              </a:pPr>
              <a:r>
                <a:rPr lang="en-US" altLang="ko-KR" sz="1400" dirty="0">
                  <a:solidFill>
                    <a:schemeClr val="tx1">
                      <a:lumMod val="75000"/>
                      <a:lumOff val="25000"/>
                    </a:schemeClr>
                  </a:solidFill>
                </a:rPr>
                <a:t>Example Text : Get a modern PowerPoint  Presentation that is beautifully designed. Easy to change colors, photos and Text. I hope and I believe that this Template will your Time, Money and Reputation. Easy to change colors, photos and Text. You can simply impress your audience and add a unique zing and appeal to your Reports. </a:t>
              </a:r>
              <a:endParaRPr lang="ko-KR" altLang="en-US" sz="1400" dirty="0">
                <a:solidFill>
                  <a:schemeClr val="tx1">
                    <a:lumMod val="75000"/>
                    <a:lumOff val="25000"/>
                  </a:schemeClr>
                </a:solidFill>
              </a:endParaRPr>
            </a:p>
          </p:txBody>
        </p:sp>
        <p:sp>
          <p:nvSpPr>
            <p:cNvPr id="19" name="Rectangle 18">
              <a:extLst>
                <a:ext uri="{FF2B5EF4-FFF2-40B4-BE49-F238E27FC236}">
                  <a16:creationId xmlns:a16="http://schemas.microsoft.com/office/drawing/2014/main" id="{496BBBC9-C4D1-4BA0-8F52-AAF1593B8906}"/>
                </a:ext>
              </a:extLst>
            </p:cNvPr>
            <p:cNvSpPr/>
            <p:nvPr/>
          </p:nvSpPr>
          <p:spPr>
            <a:xfrm>
              <a:off x="-396776" y="3590427"/>
              <a:ext cx="8136904" cy="461665"/>
            </a:xfrm>
            <a:prstGeom prst="rect">
              <a:avLst/>
            </a:prstGeom>
          </p:spPr>
          <p:txBody>
            <a:bodyPr wrap="square">
              <a:spAutoFit/>
            </a:bodyPr>
            <a:lstStyle/>
            <a:p>
              <a:r>
                <a:rPr lang="en-US" altLang="ko-KR" sz="2400" b="1" dirty="0">
                  <a:solidFill>
                    <a:schemeClr val="tx1">
                      <a:lumMod val="75000"/>
                      <a:lumOff val="25000"/>
                    </a:schemeClr>
                  </a:solidFill>
                </a:rPr>
                <a:t>Contents Here</a:t>
              </a:r>
              <a:endParaRPr lang="ko-KR" altLang="en-US" sz="2400" b="1" dirty="0">
                <a:solidFill>
                  <a:schemeClr val="tx1">
                    <a:lumMod val="75000"/>
                    <a:lumOff val="25000"/>
                  </a:schemeClr>
                </a:solidFill>
              </a:endParaRPr>
            </a:p>
          </p:txBody>
        </p:sp>
      </p:grpSp>
    </p:spTree>
    <p:extLst>
      <p:ext uri="{BB962C8B-B14F-4D97-AF65-F5344CB8AC3E}">
        <p14:creationId xmlns:p14="http://schemas.microsoft.com/office/powerpoint/2010/main" val="400527168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Infographic Style</a:t>
            </a:r>
          </a:p>
        </p:txBody>
      </p:sp>
      <p:sp>
        <p:nvSpPr>
          <p:cNvPr id="3" name="TextBox 2">
            <a:extLst>
              <a:ext uri="{FF2B5EF4-FFF2-40B4-BE49-F238E27FC236}">
                <a16:creationId xmlns:a16="http://schemas.microsoft.com/office/drawing/2014/main" id="{6F7DF532-8893-429F-97D8-0082A7545562}"/>
              </a:ext>
            </a:extLst>
          </p:cNvPr>
          <p:cNvSpPr txBox="1"/>
          <p:nvPr/>
        </p:nvSpPr>
        <p:spPr>
          <a:xfrm>
            <a:off x="8617847" y="1830259"/>
            <a:ext cx="2715354" cy="830997"/>
          </a:xfrm>
          <a:prstGeom prst="rect">
            <a:avLst/>
          </a:prstGeom>
          <a:noFill/>
        </p:spPr>
        <p:txBody>
          <a:bodyPr wrap="square" rtlCol="0">
            <a:spAutoFit/>
          </a:bodyPr>
          <a:lstStyle/>
          <a:p>
            <a:r>
              <a:rPr lang="en-US" altLang="ko-KR" sz="1200" dirty="0">
                <a:solidFill>
                  <a:schemeClr val="tx1">
                    <a:lumMod val="65000"/>
                    <a:lumOff val="35000"/>
                  </a:schemeClr>
                </a:solidFill>
                <a:cs typeface="Arial" pitchFamily="34" charset="0"/>
              </a:rPr>
              <a:t>You can simply impress your audience and add a unique zing and appeal to your Presentations. </a:t>
            </a:r>
            <a:r>
              <a:rPr lang="en-US" altLang="ko-KR" sz="1200" dirty="0">
                <a:solidFill>
                  <a:schemeClr val="tx1">
                    <a:lumMod val="75000"/>
                    <a:lumOff val="25000"/>
                  </a:schemeClr>
                </a:solidFill>
                <a:ea typeface="FZShuTi" pitchFamily="2" charset="-122"/>
                <a:cs typeface="Arial" pitchFamily="34" charset="0"/>
              </a:rPr>
              <a:t>Easy to change colors, photos.</a:t>
            </a:r>
            <a:endParaRPr lang="ko-KR" altLang="en-US" sz="1200" dirty="0">
              <a:solidFill>
                <a:schemeClr val="tx1">
                  <a:lumMod val="65000"/>
                  <a:lumOff val="35000"/>
                </a:schemeClr>
              </a:solidFill>
              <a:cs typeface="Arial" pitchFamily="34" charset="0"/>
            </a:endParaRPr>
          </a:p>
        </p:txBody>
      </p:sp>
      <p:sp>
        <p:nvSpPr>
          <p:cNvPr id="4" name="TextBox 3">
            <a:extLst>
              <a:ext uri="{FF2B5EF4-FFF2-40B4-BE49-F238E27FC236}">
                <a16:creationId xmlns:a16="http://schemas.microsoft.com/office/drawing/2014/main" id="{459723C7-6179-4D4D-9F62-C7039DCB75DC}"/>
              </a:ext>
            </a:extLst>
          </p:cNvPr>
          <p:cNvSpPr txBox="1"/>
          <p:nvPr/>
        </p:nvSpPr>
        <p:spPr>
          <a:xfrm>
            <a:off x="8617847" y="3211361"/>
            <a:ext cx="2715354" cy="830997"/>
          </a:xfrm>
          <a:prstGeom prst="rect">
            <a:avLst/>
          </a:prstGeom>
          <a:noFill/>
        </p:spPr>
        <p:txBody>
          <a:bodyPr wrap="square" rtlCol="0">
            <a:spAutoFit/>
          </a:bodyPr>
          <a:lstStyle/>
          <a:p>
            <a:r>
              <a:rPr lang="en-US" altLang="ko-KR" sz="1200" dirty="0">
                <a:solidFill>
                  <a:schemeClr val="tx1">
                    <a:lumMod val="65000"/>
                    <a:lumOff val="35000"/>
                  </a:schemeClr>
                </a:solidFill>
                <a:cs typeface="Arial" pitchFamily="34" charset="0"/>
              </a:rPr>
              <a:t>You can simply impress your audience and add a unique zing and appeal to your Presentations.</a:t>
            </a:r>
            <a:r>
              <a:rPr lang="en-US" altLang="ko-KR" sz="1200" dirty="0">
                <a:solidFill>
                  <a:schemeClr val="tx1">
                    <a:lumMod val="75000"/>
                    <a:lumOff val="25000"/>
                  </a:schemeClr>
                </a:solidFill>
                <a:ea typeface="FZShuTi" pitchFamily="2" charset="-122"/>
                <a:cs typeface="Arial" pitchFamily="34" charset="0"/>
              </a:rPr>
              <a:t> Easy to change colors, photos.</a:t>
            </a:r>
            <a:endParaRPr lang="ko-KR" altLang="en-US" sz="1200" dirty="0">
              <a:solidFill>
                <a:schemeClr val="tx1">
                  <a:lumMod val="65000"/>
                  <a:lumOff val="35000"/>
                </a:schemeClr>
              </a:solidFill>
              <a:cs typeface="Arial" pitchFamily="34" charset="0"/>
            </a:endParaRPr>
          </a:p>
        </p:txBody>
      </p:sp>
      <p:sp>
        <p:nvSpPr>
          <p:cNvPr id="5" name="TextBox 4">
            <a:extLst>
              <a:ext uri="{FF2B5EF4-FFF2-40B4-BE49-F238E27FC236}">
                <a16:creationId xmlns:a16="http://schemas.microsoft.com/office/drawing/2014/main" id="{7F2FDDB5-C172-414F-946F-7D71A69988B7}"/>
              </a:ext>
            </a:extLst>
          </p:cNvPr>
          <p:cNvSpPr txBox="1"/>
          <p:nvPr/>
        </p:nvSpPr>
        <p:spPr>
          <a:xfrm>
            <a:off x="8617847" y="4592464"/>
            <a:ext cx="2715354" cy="830997"/>
          </a:xfrm>
          <a:prstGeom prst="rect">
            <a:avLst/>
          </a:prstGeom>
          <a:noFill/>
        </p:spPr>
        <p:txBody>
          <a:bodyPr wrap="square" rtlCol="0">
            <a:spAutoFit/>
          </a:bodyPr>
          <a:lstStyle/>
          <a:p>
            <a:r>
              <a:rPr lang="en-US" altLang="ko-KR" sz="1200" dirty="0">
                <a:solidFill>
                  <a:schemeClr val="tx1">
                    <a:lumMod val="65000"/>
                    <a:lumOff val="35000"/>
                  </a:schemeClr>
                </a:solidFill>
                <a:cs typeface="Arial" pitchFamily="34" charset="0"/>
              </a:rPr>
              <a:t>You can simply impress your audience and add a unique zing and appeal to your Presentations. </a:t>
            </a:r>
            <a:r>
              <a:rPr lang="en-US" altLang="ko-KR" sz="1200" dirty="0">
                <a:solidFill>
                  <a:schemeClr val="tx1">
                    <a:lumMod val="75000"/>
                    <a:lumOff val="25000"/>
                  </a:schemeClr>
                </a:solidFill>
                <a:ea typeface="FZShuTi" pitchFamily="2" charset="-122"/>
                <a:cs typeface="Arial" pitchFamily="34" charset="0"/>
              </a:rPr>
              <a:t>Easy to change colors, photos.</a:t>
            </a:r>
            <a:endParaRPr lang="ko-KR" altLang="en-US" sz="1200" dirty="0">
              <a:solidFill>
                <a:schemeClr val="tx1">
                  <a:lumMod val="65000"/>
                  <a:lumOff val="35000"/>
                </a:schemeClr>
              </a:solidFill>
              <a:cs typeface="Arial" pitchFamily="34" charset="0"/>
            </a:endParaRPr>
          </a:p>
        </p:txBody>
      </p:sp>
      <p:sp>
        <p:nvSpPr>
          <p:cNvPr id="6" name="TextBox 5">
            <a:extLst>
              <a:ext uri="{FF2B5EF4-FFF2-40B4-BE49-F238E27FC236}">
                <a16:creationId xmlns:a16="http://schemas.microsoft.com/office/drawing/2014/main" id="{2FC9F5DC-B769-45F3-A717-E47ADC2D8F98}"/>
              </a:ext>
            </a:extLst>
          </p:cNvPr>
          <p:cNvSpPr txBox="1"/>
          <p:nvPr/>
        </p:nvSpPr>
        <p:spPr>
          <a:xfrm>
            <a:off x="876218" y="1830259"/>
            <a:ext cx="2730429" cy="830997"/>
          </a:xfrm>
          <a:prstGeom prst="rect">
            <a:avLst/>
          </a:prstGeom>
          <a:noFill/>
        </p:spPr>
        <p:txBody>
          <a:bodyPr wrap="square" rtlCol="0">
            <a:spAutoFit/>
          </a:bodyPr>
          <a:lstStyle/>
          <a:p>
            <a:pPr algn="r"/>
            <a:r>
              <a:rPr lang="en-US" altLang="ko-KR" sz="1200" dirty="0">
                <a:solidFill>
                  <a:schemeClr val="tx1">
                    <a:lumMod val="65000"/>
                    <a:lumOff val="35000"/>
                  </a:schemeClr>
                </a:solidFill>
                <a:cs typeface="Arial" pitchFamily="34" charset="0"/>
              </a:rPr>
              <a:t>You can simply impress your audience and add a unique zing and appeal to your Presentations.</a:t>
            </a:r>
            <a:r>
              <a:rPr lang="en-US" altLang="ko-KR" sz="1200" dirty="0">
                <a:solidFill>
                  <a:schemeClr val="tx1">
                    <a:lumMod val="75000"/>
                    <a:lumOff val="25000"/>
                  </a:schemeClr>
                </a:solidFill>
                <a:ea typeface="FZShuTi" pitchFamily="2" charset="-122"/>
                <a:cs typeface="Arial" pitchFamily="34" charset="0"/>
              </a:rPr>
              <a:t> Easy to change colors, photos.</a:t>
            </a:r>
            <a:endParaRPr lang="ko-KR" altLang="en-US" sz="1200" dirty="0">
              <a:solidFill>
                <a:schemeClr val="tx1">
                  <a:lumMod val="65000"/>
                  <a:lumOff val="35000"/>
                </a:schemeClr>
              </a:solidFill>
              <a:cs typeface="Arial" pitchFamily="34" charset="0"/>
            </a:endParaRPr>
          </a:p>
        </p:txBody>
      </p:sp>
      <p:sp>
        <p:nvSpPr>
          <p:cNvPr id="7" name="TextBox 6">
            <a:extLst>
              <a:ext uri="{FF2B5EF4-FFF2-40B4-BE49-F238E27FC236}">
                <a16:creationId xmlns:a16="http://schemas.microsoft.com/office/drawing/2014/main" id="{914DC5F2-B02A-4D14-AE4C-B711A128DCBC}"/>
              </a:ext>
            </a:extLst>
          </p:cNvPr>
          <p:cNvSpPr txBox="1"/>
          <p:nvPr/>
        </p:nvSpPr>
        <p:spPr>
          <a:xfrm>
            <a:off x="876218" y="3211361"/>
            <a:ext cx="2730429" cy="830997"/>
          </a:xfrm>
          <a:prstGeom prst="rect">
            <a:avLst/>
          </a:prstGeom>
          <a:noFill/>
        </p:spPr>
        <p:txBody>
          <a:bodyPr wrap="square" rtlCol="0">
            <a:spAutoFit/>
          </a:bodyPr>
          <a:lstStyle/>
          <a:p>
            <a:pPr algn="r"/>
            <a:r>
              <a:rPr lang="en-US" altLang="ko-KR" sz="1200" dirty="0">
                <a:solidFill>
                  <a:schemeClr val="tx1">
                    <a:lumMod val="65000"/>
                    <a:lumOff val="35000"/>
                  </a:schemeClr>
                </a:solidFill>
                <a:cs typeface="Arial" pitchFamily="34" charset="0"/>
              </a:rPr>
              <a:t>You can simply impress your audience and add a unique zing and appeal to your Presentations.</a:t>
            </a:r>
            <a:r>
              <a:rPr lang="en-US" altLang="ko-KR" sz="1200" dirty="0">
                <a:solidFill>
                  <a:schemeClr val="tx1">
                    <a:lumMod val="75000"/>
                    <a:lumOff val="25000"/>
                  </a:schemeClr>
                </a:solidFill>
                <a:ea typeface="FZShuTi" pitchFamily="2" charset="-122"/>
                <a:cs typeface="Arial" pitchFamily="34" charset="0"/>
              </a:rPr>
              <a:t> Easy to change colors, photos.</a:t>
            </a:r>
            <a:endParaRPr lang="ko-KR" altLang="en-US" sz="1200" dirty="0">
              <a:solidFill>
                <a:schemeClr val="tx1">
                  <a:lumMod val="65000"/>
                  <a:lumOff val="35000"/>
                </a:schemeClr>
              </a:solidFill>
              <a:cs typeface="Arial" pitchFamily="34" charset="0"/>
            </a:endParaRPr>
          </a:p>
        </p:txBody>
      </p:sp>
      <p:sp>
        <p:nvSpPr>
          <p:cNvPr id="8" name="TextBox 7">
            <a:extLst>
              <a:ext uri="{FF2B5EF4-FFF2-40B4-BE49-F238E27FC236}">
                <a16:creationId xmlns:a16="http://schemas.microsoft.com/office/drawing/2014/main" id="{55FE97F6-DD71-4584-B659-4C17BBB77ED5}"/>
              </a:ext>
            </a:extLst>
          </p:cNvPr>
          <p:cNvSpPr txBox="1"/>
          <p:nvPr/>
        </p:nvSpPr>
        <p:spPr>
          <a:xfrm>
            <a:off x="876218" y="4592464"/>
            <a:ext cx="2730429" cy="830997"/>
          </a:xfrm>
          <a:prstGeom prst="rect">
            <a:avLst/>
          </a:prstGeom>
          <a:noFill/>
        </p:spPr>
        <p:txBody>
          <a:bodyPr wrap="square" rtlCol="0">
            <a:spAutoFit/>
          </a:bodyPr>
          <a:lstStyle/>
          <a:p>
            <a:pPr algn="r"/>
            <a:r>
              <a:rPr lang="en-US" altLang="ko-KR" sz="1200" dirty="0">
                <a:solidFill>
                  <a:schemeClr val="tx1">
                    <a:lumMod val="65000"/>
                    <a:lumOff val="35000"/>
                  </a:schemeClr>
                </a:solidFill>
                <a:cs typeface="Arial" pitchFamily="34" charset="0"/>
              </a:rPr>
              <a:t>You can simply impress your audience and add a unique zing and appeal to your Presentations.</a:t>
            </a:r>
            <a:r>
              <a:rPr lang="en-US" altLang="ko-KR" sz="1200" dirty="0">
                <a:solidFill>
                  <a:schemeClr val="tx1">
                    <a:lumMod val="75000"/>
                    <a:lumOff val="25000"/>
                  </a:schemeClr>
                </a:solidFill>
                <a:ea typeface="FZShuTi" pitchFamily="2" charset="-122"/>
                <a:cs typeface="Arial" pitchFamily="34" charset="0"/>
              </a:rPr>
              <a:t> Easy to change colors, photos.</a:t>
            </a:r>
            <a:endParaRPr lang="ko-KR" altLang="en-US" sz="1200" dirty="0">
              <a:solidFill>
                <a:schemeClr val="tx1">
                  <a:lumMod val="65000"/>
                  <a:lumOff val="35000"/>
                </a:schemeClr>
              </a:solidFill>
              <a:cs typeface="Arial" pitchFamily="34" charset="0"/>
            </a:endParaRPr>
          </a:p>
        </p:txBody>
      </p:sp>
      <p:sp>
        <p:nvSpPr>
          <p:cNvPr id="9" name="Oval 8">
            <a:extLst>
              <a:ext uri="{FF2B5EF4-FFF2-40B4-BE49-F238E27FC236}">
                <a16:creationId xmlns:a16="http://schemas.microsoft.com/office/drawing/2014/main" id="{479604E3-0E64-4BA8-B78D-E51937CF9C22}"/>
              </a:ext>
            </a:extLst>
          </p:cNvPr>
          <p:cNvSpPr/>
          <p:nvPr/>
        </p:nvSpPr>
        <p:spPr>
          <a:xfrm>
            <a:off x="7689329" y="1848537"/>
            <a:ext cx="777826" cy="777826"/>
          </a:xfrm>
          <a:prstGeom prst="ellipse">
            <a:avLst/>
          </a:prstGeom>
          <a:solidFill>
            <a:schemeClr val="accent3"/>
          </a:solidFill>
          <a:ln w="12700">
            <a:noFill/>
          </a:ln>
          <a:effectLst>
            <a:glow rad="76200">
              <a:schemeClr val="bg1">
                <a:alpha val="13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10" name="Oval 9">
            <a:extLst>
              <a:ext uri="{FF2B5EF4-FFF2-40B4-BE49-F238E27FC236}">
                <a16:creationId xmlns:a16="http://schemas.microsoft.com/office/drawing/2014/main" id="{49A7D4FE-DBA9-498F-9102-697CA77E8F78}"/>
              </a:ext>
            </a:extLst>
          </p:cNvPr>
          <p:cNvSpPr/>
          <p:nvPr/>
        </p:nvSpPr>
        <p:spPr>
          <a:xfrm>
            <a:off x="7689329" y="3239157"/>
            <a:ext cx="777826" cy="777826"/>
          </a:xfrm>
          <a:prstGeom prst="ellipse">
            <a:avLst/>
          </a:prstGeom>
          <a:solidFill>
            <a:schemeClr val="accent4"/>
          </a:solidFill>
          <a:ln w="12700">
            <a:noFill/>
          </a:ln>
          <a:effectLst>
            <a:glow rad="76200">
              <a:schemeClr val="bg1">
                <a:alpha val="13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11" name="Oval 10">
            <a:extLst>
              <a:ext uri="{FF2B5EF4-FFF2-40B4-BE49-F238E27FC236}">
                <a16:creationId xmlns:a16="http://schemas.microsoft.com/office/drawing/2014/main" id="{0B125712-A113-408F-922C-345F2F10EFF6}"/>
              </a:ext>
            </a:extLst>
          </p:cNvPr>
          <p:cNvSpPr/>
          <p:nvPr/>
        </p:nvSpPr>
        <p:spPr>
          <a:xfrm>
            <a:off x="7689329" y="4658083"/>
            <a:ext cx="777826" cy="777826"/>
          </a:xfrm>
          <a:prstGeom prst="ellipse">
            <a:avLst/>
          </a:prstGeom>
          <a:solidFill>
            <a:schemeClr val="accent1"/>
          </a:solidFill>
          <a:ln w="12700">
            <a:noFill/>
          </a:ln>
          <a:effectLst>
            <a:glow rad="76200">
              <a:schemeClr val="bg1">
                <a:alpha val="13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12" name="Oval 11">
            <a:extLst>
              <a:ext uri="{FF2B5EF4-FFF2-40B4-BE49-F238E27FC236}">
                <a16:creationId xmlns:a16="http://schemas.microsoft.com/office/drawing/2014/main" id="{1835683C-7E54-4BC7-8BB1-B87F589EDA06}"/>
              </a:ext>
            </a:extLst>
          </p:cNvPr>
          <p:cNvSpPr/>
          <p:nvPr/>
        </p:nvSpPr>
        <p:spPr>
          <a:xfrm>
            <a:off x="3742265" y="1856845"/>
            <a:ext cx="777826" cy="777826"/>
          </a:xfrm>
          <a:prstGeom prst="ellipse">
            <a:avLst/>
          </a:prstGeom>
          <a:solidFill>
            <a:schemeClr val="accent3"/>
          </a:solidFill>
          <a:ln w="12700">
            <a:noFill/>
          </a:ln>
          <a:effectLst>
            <a:glow rad="76200">
              <a:schemeClr val="bg1">
                <a:alpha val="13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13" name="Oval 12">
            <a:extLst>
              <a:ext uri="{FF2B5EF4-FFF2-40B4-BE49-F238E27FC236}">
                <a16:creationId xmlns:a16="http://schemas.microsoft.com/office/drawing/2014/main" id="{1DB4E415-4047-44FE-A153-7A3EBDDF0B59}"/>
              </a:ext>
            </a:extLst>
          </p:cNvPr>
          <p:cNvSpPr/>
          <p:nvPr/>
        </p:nvSpPr>
        <p:spPr>
          <a:xfrm>
            <a:off x="3742265" y="3225071"/>
            <a:ext cx="777826" cy="777826"/>
          </a:xfrm>
          <a:prstGeom prst="ellipse">
            <a:avLst/>
          </a:prstGeom>
          <a:solidFill>
            <a:schemeClr val="accent4"/>
          </a:solidFill>
          <a:ln w="12700">
            <a:noFill/>
          </a:ln>
          <a:effectLst>
            <a:glow rad="76200">
              <a:schemeClr val="bg1">
                <a:alpha val="13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14" name="Oval 13">
            <a:extLst>
              <a:ext uri="{FF2B5EF4-FFF2-40B4-BE49-F238E27FC236}">
                <a16:creationId xmlns:a16="http://schemas.microsoft.com/office/drawing/2014/main" id="{4AD6AC9C-A6EA-41D5-8077-02DA281E1772}"/>
              </a:ext>
            </a:extLst>
          </p:cNvPr>
          <p:cNvSpPr/>
          <p:nvPr/>
        </p:nvSpPr>
        <p:spPr>
          <a:xfrm>
            <a:off x="3742265" y="4621599"/>
            <a:ext cx="777826" cy="777826"/>
          </a:xfrm>
          <a:prstGeom prst="ellipse">
            <a:avLst/>
          </a:prstGeom>
          <a:solidFill>
            <a:schemeClr val="accent1"/>
          </a:solidFill>
          <a:ln w="12700">
            <a:noFill/>
          </a:ln>
          <a:effectLst>
            <a:glow rad="76200">
              <a:schemeClr val="bg1">
                <a:alpha val="13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nvGrpSpPr>
          <p:cNvPr id="15" name="Group 14">
            <a:extLst>
              <a:ext uri="{FF2B5EF4-FFF2-40B4-BE49-F238E27FC236}">
                <a16:creationId xmlns:a16="http://schemas.microsoft.com/office/drawing/2014/main" id="{CA9AA7F6-CD0E-4E5F-AEA2-B85C62D9CAAC}"/>
              </a:ext>
            </a:extLst>
          </p:cNvPr>
          <p:cNvGrpSpPr/>
          <p:nvPr/>
        </p:nvGrpSpPr>
        <p:grpSpPr>
          <a:xfrm>
            <a:off x="5283237" y="2786252"/>
            <a:ext cx="1669479" cy="1669479"/>
            <a:chOff x="3807530" y="2946763"/>
            <a:chExt cx="1512168" cy="1512168"/>
          </a:xfrm>
        </p:grpSpPr>
        <p:sp>
          <p:nvSpPr>
            <p:cNvPr id="16" name="Oval 15">
              <a:extLst>
                <a:ext uri="{FF2B5EF4-FFF2-40B4-BE49-F238E27FC236}">
                  <a16:creationId xmlns:a16="http://schemas.microsoft.com/office/drawing/2014/main" id="{82F1737E-1148-41CA-A498-584101728344}"/>
                </a:ext>
              </a:extLst>
            </p:cNvPr>
            <p:cNvSpPr/>
            <p:nvPr/>
          </p:nvSpPr>
          <p:spPr>
            <a:xfrm>
              <a:off x="3897540" y="3036773"/>
              <a:ext cx="1332148" cy="1332148"/>
            </a:xfrm>
            <a:prstGeom prst="ellipse">
              <a:avLst/>
            </a:prstGeom>
            <a:solidFill>
              <a:schemeClr val="accent6"/>
            </a:solidFill>
            <a:ln w="12700">
              <a:noFill/>
            </a:ln>
            <a:effectLst>
              <a:glow rad="76200">
                <a:schemeClr val="bg1">
                  <a:alpha val="13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17" name="Oval 16">
              <a:extLst>
                <a:ext uri="{FF2B5EF4-FFF2-40B4-BE49-F238E27FC236}">
                  <a16:creationId xmlns:a16="http://schemas.microsoft.com/office/drawing/2014/main" id="{D7C41A37-EDDE-4931-B724-69296AEB788F}"/>
                </a:ext>
              </a:extLst>
            </p:cNvPr>
            <p:cNvSpPr/>
            <p:nvPr/>
          </p:nvSpPr>
          <p:spPr>
            <a:xfrm>
              <a:off x="3807530" y="2946763"/>
              <a:ext cx="1512168" cy="1512168"/>
            </a:xfrm>
            <a:prstGeom prst="ellipse">
              <a:avLst/>
            </a:prstGeom>
            <a:noFill/>
            <a:ln w="15875">
              <a:solidFill>
                <a:schemeClr val="accent6"/>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cxnSp>
        <p:nvCxnSpPr>
          <p:cNvPr id="18" name="Straight Connector 17">
            <a:extLst>
              <a:ext uri="{FF2B5EF4-FFF2-40B4-BE49-F238E27FC236}">
                <a16:creationId xmlns:a16="http://schemas.microsoft.com/office/drawing/2014/main" id="{1FDEC061-B88A-450F-891C-879AAC2D978B}"/>
              </a:ext>
            </a:extLst>
          </p:cNvPr>
          <p:cNvCxnSpPr>
            <a:cxnSpLocks/>
            <a:stCxn id="12" idx="6"/>
            <a:endCxn id="17" idx="1"/>
          </p:cNvCxnSpPr>
          <p:nvPr/>
        </p:nvCxnSpPr>
        <p:spPr>
          <a:xfrm>
            <a:off x="4520091" y="2245758"/>
            <a:ext cx="1007636" cy="784983"/>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30A5D13-2E81-4D39-BBC1-8469F901DB1C}"/>
              </a:ext>
            </a:extLst>
          </p:cNvPr>
          <p:cNvCxnSpPr>
            <a:cxnSpLocks/>
            <a:stCxn id="13" idx="6"/>
            <a:endCxn id="17" idx="2"/>
          </p:cNvCxnSpPr>
          <p:nvPr/>
        </p:nvCxnSpPr>
        <p:spPr>
          <a:xfrm>
            <a:off x="4520091" y="3613982"/>
            <a:ext cx="763146" cy="7008"/>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84EBF87-E365-41A0-ABAD-8F0D1CD332F3}"/>
              </a:ext>
            </a:extLst>
          </p:cNvPr>
          <p:cNvCxnSpPr>
            <a:cxnSpLocks/>
            <a:stCxn id="14" idx="6"/>
            <a:endCxn id="17" idx="3"/>
          </p:cNvCxnSpPr>
          <p:nvPr/>
        </p:nvCxnSpPr>
        <p:spPr>
          <a:xfrm flipV="1">
            <a:off x="4520091" y="4211240"/>
            <a:ext cx="1007636" cy="799272"/>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EB49259-4D18-41B6-8CD6-69AB1BFCE398}"/>
              </a:ext>
            </a:extLst>
          </p:cNvPr>
          <p:cNvCxnSpPr>
            <a:cxnSpLocks/>
            <a:stCxn id="11" idx="2"/>
            <a:endCxn id="17" idx="5"/>
          </p:cNvCxnSpPr>
          <p:nvPr/>
        </p:nvCxnSpPr>
        <p:spPr>
          <a:xfrm flipH="1" flipV="1">
            <a:off x="6708227" y="4211241"/>
            <a:ext cx="981102" cy="835755"/>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AE41E1F-485C-4E80-8893-6B3AF012E853}"/>
              </a:ext>
            </a:extLst>
          </p:cNvPr>
          <p:cNvCxnSpPr>
            <a:cxnSpLocks/>
            <a:stCxn id="10" idx="2"/>
            <a:endCxn id="17" idx="6"/>
          </p:cNvCxnSpPr>
          <p:nvPr/>
        </p:nvCxnSpPr>
        <p:spPr>
          <a:xfrm flipH="1" flipV="1">
            <a:off x="6952716" y="3620991"/>
            <a:ext cx="736612" cy="7079"/>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2E7114C-C9DD-4F39-810F-765FF92C1C4D}"/>
              </a:ext>
            </a:extLst>
          </p:cNvPr>
          <p:cNvCxnSpPr>
            <a:cxnSpLocks/>
            <a:stCxn id="9" idx="2"/>
            <a:endCxn id="17" idx="7"/>
          </p:cNvCxnSpPr>
          <p:nvPr/>
        </p:nvCxnSpPr>
        <p:spPr>
          <a:xfrm flipH="1">
            <a:off x="6708227" y="2237448"/>
            <a:ext cx="981102" cy="793292"/>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92895127-9F9A-4303-B66F-3799D06EBAFA}"/>
              </a:ext>
            </a:extLst>
          </p:cNvPr>
          <p:cNvSpPr txBox="1"/>
          <p:nvPr/>
        </p:nvSpPr>
        <p:spPr>
          <a:xfrm>
            <a:off x="5417911" y="3372039"/>
            <a:ext cx="1430981" cy="523220"/>
          </a:xfrm>
          <a:prstGeom prst="rect">
            <a:avLst/>
          </a:prstGeom>
          <a:noFill/>
        </p:spPr>
        <p:txBody>
          <a:bodyPr wrap="square" rtlCol="0">
            <a:spAutoFit/>
          </a:bodyPr>
          <a:lstStyle/>
          <a:p>
            <a:pPr algn="ctr"/>
            <a:r>
              <a:rPr lang="en-US" altLang="ko-KR" sz="1400" b="1" dirty="0">
                <a:solidFill>
                  <a:schemeClr val="bg1"/>
                </a:solidFill>
                <a:latin typeface="Calibri" pitchFamily="34" charset="0"/>
                <a:cs typeface="Calibri" pitchFamily="34" charset="0"/>
              </a:rPr>
              <a:t>CONTENTS</a:t>
            </a:r>
          </a:p>
          <a:p>
            <a:pPr algn="ctr"/>
            <a:r>
              <a:rPr lang="en-US" altLang="ko-KR" sz="1400" b="1" dirty="0">
                <a:solidFill>
                  <a:schemeClr val="bg1"/>
                </a:solidFill>
                <a:latin typeface="Calibri" pitchFamily="34" charset="0"/>
                <a:cs typeface="Calibri" pitchFamily="34" charset="0"/>
              </a:rPr>
              <a:t>TITLE</a:t>
            </a:r>
            <a:endParaRPr lang="ko-KR" altLang="en-US" sz="1400" b="1" dirty="0">
              <a:solidFill>
                <a:schemeClr val="bg1"/>
              </a:solidFill>
              <a:latin typeface="Calibri" pitchFamily="34" charset="0"/>
              <a:cs typeface="Calibri" pitchFamily="34" charset="0"/>
            </a:endParaRPr>
          </a:p>
        </p:txBody>
      </p:sp>
      <p:grpSp>
        <p:nvGrpSpPr>
          <p:cNvPr id="25" name="Group 15">
            <a:extLst>
              <a:ext uri="{FF2B5EF4-FFF2-40B4-BE49-F238E27FC236}">
                <a16:creationId xmlns:a16="http://schemas.microsoft.com/office/drawing/2014/main" id="{CE8AACED-A196-40BD-9741-059494073FAB}"/>
              </a:ext>
            </a:extLst>
          </p:cNvPr>
          <p:cNvGrpSpPr/>
          <p:nvPr/>
        </p:nvGrpSpPr>
        <p:grpSpPr>
          <a:xfrm>
            <a:off x="4833655" y="5240988"/>
            <a:ext cx="2542108" cy="835307"/>
            <a:chOff x="5328220" y="3089998"/>
            <a:chExt cx="1379637" cy="835307"/>
          </a:xfrm>
        </p:grpSpPr>
        <p:sp>
          <p:nvSpPr>
            <p:cNvPr id="26" name="TextBox 25">
              <a:extLst>
                <a:ext uri="{FF2B5EF4-FFF2-40B4-BE49-F238E27FC236}">
                  <a16:creationId xmlns:a16="http://schemas.microsoft.com/office/drawing/2014/main" id="{68C7F3F5-EE42-4565-BC9E-3580465F8B92}"/>
                </a:ext>
              </a:extLst>
            </p:cNvPr>
            <p:cNvSpPr txBox="1"/>
            <p:nvPr/>
          </p:nvSpPr>
          <p:spPr>
            <a:xfrm>
              <a:off x="5328220" y="3089998"/>
              <a:ext cx="1379637" cy="415498"/>
            </a:xfrm>
            <a:prstGeom prst="rect">
              <a:avLst/>
            </a:prstGeom>
            <a:noFill/>
          </p:spPr>
          <p:txBody>
            <a:bodyPr wrap="square" lIns="0" tIns="0" rIns="0" bIns="0" rtlCol="0">
              <a:spAutoFit/>
            </a:bodyPr>
            <a:lstStyle/>
            <a:p>
              <a:pPr algn="ctr"/>
              <a:r>
                <a:rPr lang="en-US" altLang="ko-KR" sz="2700" b="1" dirty="0">
                  <a:solidFill>
                    <a:schemeClr val="tx1">
                      <a:lumMod val="75000"/>
                      <a:lumOff val="25000"/>
                    </a:schemeClr>
                  </a:solidFill>
                </a:rPr>
                <a:t>CONTENTS</a:t>
              </a:r>
            </a:p>
          </p:txBody>
        </p:sp>
        <p:sp>
          <p:nvSpPr>
            <p:cNvPr id="27" name="TextBox 26">
              <a:extLst>
                <a:ext uri="{FF2B5EF4-FFF2-40B4-BE49-F238E27FC236}">
                  <a16:creationId xmlns:a16="http://schemas.microsoft.com/office/drawing/2014/main" id="{EC1F47AA-1FD1-4ABC-9C90-5F19F99FBAC2}"/>
                </a:ext>
              </a:extLst>
            </p:cNvPr>
            <p:cNvSpPr txBox="1"/>
            <p:nvPr/>
          </p:nvSpPr>
          <p:spPr>
            <a:xfrm>
              <a:off x="5334559" y="3417474"/>
              <a:ext cx="1366958" cy="507831"/>
            </a:xfrm>
            <a:prstGeom prst="rect">
              <a:avLst/>
            </a:prstGeom>
            <a:noFill/>
          </p:spPr>
          <p:txBody>
            <a:bodyPr wrap="square" lIns="0" tIns="0" rIns="0" bIns="0" rtlCol="0">
              <a:spAutoFit/>
            </a:bodyPr>
            <a:lstStyle/>
            <a:p>
              <a:pPr algn="ctr"/>
              <a:r>
                <a:rPr lang="en-US" altLang="ko-KR" sz="1100" dirty="0">
                  <a:solidFill>
                    <a:schemeClr val="tx1">
                      <a:lumMod val="75000"/>
                      <a:lumOff val="25000"/>
                    </a:schemeClr>
                  </a:solidFill>
                  <a:cs typeface="Arial" pitchFamily="34" charset="0"/>
                </a:rPr>
                <a:t>You can simply impress your audience and add a unique zing and appeal to your Presentations.    </a:t>
              </a:r>
              <a:endParaRPr lang="ko-KR" altLang="en-US" sz="1100" dirty="0">
                <a:solidFill>
                  <a:schemeClr val="tx1">
                    <a:lumMod val="75000"/>
                    <a:lumOff val="25000"/>
                  </a:schemeClr>
                </a:solidFill>
                <a:cs typeface="Arial" pitchFamily="34" charset="0"/>
              </a:endParaRPr>
            </a:p>
          </p:txBody>
        </p:sp>
      </p:grpSp>
      <p:sp>
        <p:nvSpPr>
          <p:cNvPr id="28" name="Rectangle 30">
            <a:extLst>
              <a:ext uri="{FF2B5EF4-FFF2-40B4-BE49-F238E27FC236}">
                <a16:creationId xmlns:a16="http://schemas.microsoft.com/office/drawing/2014/main" id="{7265ABEB-DF07-4DCF-B602-C5B2F1B75DF9}"/>
              </a:ext>
            </a:extLst>
          </p:cNvPr>
          <p:cNvSpPr/>
          <p:nvPr/>
        </p:nvSpPr>
        <p:spPr>
          <a:xfrm>
            <a:off x="3985145" y="4852371"/>
            <a:ext cx="317209" cy="316282"/>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9" name="Frame 17">
            <a:extLst>
              <a:ext uri="{FF2B5EF4-FFF2-40B4-BE49-F238E27FC236}">
                <a16:creationId xmlns:a16="http://schemas.microsoft.com/office/drawing/2014/main" id="{AD5F27DA-8BE0-4222-8F1F-B492C4CDD51A}"/>
              </a:ext>
            </a:extLst>
          </p:cNvPr>
          <p:cNvSpPr/>
          <p:nvPr/>
        </p:nvSpPr>
        <p:spPr>
          <a:xfrm>
            <a:off x="3977831" y="2083839"/>
            <a:ext cx="318434" cy="318434"/>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30" name="Rounded Rectangle 25">
            <a:extLst>
              <a:ext uri="{FF2B5EF4-FFF2-40B4-BE49-F238E27FC236}">
                <a16:creationId xmlns:a16="http://schemas.microsoft.com/office/drawing/2014/main" id="{6347A0E0-17E8-44E7-B841-F12134808ED7}"/>
              </a:ext>
            </a:extLst>
          </p:cNvPr>
          <p:cNvSpPr/>
          <p:nvPr/>
        </p:nvSpPr>
        <p:spPr>
          <a:xfrm>
            <a:off x="7885463" y="2082907"/>
            <a:ext cx="412168" cy="302054"/>
          </a:xfrm>
          <a:custGeom>
            <a:avLst/>
            <a:gdLst/>
            <a:ahLst/>
            <a:cxnLst/>
            <a:rect l="l" t="t" r="r" b="b"/>
            <a:pathLst>
              <a:path w="3248842" h="2380886">
                <a:moveTo>
                  <a:pt x="1194785" y="1472263"/>
                </a:moveTo>
                <a:cubicBezTo>
                  <a:pt x="1150014" y="1472263"/>
                  <a:pt x="1113720" y="1508557"/>
                  <a:pt x="1113720" y="1553328"/>
                </a:cubicBezTo>
                <a:lnTo>
                  <a:pt x="1113720" y="1600880"/>
                </a:lnTo>
                <a:cubicBezTo>
                  <a:pt x="1113720" y="1645651"/>
                  <a:pt x="1150014" y="1681945"/>
                  <a:pt x="1194785" y="1681945"/>
                </a:cubicBezTo>
                <a:lnTo>
                  <a:pt x="2067186" y="1681945"/>
                </a:lnTo>
                <a:cubicBezTo>
                  <a:pt x="2111957" y="1681945"/>
                  <a:pt x="2148251" y="1645651"/>
                  <a:pt x="2148251" y="1600880"/>
                </a:cubicBezTo>
                <a:lnTo>
                  <a:pt x="2148251" y="1553328"/>
                </a:lnTo>
                <a:cubicBezTo>
                  <a:pt x="2148251" y="1508557"/>
                  <a:pt x="2111957" y="1472263"/>
                  <a:pt x="2067186" y="1472263"/>
                </a:cubicBezTo>
                <a:close/>
                <a:moveTo>
                  <a:pt x="2582402" y="986449"/>
                </a:moveTo>
                <a:cubicBezTo>
                  <a:pt x="2477247" y="986449"/>
                  <a:pt x="2392002" y="1071694"/>
                  <a:pt x="2392002" y="1176848"/>
                </a:cubicBezTo>
                <a:cubicBezTo>
                  <a:pt x="2392002" y="1282003"/>
                  <a:pt x="2477247" y="1367248"/>
                  <a:pt x="2582402" y="1367248"/>
                </a:cubicBezTo>
                <a:cubicBezTo>
                  <a:pt x="2687557" y="1367248"/>
                  <a:pt x="2772801" y="1282003"/>
                  <a:pt x="2772801" y="1176848"/>
                </a:cubicBezTo>
                <a:cubicBezTo>
                  <a:pt x="2772801" y="1071694"/>
                  <a:pt x="2687557" y="986449"/>
                  <a:pt x="2582402" y="986449"/>
                </a:cubicBezTo>
                <a:close/>
                <a:moveTo>
                  <a:pt x="679570" y="986449"/>
                </a:moveTo>
                <a:cubicBezTo>
                  <a:pt x="574415" y="986449"/>
                  <a:pt x="489171" y="1071694"/>
                  <a:pt x="489171" y="1176848"/>
                </a:cubicBezTo>
                <a:cubicBezTo>
                  <a:pt x="489171" y="1282003"/>
                  <a:pt x="574415" y="1367248"/>
                  <a:pt x="679570" y="1367248"/>
                </a:cubicBezTo>
                <a:cubicBezTo>
                  <a:pt x="784725" y="1367248"/>
                  <a:pt x="869970" y="1282003"/>
                  <a:pt x="869970" y="1176848"/>
                </a:cubicBezTo>
                <a:cubicBezTo>
                  <a:pt x="869970" y="1071694"/>
                  <a:pt x="784725" y="986449"/>
                  <a:pt x="679570" y="986449"/>
                </a:cubicBezTo>
                <a:close/>
                <a:moveTo>
                  <a:pt x="867954" y="155801"/>
                </a:moveTo>
                <a:lnTo>
                  <a:pt x="726849" y="858549"/>
                </a:lnTo>
                <a:lnTo>
                  <a:pt x="2535122" y="858549"/>
                </a:lnTo>
                <a:lnTo>
                  <a:pt x="2394017" y="155801"/>
                </a:lnTo>
                <a:close/>
                <a:moveTo>
                  <a:pt x="677268" y="0"/>
                </a:moveTo>
                <a:lnTo>
                  <a:pt x="2584703" y="0"/>
                </a:lnTo>
                <a:lnTo>
                  <a:pt x="2736658" y="607820"/>
                </a:lnTo>
                <a:cubicBezTo>
                  <a:pt x="2766265" y="579906"/>
                  <a:pt x="2806392" y="564164"/>
                  <a:pt x="2850195" y="564164"/>
                </a:cubicBezTo>
                <a:lnTo>
                  <a:pt x="3069929" y="564164"/>
                </a:lnTo>
                <a:cubicBezTo>
                  <a:pt x="3168740" y="564164"/>
                  <a:pt x="3248842" y="644266"/>
                  <a:pt x="3248842" y="743077"/>
                </a:cubicBezTo>
                <a:lnTo>
                  <a:pt x="3248842" y="792706"/>
                </a:lnTo>
                <a:cubicBezTo>
                  <a:pt x="3248842" y="891517"/>
                  <a:pt x="3168740" y="971619"/>
                  <a:pt x="3069929" y="971619"/>
                </a:cubicBezTo>
                <a:lnTo>
                  <a:pt x="3054536" y="971619"/>
                </a:lnTo>
                <a:cubicBezTo>
                  <a:pt x="3060628" y="989042"/>
                  <a:pt x="3063411" y="1007758"/>
                  <a:pt x="3063411" y="1027125"/>
                </a:cubicBezTo>
                <a:lnTo>
                  <a:pt x="3063411" y="2015961"/>
                </a:lnTo>
                <a:lnTo>
                  <a:pt x="2889080" y="2015961"/>
                </a:lnTo>
                <a:lnTo>
                  <a:pt x="2889080" y="2260325"/>
                </a:lnTo>
                <a:cubicBezTo>
                  <a:pt x="2889080" y="2326909"/>
                  <a:pt x="2835102" y="2380886"/>
                  <a:pt x="2768518" y="2380886"/>
                </a:cubicBezTo>
                <a:lnTo>
                  <a:pt x="2286284" y="2380886"/>
                </a:lnTo>
                <a:cubicBezTo>
                  <a:pt x="2219700" y="2380886"/>
                  <a:pt x="2165723" y="2326909"/>
                  <a:pt x="2165723" y="2260325"/>
                </a:cubicBezTo>
                <a:lnTo>
                  <a:pt x="2165723" y="2015961"/>
                </a:lnTo>
                <a:lnTo>
                  <a:pt x="1096248" y="2015961"/>
                </a:lnTo>
                <a:lnTo>
                  <a:pt x="1096248" y="2260325"/>
                </a:lnTo>
                <a:cubicBezTo>
                  <a:pt x="1096248" y="2326909"/>
                  <a:pt x="1042270" y="2380886"/>
                  <a:pt x="975686" y="2380886"/>
                </a:cubicBezTo>
                <a:lnTo>
                  <a:pt x="493453" y="2380886"/>
                </a:lnTo>
                <a:cubicBezTo>
                  <a:pt x="426869" y="2380886"/>
                  <a:pt x="372891" y="2326909"/>
                  <a:pt x="372891" y="2260325"/>
                </a:cubicBezTo>
                <a:lnTo>
                  <a:pt x="372891" y="2015961"/>
                </a:lnTo>
                <a:lnTo>
                  <a:pt x="198560" y="2015961"/>
                </a:lnTo>
                <a:lnTo>
                  <a:pt x="198560" y="1027125"/>
                </a:lnTo>
                <a:cubicBezTo>
                  <a:pt x="198560" y="1007758"/>
                  <a:pt x="201343" y="989042"/>
                  <a:pt x="207435" y="971619"/>
                </a:cubicBezTo>
                <a:lnTo>
                  <a:pt x="178913" y="971619"/>
                </a:lnTo>
                <a:cubicBezTo>
                  <a:pt x="80102" y="971619"/>
                  <a:pt x="0" y="891517"/>
                  <a:pt x="0" y="792706"/>
                </a:cubicBezTo>
                <a:lnTo>
                  <a:pt x="0" y="743077"/>
                </a:lnTo>
                <a:cubicBezTo>
                  <a:pt x="0" y="644266"/>
                  <a:pt x="80102" y="564164"/>
                  <a:pt x="178913" y="564164"/>
                </a:cubicBezTo>
                <a:lnTo>
                  <a:pt x="398647" y="564164"/>
                </a:lnTo>
                <a:cubicBezTo>
                  <a:pt x="447310" y="564164"/>
                  <a:pt x="491436" y="583593"/>
                  <a:pt x="523419" y="61539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1" name="Donut 39">
            <a:extLst>
              <a:ext uri="{FF2B5EF4-FFF2-40B4-BE49-F238E27FC236}">
                <a16:creationId xmlns:a16="http://schemas.microsoft.com/office/drawing/2014/main" id="{2CB9F829-0066-42BB-938B-E69BE7C5C9C1}"/>
              </a:ext>
            </a:extLst>
          </p:cNvPr>
          <p:cNvSpPr/>
          <p:nvPr/>
        </p:nvSpPr>
        <p:spPr>
          <a:xfrm>
            <a:off x="7880591" y="3432577"/>
            <a:ext cx="407618" cy="407618"/>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32" name="Trapezoid 22">
            <a:extLst>
              <a:ext uri="{FF2B5EF4-FFF2-40B4-BE49-F238E27FC236}">
                <a16:creationId xmlns:a16="http://schemas.microsoft.com/office/drawing/2014/main" id="{9F2C2553-6EEB-456D-9537-599837FCEC03}"/>
              </a:ext>
            </a:extLst>
          </p:cNvPr>
          <p:cNvSpPr>
            <a:spLocks noChangeAspect="1"/>
          </p:cNvSpPr>
          <p:nvPr/>
        </p:nvSpPr>
        <p:spPr>
          <a:xfrm>
            <a:off x="7866717" y="4932619"/>
            <a:ext cx="449662" cy="228752"/>
          </a:xfrm>
          <a:custGeom>
            <a:avLst/>
            <a:gdLst/>
            <a:ahLst/>
            <a:cxnLst/>
            <a:rect l="l" t="t" r="r" b="b"/>
            <a:pathLst>
              <a:path w="3261500" h="1659188">
                <a:moveTo>
                  <a:pt x="121102" y="1436888"/>
                </a:moveTo>
                <a:lnTo>
                  <a:pt x="3045452" y="1436888"/>
                </a:lnTo>
                <a:cubicBezTo>
                  <a:pt x="3001437" y="1508238"/>
                  <a:pt x="2956882" y="1580993"/>
                  <a:pt x="2918729" y="1659188"/>
                </a:cubicBezTo>
                <a:lnTo>
                  <a:pt x="202648" y="1659188"/>
                </a:lnTo>
                <a:cubicBezTo>
                  <a:pt x="188127" y="1585004"/>
                  <a:pt x="156049" y="1510828"/>
                  <a:pt x="121102" y="1436888"/>
                </a:cubicBezTo>
                <a:close/>
                <a:moveTo>
                  <a:pt x="2814967" y="1119413"/>
                </a:moveTo>
                <a:lnTo>
                  <a:pt x="2814967" y="1227413"/>
                </a:lnTo>
                <a:lnTo>
                  <a:pt x="2922967" y="1227413"/>
                </a:lnTo>
                <a:lnTo>
                  <a:pt x="2922967" y="1119413"/>
                </a:lnTo>
                <a:close/>
                <a:moveTo>
                  <a:pt x="2600074" y="1119413"/>
                </a:moveTo>
                <a:lnTo>
                  <a:pt x="2600074" y="1227413"/>
                </a:lnTo>
                <a:lnTo>
                  <a:pt x="2708074" y="1227413"/>
                </a:lnTo>
                <a:lnTo>
                  <a:pt x="2708074" y="1119413"/>
                </a:lnTo>
                <a:close/>
                <a:moveTo>
                  <a:pt x="2385182" y="1119413"/>
                </a:moveTo>
                <a:lnTo>
                  <a:pt x="2385182" y="1227413"/>
                </a:lnTo>
                <a:lnTo>
                  <a:pt x="2493182" y="1227413"/>
                </a:lnTo>
                <a:lnTo>
                  <a:pt x="2493182" y="1119413"/>
                </a:lnTo>
                <a:close/>
                <a:moveTo>
                  <a:pt x="1716569" y="1119413"/>
                </a:moveTo>
                <a:lnTo>
                  <a:pt x="1716569" y="1227413"/>
                </a:lnTo>
                <a:lnTo>
                  <a:pt x="1824569" y="1227413"/>
                </a:lnTo>
                <a:lnTo>
                  <a:pt x="1824569" y="1119413"/>
                </a:lnTo>
                <a:close/>
                <a:moveTo>
                  <a:pt x="1501676" y="1119413"/>
                </a:moveTo>
                <a:lnTo>
                  <a:pt x="1501676" y="1227413"/>
                </a:lnTo>
                <a:lnTo>
                  <a:pt x="1609676" y="1227413"/>
                </a:lnTo>
                <a:lnTo>
                  <a:pt x="1609676" y="1119413"/>
                </a:lnTo>
                <a:close/>
                <a:moveTo>
                  <a:pt x="1286784" y="1119413"/>
                </a:moveTo>
                <a:lnTo>
                  <a:pt x="1286784" y="1227413"/>
                </a:lnTo>
                <a:lnTo>
                  <a:pt x="1394784" y="1227413"/>
                </a:lnTo>
                <a:lnTo>
                  <a:pt x="1394784" y="1119413"/>
                </a:lnTo>
                <a:close/>
                <a:moveTo>
                  <a:pt x="1071892" y="1119413"/>
                </a:moveTo>
                <a:lnTo>
                  <a:pt x="1071892" y="1227413"/>
                </a:lnTo>
                <a:lnTo>
                  <a:pt x="1179892" y="1227413"/>
                </a:lnTo>
                <a:lnTo>
                  <a:pt x="1179892" y="1119413"/>
                </a:lnTo>
                <a:close/>
                <a:moveTo>
                  <a:pt x="857000" y="1119413"/>
                </a:moveTo>
                <a:lnTo>
                  <a:pt x="857000" y="1227413"/>
                </a:lnTo>
                <a:lnTo>
                  <a:pt x="965000" y="1227413"/>
                </a:lnTo>
                <a:lnTo>
                  <a:pt x="965000" y="1119413"/>
                </a:lnTo>
                <a:close/>
                <a:moveTo>
                  <a:pt x="642108" y="1119413"/>
                </a:moveTo>
                <a:lnTo>
                  <a:pt x="642108" y="1227413"/>
                </a:lnTo>
                <a:lnTo>
                  <a:pt x="750108" y="1227413"/>
                </a:lnTo>
                <a:lnTo>
                  <a:pt x="750108" y="1119413"/>
                </a:lnTo>
                <a:close/>
                <a:moveTo>
                  <a:pt x="427216" y="1119413"/>
                </a:moveTo>
                <a:lnTo>
                  <a:pt x="427216" y="1227413"/>
                </a:lnTo>
                <a:lnTo>
                  <a:pt x="535216" y="1227413"/>
                </a:lnTo>
                <a:lnTo>
                  <a:pt x="535216" y="1119413"/>
                </a:lnTo>
                <a:close/>
                <a:moveTo>
                  <a:pt x="356387" y="794045"/>
                </a:moveTo>
                <a:lnTo>
                  <a:pt x="310667" y="896924"/>
                </a:lnTo>
                <a:lnTo>
                  <a:pt x="2620886" y="908354"/>
                </a:lnTo>
                <a:lnTo>
                  <a:pt x="2540130" y="801665"/>
                </a:lnTo>
                <a:close/>
                <a:moveTo>
                  <a:pt x="382676" y="631248"/>
                </a:moveTo>
                <a:lnTo>
                  <a:pt x="363625" y="730317"/>
                </a:lnTo>
                <a:lnTo>
                  <a:pt x="2492522" y="737937"/>
                </a:lnTo>
                <a:lnTo>
                  <a:pt x="2418771" y="631248"/>
                </a:lnTo>
                <a:close/>
                <a:moveTo>
                  <a:pt x="1756650" y="318899"/>
                </a:moveTo>
                <a:lnTo>
                  <a:pt x="1756650" y="477608"/>
                </a:lnTo>
                <a:lnTo>
                  <a:pt x="1900650" y="477608"/>
                </a:lnTo>
                <a:lnTo>
                  <a:pt x="1900650" y="318899"/>
                </a:lnTo>
                <a:close/>
                <a:moveTo>
                  <a:pt x="1470038" y="318899"/>
                </a:moveTo>
                <a:lnTo>
                  <a:pt x="1470038" y="477608"/>
                </a:lnTo>
                <a:lnTo>
                  <a:pt x="1614038" y="477608"/>
                </a:lnTo>
                <a:lnTo>
                  <a:pt x="1614038" y="318899"/>
                </a:lnTo>
                <a:close/>
                <a:moveTo>
                  <a:pt x="1183427" y="318899"/>
                </a:moveTo>
                <a:lnTo>
                  <a:pt x="1183427" y="477608"/>
                </a:lnTo>
                <a:lnTo>
                  <a:pt x="1327427" y="477608"/>
                </a:lnTo>
                <a:lnTo>
                  <a:pt x="1327427" y="318899"/>
                </a:lnTo>
                <a:close/>
                <a:moveTo>
                  <a:pt x="896816" y="318899"/>
                </a:moveTo>
                <a:lnTo>
                  <a:pt x="896816" y="477608"/>
                </a:lnTo>
                <a:lnTo>
                  <a:pt x="1040816" y="477608"/>
                </a:lnTo>
                <a:lnTo>
                  <a:pt x="1040816" y="318899"/>
                </a:lnTo>
                <a:close/>
                <a:moveTo>
                  <a:pt x="1190618" y="0"/>
                </a:moveTo>
                <a:lnTo>
                  <a:pt x="1271830" y="0"/>
                </a:lnTo>
                <a:lnTo>
                  <a:pt x="1308266" y="193836"/>
                </a:lnTo>
                <a:lnTo>
                  <a:pt x="1977660" y="193836"/>
                </a:lnTo>
                <a:lnTo>
                  <a:pt x="2138144" y="525639"/>
                </a:lnTo>
                <a:lnTo>
                  <a:pt x="2421400" y="525639"/>
                </a:lnTo>
                <a:lnTo>
                  <a:pt x="2750195" y="950920"/>
                </a:lnTo>
                <a:lnTo>
                  <a:pt x="3261500" y="937238"/>
                </a:lnTo>
                <a:cubicBezTo>
                  <a:pt x="3244841" y="1097170"/>
                  <a:pt x="3172191" y="1230845"/>
                  <a:pt x="3089450" y="1364888"/>
                </a:cubicBezTo>
                <a:lnTo>
                  <a:pt x="88044" y="1364888"/>
                </a:lnTo>
                <a:cubicBezTo>
                  <a:pt x="35437" y="1251413"/>
                  <a:pt x="-11245" y="1137942"/>
                  <a:pt x="2399" y="1024450"/>
                </a:cubicBezTo>
                <a:lnTo>
                  <a:pt x="197767" y="1019222"/>
                </a:lnTo>
                <a:lnTo>
                  <a:pt x="321162" y="525639"/>
                </a:lnTo>
                <a:lnTo>
                  <a:pt x="681951" y="525639"/>
                </a:lnTo>
                <a:lnTo>
                  <a:pt x="764901" y="193836"/>
                </a:lnTo>
                <a:lnTo>
                  <a:pt x="930048" y="193836"/>
                </a:lnTo>
                <a:lnTo>
                  <a:pt x="966373" y="588"/>
                </a:lnTo>
                <a:lnTo>
                  <a:pt x="1047585" y="588"/>
                </a:lnTo>
                <a:lnTo>
                  <a:pt x="1083910" y="193836"/>
                </a:lnTo>
                <a:lnTo>
                  <a:pt x="1154183" y="1938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3" name="Freeform 53">
            <a:extLst>
              <a:ext uri="{FF2B5EF4-FFF2-40B4-BE49-F238E27FC236}">
                <a16:creationId xmlns:a16="http://schemas.microsoft.com/office/drawing/2014/main" id="{FBF61159-7B3E-4B87-9F9C-37A16521A188}"/>
              </a:ext>
            </a:extLst>
          </p:cNvPr>
          <p:cNvSpPr/>
          <p:nvPr/>
        </p:nvSpPr>
        <p:spPr>
          <a:xfrm>
            <a:off x="3960474" y="3441845"/>
            <a:ext cx="382784" cy="392454"/>
          </a:xfrm>
          <a:custGeom>
            <a:avLst/>
            <a:gdLst>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38125 w 2305050"/>
              <a:gd name="connsiteY16" fmla="*/ 2171700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60071 w 2305050"/>
              <a:gd name="connsiteY16" fmla="*/ 2087575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96647 w 2305050"/>
              <a:gd name="connsiteY16" fmla="*/ 2094890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81480 w 2305050"/>
              <a:gd name="connsiteY2" fmla="*/ 476174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04671 w 2305050"/>
              <a:gd name="connsiteY2" fmla="*/ 468859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70609 w 2305050"/>
              <a:gd name="connsiteY3" fmla="*/ 649910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82725 w 2305050"/>
              <a:gd name="connsiteY2" fmla="*/ 494463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294077"/>
              <a:gd name="connsiteY0" fmla="*/ 0 h 2363647"/>
              <a:gd name="connsiteX1" fmla="*/ 760552 w 2294077"/>
              <a:gd name="connsiteY1" fmla="*/ 572947 h 2363647"/>
              <a:gd name="connsiteX2" fmla="*/ 2030273 w 2294077"/>
              <a:gd name="connsiteY2" fmla="*/ 509092 h 2363647"/>
              <a:gd name="connsiteX3" fmla="*/ 2285239 w 2294077"/>
              <a:gd name="connsiteY3" fmla="*/ 657224 h 2363647"/>
              <a:gd name="connsiteX4" fmla="*/ 1132027 w 2294077"/>
              <a:gd name="connsiteY4" fmla="*/ 1020622 h 2363647"/>
              <a:gd name="connsiteX5" fmla="*/ 1617802 w 2294077"/>
              <a:gd name="connsiteY5" fmla="*/ 1544497 h 2363647"/>
              <a:gd name="connsiteX6" fmla="*/ 2065477 w 2294077"/>
              <a:gd name="connsiteY6" fmla="*/ 1544497 h 2363647"/>
              <a:gd name="connsiteX7" fmla="*/ 2294077 w 2294077"/>
              <a:gd name="connsiteY7" fmla="*/ 1734997 h 2363647"/>
              <a:gd name="connsiteX8" fmla="*/ 1827352 w 2294077"/>
              <a:gd name="connsiteY8" fmla="*/ 1868347 h 2363647"/>
              <a:gd name="connsiteX9" fmla="*/ 1998802 w 2294077"/>
              <a:gd name="connsiteY9" fmla="*/ 2115997 h 2363647"/>
              <a:gd name="connsiteX10" fmla="*/ 1722577 w 2294077"/>
              <a:gd name="connsiteY10" fmla="*/ 1982647 h 2363647"/>
              <a:gd name="connsiteX11" fmla="*/ 1532077 w 2294077"/>
              <a:gd name="connsiteY11" fmla="*/ 2363647 h 2363647"/>
              <a:gd name="connsiteX12" fmla="*/ 1303477 w 2294077"/>
              <a:gd name="connsiteY12" fmla="*/ 2144572 h 2363647"/>
              <a:gd name="connsiteX13" fmla="*/ 1436827 w 2294077"/>
              <a:gd name="connsiteY13" fmla="*/ 1782622 h 2363647"/>
              <a:gd name="connsiteX14" fmla="*/ 912952 w 2294077"/>
              <a:gd name="connsiteY14" fmla="*/ 1201597 h 2363647"/>
              <a:gd name="connsiteX15" fmla="*/ 403784 w 2294077"/>
              <a:gd name="connsiteY15" fmla="*/ 2316707 h 2363647"/>
              <a:gd name="connsiteX16" fmla="*/ 282017 w 2294077"/>
              <a:gd name="connsiteY16" fmla="*/ 2047340 h 2363647"/>
              <a:gd name="connsiteX17" fmla="*/ 509244 w 2294077"/>
              <a:gd name="connsiteY17" fmla="*/ 761923 h 2363647"/>
              <a:gd name="connsiteX18" fmla="*/ 0 w 2294077"/>
              <a:gd name="connsiteY18" fmla="*/ 0 h 2363647"/>
              <a:gd name="connsiteX0" fmla="*/ 6569 w 2300646"/>
              <a:gd name="connsiteY0" fmla="*/ 0 h 2363647"/>
              <a:gd name="connsiteX1" fmla="*/ 767121 w 2300646"/>
              <a:gd name="connsiteY1" fmla="*/ 572947 h 2363647"/>
              <a:gd name="connsiteX2" fmla="*/ 2036842 w 2300646"/>
              <a:gd name="connsiteY2" fmla="*/ 509092 h 2363647"/>
              <a:gd name="connsiteX3" fmla="*/ 2291808 w 2300646"/>
              <a:gd name="connsiteY3" fmla="*/ 657224 h 2363647"/>
              <a:gd name="connsiteX4" fmla="*/ 1138596 w 2300646"/>
              <a:gd name="connsiteY4" fmla="*/ 1020622 h 2363647"/>
              <a:gd name="connsiteX5" fmla="*/ 1624371 w 2300646"/>
              <a:gd name="connsiteY5" fmla="*/ 1544497 h 2363647"/>
              <a:gd name="connsiteX6" fmla="*/ 2072046 w 2300646"/>
              <a:gd name="connsiteY6" fmla="*/ 1544497 h 2363647"/>
              <a:gd name="connsiteX7" fmla="*/ 2300646 w 2300646"/>
              <a:gd name="connsiteY7" fmla="*/ 1734997 h 2363647"/>
              <a:gd name="connsiteX8" fmla="*/ 1833921 w 2300646"/>
              <a:gd name="connsiteY8" fmla="*/ 1868347 h 2363647"/>
              <a:gd name="connsiteX9" fmla="*/ 2005371 w 2300646"/>
              <a:gd name="connsiteY9" fmla="*/ 2115997 h 2363647"/>
              <a:gd name="connsiteX10" fmla="*/ 1729146 w 2300646"/>
              <a:gd name="connsiteY10" fmla="*/ 1982647 h 2363647"/>
              <a:gd name="connsiteX11" fmla="*/ 1538646 w 2300646"/>
              <a:gd name="connsiteY11" fmla="*/ 2363647 h 2363647"/>
              <a:gd name="connsiteX12" fmla="*/ 1310046 w 2300646"/>
              <a:gd name="connsiteY12" fmla="*/ 2144572 h 2363647"/>
              <a:gd name="connsiteX13" fmla="*/ 1443396 w 2300646"/>
              <a:gd name="connsiteY13" fmla="*/ 1782622 h 2363647"/>
              <a:gd name="connsiteX14" fmla="*/ 919521 w 2300646"/>
              <a:gd name="connsiteY14" fmla="*/ 1201597 h 2363647"/>
              <a:gd name="connsiteX15" fmla="*/ 410353 w 2300646"/>
              <a:gd name="connsiteY15" fmla="*/ 2316707 h 2363647"/>
              <a:gd name="connsiteX16" fmla="*/ 288586 w 2300646"/>
              <a:gd name="connsiteY16" fmla="*/ 2047340 h 2363647"/>
              <a:gd name="connsiteX17" fmla="*/ 515813 w 2300646"/>
              <a:gd name="connsiteY17" fmla="*/ 761923 h 2363647"/>
              <a:gd name="connsiteX18" fmla="*/ 6569 w 2300646"/>
              <a:gd name="connsiteY18" fmla="*/ 0 h 2363647"/>
              <a:gd name="connsiteX0" fmla="*/ 6569 w 2300646"/>
              <a:gd name="connsiteY0" fmla="*/ 5505 h 2369152"/>
              <a:gd name="connsiteX1" fmla="*/ 767121 w 2300646"/>
              <a:gd name="connsiteY1" fmla="*/ 578452 h 2369152"/>
              <a:gd name="connsiteX2" fmla="*/ 2036842 w 2300646"/>
              <a:gd name="connsiteY2" fmla="*/ 514597 h 2369152"/>
              <a:gd name="connsiteX3" fmla="*/ 2291808 w 2300646"/>
              <a:gd name="connsiteY3" fmla="*/ 662729 h 2369152"/>
              <a:gd name="connsiteX4" fmla="*/ 1138596 w 2300646"/>
              <a:gd name="connsiteY4" fmla="*/ 1026127 h 2369152"/>
              <a:gd name="connsiteX5" fmla="*/ 1624371 w 2300646"/>
              <a:gd name="connsiteY5" fmla="*/ 1550002 h 2369152"/>
              <a:gd name="connsiteX6" fmla="*/ 2072046 w 2300646"/>
              <a:gd name="connsiteY6" fmla="*/ 1550002 h 2369152"/>
              <a:gd name="connsiteX7" fmla="*/ 2300646 w 2300646"/>
              <a:gd name="connsiteY7" fmla="*/ 1740502 h 2369152"/>
              <a:gd name="connsiteX8" fmla="*/ 1833921 w 2300646"/>
              <a:gd name="connsiteY8" fmla="*/ 1873852 h 2369152"/>
              <a:gd name="connsiteX9" fmla="*/ 2005371 w 2300646"/>
              <a:gd name="connsiteY9" fmla="*/ 2121502 h 2369152"/>
              <a:gd name="connsiteX10" fmla="*/ 1729146 w 2300646"/>
              <a:gd name="connsiteY10" fmla="*/ 1988152 h 2369152"/>
              <a:gd name="connsiteX11" fmla="*/ 1538646 w 2300646"/>
              <a:gd name="connsiteY11" fmla="*/ 2369152 h 2369152"/>
              <a:gd name="connsiteX12" fmla="*/ 1310046 w 2300646"/>
              <a:gd name="connsiteY12" fmla="*/ 2150077 h 2369152"/>
              <a:gd name="connsiteX13" fmla="*/ 1443396 w 2300646"/>
              <a:gd name="connsiteY13" fmla="*/ 1788127 h 2369152"/>
              <a:gd name="connsiteX14" fmla="*/ 919521 w 2300646"/>
              <a:gd name="connsiteY14" fmla="*/ 1207102 h 2369152"/>
              <a:gd name="connsiteX15" fmla="*/ 410353 w 2300646"/>
              <a:gd name="connsiteY15" fmla="*/ 2322212 h 2369152"/>
              <a:gd name="connsiteX16" fmla="*/ 288586 w 2300646"/>
              <a:gd name="connsiteY16" fmla="*/ 2052845 h 2369152"/>
              <a:gd name="connsiteX17" fmla="*/ 515813 w 2300646"/>
              <a:gd name="connsiteY17" fmla="*/ 767428 h 2369152"/>
              <a:gd name="connsiteX18" fmla="*/ 6569 w 2300646"/>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43194 w 2305244"/>
              <a:gd name="connsiteY4" fmla="*/ 1026127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24119 w 2305244"/>
              <a:gd name="connsiteY14" fmla="*/ 1207102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43194 w 2305244"/>
              <a:gd name="connsiteY4" fmla="*/ 1026127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185156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06618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185156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06618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898516 w 2305244"/>
              <a:gd name="connsiteY14" fmla="*/ 1196129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898516 w 2305244"/>
              <a:gd name="connsiteY14" fmla="*/ 1196129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73597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513830 w 2305244"/>
              <a:gd name="connsiteY13" fmla="*/ 1784469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50914 w 2305244"/>
              <a:gd name="connsiteY5" fmla="*/ 1597551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76517 w 2305244"/>
              <a:gd name="connsiteY5" fmla="*/ 1608523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76517 w 2305244"/>
              <a:gd name="connsiteY5" fmla="*/ 1608523 h 2369152"/>
              <a:gd name="connsiteX6" fmla="*/ 2032752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2305244 w 2305244"/>
              <a:gd name="connsiteY0" fmla="*/ 1740502 h 2369152"/>
              <a:gd name="connsiteX1" fmla="*/ 1838519 w 2305244"/>
              <a:gd name="connsiteY1" fmla="*/ 1873852 h 2369152"/>
              <a:gd name="connsiteX2" fmla="*/ 2009969 w 2305244"/>
              <a:gd name="connsiteY2" fmla="*/ 2121502 h 2369152"/>
              <a:gd name="connsiteX3" fmla="*/ 1733744 w 2305244"/>
              <a:gd name="connsiteY3" fmla="*/ 1988152 h 2369152"/>
              <a:gd name="connsiteX4" fmla="*/ 1543244 w 2305244"/>
              <a:gd name="connsiteY4" fmla="*/ 2369152 h 2369152"/>
              <a:gd name="connsiteX5" fmla="*/ 1314644 w 2305244"/>
              <a:gd name="connsiteY5" fmla="*/ 2150077 h 2369152"/>
              <a:gd name="connsiteX6" fmla="*/ 1495542 w 2305244"/>
              <a:gd name="connsiteY6" fmla="*/ 1788127 h 2369152"/>
              <a:gd name="connsiteX7" fmla="*/ 909489 w 2305244"/>
              <a:gd name="connsiteY7" fmla="*/ 1225390 h 2369152"/>
              <a:gd name="connsiteX8" fmla="*/ 414951 w 2305244"/>
              <a:gd name="connsiteY8" fmla="*/ 2322212 h 2369152"/>
              <a:gd name="connsiteX9" fmla="*/ 293184 w 2305244"/>
              <a:gd name="connsiteY9" fmla="*/ 2052845 h 2369152"/>
              <a:gd name="connsiteX10" fmla="*/ 520411 w 2305244"/>
              <a:gd name="connsiteY10" fmla="*/ 767428 h 2369152"/>
              <a:gd name="connsiteX11" fmla="*/ 11167 w 2305244"/>
              <a:gd name="connsiteY11" fmla="*/ 5505 h 2369152"/>
              <a:gd name="connsiteX12" fmla="*/ 771719 w 2305244"/>
              <a:gd name="connsiteY12" fmla="*/ 578452 h 2369152"/>
              <a:gd name="connsiteX13" fmla="*/ 2041440 w 2305244"/>
              <a:gd name="connsiteY13" fmla="*/ 514597 h 2369152"/>
              <a:gd name="connsiteX14" fmla="*/ 2296406 w 2305244"/>
              <a:gd name="connsiteY14" fmla="*/ 662729 h 2369152"/>
              <a:gd name="connsiteX15" fmla="*/ 1124906 w 2305244"/>
              <a:gd name="connsiteY15" fmla="*/ 1004182 h 2369152"/>
              <a:gd name="connsiteX16" fmla="*/ 1676517 w 2305244"/>
              <a:gd name="connsiteY16" fmla="*/ 1608523 h 2369152"/>
              <a:gd name="connsiteX17" fmla="*/ 2124192 w 2305244"/>
              <a:gd name="connsiteY17" fmla="*/ 1641442 h 2369152"/>
              <a:gd name="connsiteX0" fmla="*/ 2305244 w 2305244"/>
              <a:gd name="connsiteY0" fmla="*/ 1740502 h 2369152"/>
              <a:gd name="connsiteX1" fmla="*/ 1838519 w 2305244"/>
              <a:gd name="connsiteY1" fmla="*/ 1873852 h 2369152"/>
              <a:gd name="connsiteX2" fmla="*/ 2009969 w 2305244"/>
              <a:gd name="connsiteY2" fmla="*/ 2121502 h 2369152"/>
              <a:gd name="connsiteX3" fmla="*/ 1733744 w 2305244"/>
              <a:gd name="connsiteY3" fmla="*/ 1988152 h 2369152"/>
              <a:gd name="connsiteX4" fmla="*/ 1543244 w 2305244"/>
              <a:gd name="connsiteY4" fmla="*/ 2369152 h 2369152"/>
              <a:gd name="connsiteX5" fmla="*/ 1314644 w 2305244"/>
              <a:gd name="connsiteY5" fmla="*/ 2150077 h 2369152"/>
              <a:gd name="connsiteX6" fmla="*/ 1495542 w 2305244"/>
              <a:gd name="connsiteY6" fmla="*/ 1788127 h 2369152"/>
              <a:gd name="connsiteX7" fmla="*/ 909489 w 2305244"/>
              <a:gd name="connsiteY7" fmla="*/ 1225390 h 2369152"/>
              <a:gd name="connsiteX8" fmla="*/ 414951 w 2305244"/>
              <a:gd name="connsiteY8" fmla="*/ 2322212 h 2369152"/>
              <a:gd name="connsiteX9" fmla="*/ 293184 w 2305244"/>
              <a:gd name="connsiteY9" fmla="*/ 2052845 h 2369152"/>
              <a:gd name="connsiteX10" fmla="*/ 520411 w 2305244"/>
              <a:gd name="connsiteY10" fmla="*/ 767428 h 2369152"/>
              <a:gd name="connsiteX11" fmla="*/ 11167 w 2305244"/>
              <a:gd name="connsiteY11" fmla="*/ 5505 h 2369152"/>
              <a:gd name="connsiteX12" fmla="*/ 771719 w 2305244"/>
              <a:gd name="connsiteY12" fmla="*/ 578452 h 2369152"/>
              <a:gd name="connsiteX13" fmla="*/ 2041440 w 2305244"/>
              <a:gd name="connsiteY13" fmla="*/ 514597 h 2369152"/>
              <a:gd name="connsiteX14" fmla="*/ 2296406 w 2305244"/>
              <a:gd name="connsiteY14" fmla="*/ 662729 h 2369152"/>
              <a:gd name="connsiteX15" fmla="*/ 1124906 w 2305244"/>
              <a:gd name="connsiteY15" fmla="*/ 1004182 h 2369152"/>
              <a:gd name="connsiteX16" fmla="*/ 1676517 w 2305244"/>
              <a:gd name="connsiteY16" fmla="*/ 1608523 h 2369152"/>
              <a:gd name="connsiteX17" fmla="*/ 2102246 w 2305244"/>
              <a:gd name="connsiteY17" fmla="*/ 1579262 h 2369152"/>
              <a:gd name="connsiteX0" fmla="*/ 2275983 w 2296406"/>
              <a:gd name="connsiteY0" fmla="*/ 1747817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7707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40502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40502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57695 w 2296406"/>
              <a:gd name="connsiteY0" fmla="*/ 1755133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9145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80482 w 2296406"/>
              <a:gd name="connsiteY5" fmla="*/ 2120816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54521"/>
              <a:gd name="connsiteX1" fmla="*/ 1838519 w 2296406"/>
              <a:gd name="connsiteY1" fmla="*/ 1873852 h 2354521"/>
              <a:gd name="connsiteX2" fmla="*/ 2009969 w 2296406"/>
              <a:gd name="connsiteY2" fmla="*/ 2121502 h 2354521"/>
              <a:gd name="connsiteX3" fmla="*/ 1733744 w 2296406"/>
              <a:gd name="connsiteY3" fmla="*/ 1988152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38519 w 2296406"/>
              <a:gd name="connsiteY1" fmla="*/ 1873852 h 2354521"/>
              <a:gd name="connsiteX2" fmla="*/ 2009969 w 2296406"/>
              <a:gd name="connsiteY2" fmla="*/ 2121502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2009969 w 2296406"/>
              <a:gd name="connsiteY2" fmla="*/ 2121502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91681 w 2296406"/>
              <a:gd name="connsiteY2" fmla="*/ 2136133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2042887 w 2296406"/>
              <a:gd name="connsiteY2" fmla="*/ 2194655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23889 w 2296406"/>
              <a:gd name="connsiteY1" fmla="*/ 183727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27546 w 2296406"/>
              <a:gd name="connsiteY1" fmla="*/ 1826304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80220 w 2296986"/>
              <a:gd name="connsiteY0" fmla="*/ 1747818 h 2354521"/>
              <a:gd name="connsiteX1" fmla="*/ 1828126 w 2296986"/>
              <a:gd name="connsiteY1" fmla="*/ 1826304 h 2354521"/>
              <a:gd name="connsiteX2" fmla="*/ 1955684 w 2296986"/>
              <a:gd name="connsiteY2" fmla="*/ 2095900 h 2354521"/>
              <a:gd name="connsiteX3" fmla="*/ 1683117 w 2296986"/>
              <a:gd name="connsiteY3" fmla="*/ 1962549 h 2354521"/>
              <a:gd name="connsiteX4" fmla="*/ 1529193 w 2296986"/>
              <a:gd name="connsiteY4" fmla="*/ 2354521 h 2354521"/>
              <a:gd name="connsiteX5" fmla="*/ 1381062 w 2296986"/>
              <a:gd name="connsiteY5" fmla="*/ 2120816 h 2354521"/>
              <a:gd name="connsiteX6" fmla="*/ 1496122 w 2296986"/>
              <a:gd name="connsiteY6" fmla="*/ 1788127 h 2354521"/>
              <a:gd name="connsiteX7" fmla="*/ 910069 w 2296986"/>
              <a:gd name="connsiteY7" fmla="*/ 1225390 h 2354521"/>
              <a:gd name="connsiteX8" fmla="*/ 415531 w 2296986"/>
              <a:gd name="connsiteY8" fmla="*/ 2322212 h 2354521"/>
              <a:gd name="connsiteX9" fmla="*/ 293764 w 2296986"/>
              <a:gd name="connsiteY9" fmla="*/ 2052845 h 2354521"/>
              <a:gd name="connsiteX10" fmla="*/ 497994 w 2296986"/>
              <a:gd name="connsiteY10" fmla="*/ 836420 h 2354521"/>
              <a:gd name="connsiteX11" fmla="*/ 11747 w 2296986"/>
              <a:gd name="connsiteY11" fmla="*/ 5505 h 2354521"/>
              <a:gd name="connsiteX12" fmla="*/ 772299 w 2296986"/>
              <a:gd name="connsiteY12" fmla="*/ 578452 h 2354521"/>
              <a:gd name="connsiteX13" fmla="*/ 2042020 w 2296986"/>
              <a:gd name="connsiteY13" fmla="*/ 514597 h 2354521"/>
              <a:gd name="connsiteX14" fmla="*/ 2296986 w 2296986"/>
              <a:gd name="connsiteY14" fmla="*/ 662729 h 2354521"/>
              <a:gd name="connsiteX15" fmla="*/ 1125486 w 2296986"/>
              <a:gd name="connsiteY15" fmla="*/ 1004182 h 2354521"/>
              <a:gd name="connsiteX16" fmla="*/ 1677097 w 2296986"/>
              <a:gd name="connsiteY16" fmla="*/ 1608523 h 2354521"/>
              <a:gd name="connsiteX17" fmla="*/ 2095511 w 2296986"/>
              <a:gd name="connsiteY17" fmla="*/ 1557316 h 2354521"/>
              <a:gd name="connsiteX0" fmla="*/ 2280220 w 2296986"/>
              <a:gd name="connsiteY0" fmla="*/ 1747911 h 2354614"/>
              <a:gd name="connsiteX1" fmla="*/ 1828126 w 2296986"/>
              <a:gd name="connsiteY1" fmla="*/ 1826397 h 2354614"/>
              <a:gd name="connsiteX2" fmla="*/ 1955684 w 2296986"/>
              <a:gd name="connsiteY2" fmla="*/ 2095993 h 2354614"/>
              <a:gd name="connsiteX3" fmla="*/ 1683117 w 2296986"/>
              <a:gd name="connsiteY3" fmla="*/ 1962642 h 2354614"/>
              <a:gd name="connsiteX4" fmla="*/ 1529193 w 2296986"/>
              <a:gd name="connsiteY4" fmla="*/ 2354614 h 2354614"/>
              <a:gd name="connsiteX5" fmla="*/ 1381062 w 2296986"/>
              <a:gd name="connsiteY5" fmla="*/ 2120909 h 2354614"/>
              <a:gd name="connsiteX6" fmla="*/ 1496122 w 2296986"/>
              <a:gd name="connsiteY6" fmla="*/ 1788220 h 2354614"/>
              <a:gd name="connsiteX7" fmla="*/ 910069 w 2296986"/>
              <a:gd name="connsiteY7" fmla="*/ 1225483 h 2354614"/>
              <a:gd name="connsiteX8" fmla="*/ 415531 w 2296986"/>
              <a:gd name="connsiteY8" fmla="*/ 2322305 h 2354614"/>
              <a:gd name="connsiteX9" fmla="*/ 293764 w 2296986"/>
              <a:gd name="connsiteY9" fmla="*/ 2052938 h 2354614"/>
              <a:gd name="connsiteX10" fmla="*/ 497994 w 2296986"/>
              <a:gd name="connsiteY10" fmla="*/ 836513 h 2354614"/>
              <a:gd name="connsiteX11" fmla="*/ 11747 w 2296986"/>
              <a:gd name="connsiteY11" fmla="*/ 5598 h 2354614"/>
              <a:gd name="connsiteX12" fmla="*/ 841291 w 2296986"/>
              <a:gd name="connsiteY12" fmla="*/ 570880 h 2354614"/>
              <a:gd name="connsiteX13" fmla="*/ 2042020 w 2296986"/>
              <a:gd name="connsiteY13" fmla="*/ 514690 h 2354614"/>
              <a:gd name="connsiteX14" fmla="*/ 2296986 w 2296986"/>
              <a:gd name="connsiteY14" fmla="*/ 662822 h 2354614"/>
              <a:gd name="connsiteX15" fmla="*/ 1125486 w 2296986"/>
              <a:gd name="connsiteY15" fmla="*/ 1004275 h 2354614"/>
              <a:gd name="connsiteX16" fmla="*/ 1677097 w 2296986"/>
              <a:gd name="connsiteY16" fmla="*/ 1608616 h 2354614"/>
              <a:gd name="connsiteX17" fmla="*/ 2095511 w 2296986"/>
              <a:gd name="connsiteY17" fmla="*/ 1557409 h 2354614"/>
              <a:gd name="connsiteX0" fmla="*/ 2280220 w 2296986"/>
              <a:gd name="connsiteY0" fmla="*/ 1747911 h 2354614"/>
              <a:gd name="connsiteX1" fmla="*/ 1828126 w 2296986"/>
              <a:gd name="connsiteY1" fmla="*/ 1826397 h 2354614"/>
              <a:gd name="connsiteX2" fmla="*/ 1955684 w 2296986"/>
              <a:gd name="connsiteY2" fmla="*/ 2095993 h 2354614"/>
              <a:gd name="connsiteX3" fmla="*/ 1683117 w 2296986"/>
              <a:gd name="connsiteY3" fmla="*/ 1962642 h 2354614"/>
              <a:gd name="connsiteX4" fmla="*/ 1529193 w 2296986"/>
              <a:gd name="connsiteY4" fmla="*/ 2354614 h 2354614"/>
              <a:gd name="connsiteX5" fmla="*/ 1381062 w 2296986"/>
              <a:gd name="connsiteY5" fmla="*/ 2120909 h 2354614"/>
              <a:gd name="connsiteX6" fmla="*/ 1496122 w 2296986"/>
              <a:gd name="connsiteY6" fmla="*/ 1788220 h 2354614"/>
              <a:gd name="connsiteX7" fmla="*/ 864075 w 2296986"/>
              <a:gd name="connsiteY7" fmla="*/ 1325138 h 2354614"/>
              <a:gd name="connsiteX8" fmla="*/ 415531 w 2296986"/>
              <a:gd name="connsiteY8" fmla="*/ 2322305 h 2354614"/>
              <a:gd name="connsiteX9" fmla="*/ 293764 w 2296986"/>
              <a:gd name="connsiteY9" fmla="*/ 2052938 h 2354614"/>
              <a:gd name="connsiteX10" fmla="*/ 497994 w 2296986"/>
              <a:gd name="connsiteY10" fmla="*/ 836513 h 2354614"/>
              <a:gd name="connsiteX11" fmla="*/ 11747 w 2296986"/>
              <a:gd name="connsiteY11" fmla="*/ 5598 h 2354614"/>
              <a:gd name="connsiteX12" fmla="*/ 841291 w 2296986"/>
              <a:gd name="connsiteY12" fmla="*/ 570880 h 2354614"/>
              <a:gd name="connsiteX13" fmla="*/ 2042020 w 2296986"/>
              <a:gd name="connsiteY13" fmla="*/ 514690 h 2354614"/>
              <a:gd name="connsiteX14" fmla="*/ 2296986 w 2296986"/>
              <a:gd name="connsiteY14" fmla="*/ 662822 h 2354614"/>
              <a:gd name="connsiteX15" fmla="*/ 1125486 w 2296986"/>
              <a:gd name="connsiteY15" fmla="*/ 1004275 h 2354614"/>
              <a:gd name="connsiteX16" fmla="*/ 1677097 w 2296986"/>
              <a:gd name="connsiteY16" fmla="*/ 1608616 h 2354614"/>
              <a:gd name="connsiteX17" fmla="*/ 2095511 w 2296986"/>
              <a:gd name="connsiteY17" fmla="*/ 1557409 h 2354614"/>
              <a:gd name="connsiteX0" fmla="*/ 2280220 w 2296986"/>
              <a:gd name="connsiteY0" fmla="*/ 1747911 h 2354614"/>
              <a:gd name="connsiteX1" fmla="*/ 1828126 w 2296986"/>
              <a:gd name="connsiteY1" fmla="*/ 1826397 h 2354614"/>
              <a:gd name="connsiteX2" fmla="*/ 1955684 w 2296986"/>
              <a:gd name="connsiteY2" fmla="*/ 2095993 h 2354614"/>
              <a:gd name="connsiteX3" fmla="*/ 1683117 w 2296986"/>
              <a:gd name="connsiteY3" fmla="*/ 1962642 h 2354614"/>
              <a:gd name="connsiteX4" fmla="*/ 1529193 w 2296986"/>
              <a:gd name="connsiteY4" fmla="*/ 2354614 h 2354614"/>
              <a:gd name="connsiteX5" fmla="*/ 1381062 w 2296986"/>
              <a:gd name="connsiteY5" fmla="*/ 2120909 h 2354614"/>
              <a:gd name="connsiteX6" fmla="*/ 1496122 w 2296986"/>
              <a:gd name="connsiteY6" fmla="*/ 1788220 h 2354614"/>
              <a:gd name="connsiteX7" fmla="*/ 864075 w 2296986"/>
              <a:gd name="connsiteY7" fmla="*/ 1325138 h 2354614"/>
              <a:gd name="connsiteX8" fmla="*/ 415531 w 2296986"/>
              <a:gd name="connsiteY8" fmla="*/ 2322305 h 2354614"/>
              <a:gd name="connsiteX9" fmla="*/ 293764 w 2296986"/>
              <a:gd name="connsiteY9" fmla="*/ 2052938 h 2354614"/>
              <a:gd name="connsiteX10" fmla="*/ 497994 w 2296986"/>
              <a:gd name="connsiteY10" fmla="*/ 836513 h 2354614"/>
              <a:gd name="connsiteX11" fmla="*/ 11747 w 2296986"/>
              <a:gd name="connsiteY11" fmla="*/ 5598 h 2354614"/>
              <a:gd name="connsiteX12" fmla="*/ 841291 w 2296986"/>
              <a:gd name="connsiteY12" fmla="*/ 570880 h 2354614"/>
              <a:gd name="connsiteX13" fmla="*/ 2042020 w 2296986"/>
              <a:gd name="connsiteY13" fmla="*/ 514690 h 2354614"/>
              <a:gd name="connsiteX14" fmla="*/ 2296986 w 2296986"/>
              <a:gd name="connsiteY14" fmla="*/ 662822 h 2354614"/>
              <a:gd name="connsiteX15" fmla="*/ 1209809 w 2296986"/>
              <a:gd name="connsiteY15" fmla="*/ 996610 h 2354614"/>
              <a:gd name="connsiteX16" fmla="*/ 1677097 w 2296986"/>
              <a:gd name="connsiteY16" fmla="*/ 1608616 h 2354614"/>
              <a:gd name="connsiteX17" fmla="*/ 2095511 w 2296986"/>
              <a:gd name="connsiteY17" fmla="*/ 1557409 h 2354614"/>
              <a:gd name="connsiteX0" fmla="*/ 2279828 w 2296594"/>
              <a:gd name="connsiteY0" fmla="*/ 1747911 h 2354614"/>
              <a:gd name="connsiteX1" fmla="*/ 1827734 w 2296594"/>
              <a:gd name="connsiteY1" fmla="*/ 1826397 h 2354614"/>
              <a:gd name="connsiteX2" fmla="*/ 1955292 w 2296594"/>
              <a:gd name="connsiteY2" fmla="*/ 2095993 h 2354614"/>
              <a:gd name="connsiteX3" fmla="*/ 1682725 w 2296594"/>
              <a:gd name="connsiteY3" fmla="*/ 1962642 h 2354614"/>
              <a:gd name="connsiteX4" fmla="*/ 1528801 w 2296594"/>
              <a:gd name="connsiteY4" fmla="*/ 2354614 h 2354614"/>
              <a:gd name="connsiteX5" fmla="*/ 1380670 w 2296594"/>
              <a:gd name="connsiteY5" fmla="*/ 2120909 h 2354614"/>
              <a:gd name="connsiteX6" fmla="*/ 1495730 w 2296594"/>
              <a:gd name="connsiteY6" fmla="*/ 1788220 h 2354614"/>
              <a:gd name="connsiteX7" fmla="*/ 863683 w 2296594"/>
              <a:gd name="connsiteY7" fmla="*/ 1325138 h 2354614"/>
              <a:gd name="connsiteX8" fmla="*/ 415139 w 2296594"/>
              <a:gd name="connsiteY8" fmla="*/ 2322305 h 2354614"/>
              <a:gd name="connsiteX9" fmla="*/ 293372 w 2296594"/>
              <a:gd name="connsiteY9" fmla="*/ 2052938 h 2354614"/>
              <a:gd name="connsiteX10" fmla="*/ 512934 w 2296594"/>
              <a:gd name="connsiteY10" fmla="*/ 874842 h 2354614"/>
              <a:gd name="connsiteX11" fmla="*/ 11355 w 2296594"/>
              <a:gd name="connsiteY11" fmla="*/ 5598 h 2354614"/>
              <a:gd name="connsiteX12" fmla="*/ 840899 w 2296594"/>
              <a:gd name="connsiteY12" fmla="*/ 570880 h 2354614"/>
              <a:gd name="connsiteX13" fmla="*/ 2041628 w 2296594"/>
              <a:gd name="connsiteY13" fmla="*/ 514690 h 2354614"/>
              <a:gd name="connsiteX14" fmla="*/ 2296594 w 2296594"/>
              <a:gd name="connsiteY14" fmla="*/ 662822 h 2354614"/>
              <a:gd name="connsiteX15" fmla="*/ 1209417 w 2296594"/>
              <a:gd name="connsiteY15" fmla="*/ 996610 h 2354614"/>
              <a:gd name="connsiteX16" fmla="*/ 1676705 w 2296594"/>
              <a:gd name="connsiteY16" fmla="*/ 1608616 h 2354614"/>
              <a:gd name="connsiteX17" fmla="*/ 2095119 w 2296594"/>
              <a:gd name="connsiteY17" fmla="*/ 1557409 h 2354614"/>
              <a:gd name="connsiteX0" fmla="*/ 2279828 w 2296594"/>
              <a:gd name="connsiteY0" fmla="*/ 1747911 h 2354614"/>
              <a:gd name="connsiteX1" fmla="*/ 1827734 w 2296594"/>
              <a:gd name="connsiteY1" fmla="*/ 1826397 h 2354614"/>
              <a:gd name="connsiteX2" fmla="*/ 1955292 w 2296594"/>
              <a:gd name="connsiteY2" fmla="*/ 2095993 h 2354614"/>
              <a:gd name="connsiteX3" fmla="*/ 1682725 w 2296594"/>
              <a:gd name="connsiteY3" fmla="*/ 1962642 h 2354614"/>
              <a:gd name="connsiteX4" fmla="*/ 1528801 w 2296594"/>
              <a:gd name="connsiteY4" fmla="*/ 2354614 h 2354614"/>
              <a:gd name="connsiteX5" fmla="*/ 1380670 w 2296594"/>
              <a:gd name="connsiteY5" fmla="*/ 2120909 h 2354614"/>
              <a:gd name="connsiteX6" fmla="*/ 1495730 w 2296594"/>
              <a:gd name="connsiteY6" fmla="*/ 1788220 h 2354614"/>
              <a:gd name="connsiteX7" fmla="*/ 856016 w 2296594"/>
              <a:gd name="connsiteY7" fmla="*/ 1302141 h 2354614"/>
              <a:gd name="connsiteX8" fmla="*/ 415139 w 2296594"/>
              <a:gd name="connsiteY8" fmla="*/ 2322305 h 2354614"/>
              <a:gd name="connsiteX9" fmla="*/ 293372 w 2296594"/>
              <a:gd name="connsiteY9" fmla="*/ 2052938 h 2354614"/>
              <a:gd name="connsiteX10" fmla="*/ 512934 w 2296594"/>
              <a:gd name="connsiteY10" fmla="*/ 874842 h 2354614"/>
              <a:gd name="connsiteX11" fmla="*/ 11355 w 2296594"/>
              <a:gd name="connsiteY11" fmla="*/ 5598 h 2354614"/>
              <a:gd name="connsiteX12" fmla="*/ 840899 w 2296594"/>
              <a:gd name="connsiteY12" fmla="*/ 570880 h 2354614"/>
              <a:gd name="connsiteX13" fmla="*/ 2041628 w 2296594"/>
              <a:gd name="connsiteY13" fmla="*/ 514690 h 2354614"/>
              <a:gd name="connsiteX14" fmla="*/ 2296594 w 2296594"/>
              <a:gd name="connsiteY14" fmla="*/ 662822 h 2354614"/>
              <a:gd name="connsiteX15" fmla="*/ 1209417 w 2296594"/>
              <a:gd name="connsiteY15" fmla="*/ 996610 h 2354614"/>
              <a:gd name="connsiteX16" fmla="*/ 1676705 w 2296594"/>
              <a:gd name="connsiteY16" fmla="*/ 1608616 h 2354614"/>
              <a:gd name="connsiteX17" fmla="*/ 2095119 w 2296594"/>
              <a:gd name="connsiteY17" fmla="*/ 1557409 h 2354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96594" h="2354614">
                <a:moveTo>
                  <a:pt x="2279828" y="1747911"/>
                </a:moveTo>
                <a:lnTo>
                  <a:pt x="1827734" y="1826397"/>
                </a:lnTo>
                <a:cubicBezTo>
                  <a:pt x="1873911" y="1907728"/>
                  <a:pt x="1985925" y="2047581"/>
                  <a:pt x="1955292" y="2095993"/>
                </a:cubicBezTo>
                <a:cubicBezTo>
                  <a:pt x="1897354" y="2139325"/>
                  <a:pt x="1773581" y="2007092"/>
                  <a:pt x="1682725" y="1962642"/>
                </a:cubicBezTo>
                <a:lnTo>
                  <a:pt x="1528801" y="2354614"/>
                </a:lnTo>
                <a:lnTo>
                  <a:pt x="1380670" y="2120909"/>
                </a:lnTo>
                <a:lnTo>
                  <a:pt x="1495730" y="1788220"/>
                </a:lnTo>
                <a:lnTo>
                  <a:pt x="856016" y="1302141"/>
                </a:lnTo>
                <a:lnTo>
                  <a:pt x="415139" y="2322305"/>
                </a:lnTo>
                <a:lnTo>
                  <a:pt x="293372" y="2052938"/>
                </a:lnTo>
                <a:cubicBezTo>
                  <a:pt x="369114" y="1624466"/>
                  <a:pt x="437192" y="1303314"/>
                  <a:pt x="512934" y="874842"/>
                </a:cubicBezTo>
                <a:cubicBezTo>
                  <a:pt x="317583" y="650129"/>
                  <a:pt x="-71270" y="102295"/>
                  <a:pt x="11355" y="5598"/>
                </a:cubicBezTo>
                <a:cubicBezTo>
                  <a:pt x="111253" y="-52136"/>
                  <a:pt x="623957" y="350637"/>
                  <a:pt x="840899" y="570880"/>
                </a:cubicBezTo>
                <a:lnTo>
                  <a:pt x="2041628" y="514690"/>
                </a:lnTo>
                <a:lnTo>
                  <a:pt x="2296594" y="662822"/>
                </a:lnTo>
                <a:lnTo>
                  <a:pt x="1209417" y="996610"/>
                </a:lnTo>
                <a:lnTo>
                  <a:pt x="1676705" y="1608616"/>
                </a:lnTo>
                <a:cubicBezTo>
                  <a:pt x="1795450" y="1589109"/>
                  <a:pt x="2095119" y="1557409"/>
                  <a:pt x="2095119" y="1557409"/>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extLst>
      <p:ext uri="{BB962C8B-B14F-4D97-AF65-F5344CB8AC3E}">
        <p14:creationId xmlns:p14="http://schemas.microsoft.com/office/powerpoint/2010/main" val="342802825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C4027B-46C0-47E1-894A-A09170F049A7}"/>
              </a:ext>
            </a:extLst>
          </p:cNvPr>
          <p:cNvSpPr txBox="1"/>
          <p:nvPr/>
        </p:nvSpPr>
        <p:spPr>
          <a:xfrm>
            <a:off x="614580" y="2921169"/>
            <a:ext cx="5399758" cy="1015663"/>
          </a:xfrm>
          <a:prstGeom prst="rect">
            <a:avLst/>
          </a:prstGeom>
          <a:noFill/>
        </p:spPr>
        <p:txBody>
          <a:bodyPr wrap="square" rtlCol="0">
            <a:spAutoFit/>
          </a:bodyPr>
          <a:lstStyle/>
          <a:p>
            <a:pPr marL="171459" indent="-171459">
              <a:buFont typeface="Wingdings" pitchFamily="2" charset="2"/>
              <a:buChar char="v"/>
            </a:pPr>
            <a:r>
              <a:rPr lang="en-US" altLang="ko-KR" sz="1200" dirty="0">
                <a:solidFill>
                  <a:schemeClr val="bg1"/>
                </a:solidFill>
                <a:cs typeface="Arial" pitchFamily="34" charset="0"/>
              </a:rPr>
              <a:t>Get a modern PowerPoint  Presentation that is beautifully designed. </a:t>
            </a:r>
            <a:endParaRPr lang="en-US" altLang="ko-KR" sz="1200" dirty="0">
              <a:solidFill>
                <a:schemeClr val="bg1"/>
              </a:solidFill>
            </a:endParaRPr>
          </a:p>
          <a:p>
            <a:pPr marL="171459" indent="-171459">
              <a:buFont typeface="Wingdings" pitchFamily="2" charset="2"/>
              <a:buChar char="v"/>
            </a:pPr>
            <a:endParaRPr lang="en-US" altLang="ko-KR" sz="1200" dirty="0">
              <a:solidFill>
                <a:schemeClr val="bg1"/>
              </a:solidFill>
            </a:endParaRPr>
          </a:p>
          <a:p>
            <a:pPr marL="171459" indent="-171459">
              <a:buFont typeface="Wingdings" pitchFamily="2" charset="2"/>
              <a:buChar char="v"/>
            </a:pPr>
            <a:r>
              <a:rPr lang="en-US" altLang="ko-KR" sz="1200" dirty="0">
                <a:solidFill>
                  <a:schemeClr val="bg1"/>
                </a:solidFill>
                <a:cs typeface="Arial" pitchFamily="34" charset="0"/>
              </a:rPr>
              <a:t>Get a modern PowerPoint  Presentation that is beautifully designed. </a:t>
            </a:r>
          </a:p>
          <a:p>
            <a:pPr marL="171459" indent="-171459">
              <a:buFont typeface="Wingdings" pitchFamily="2" charset="2"/>
              <a:buChar char="v"/>
            </a:pPr>
            <a:endParaRPr lang="en-US" altLang="ko-KR" sz="1200" dirty="0">
              <a:solidFill>
                <a:schemeClr val="bg1"/>
              </a:solidFill>
              <a:cs typeface="Arial" pitchFamily="34" charset="0"/>
            </a:endParaRPr>
          </a:p>
          <a:p>
            <a:pPr marL="171459" indent="-171459">
              <a:buFont typeface="Wingdings" pitchFamily="2" charset="2"/>
              <a:buChar char="v"/>
            </a:pPr>
            <a:r>
              <a:rPr lang="en-US" altLang="ko-KR" sz="1200" dirty="0">
                <a:solidFill>
                  <a:schemeClr val="bg1"/>
                </a:solidFill>
                <a:cs typeface="Arial" pitchFamily="34" charset="0"/>
              </a:rPr>
              <a:t>Get a modern PowerPoint  Presentation that is beautifully designed. </a:t>
            </a:r>
            <a:endParaRPr lang="en-US" altLang="ko-KR" sz="1200" dirty="0">
              <a:solidFill>
                <a:schemeClr val="bg1"/>
              </a:solidFill>
            </a:endParaRPr>
          </a:p>
        </p:txBody>
      </p:sp>
      <p:sp>
        <p:nvSpPr>
          <p:cNvPr id="3" name="TextBox 2">
            <a:extLst>
              <a:ext uri="{FF2B5EF4-FFF2-40B4-BE49-F238E27FC236}">
                <a16:creationId xmlns:a16="http://schemas.microsoft.com/office/drawing/2014/main" id="{8EBB8329-8930-4301-8D0C-7EC7C969A813}"/>
              </a:ext>
            </a:extLst>
          </p:cNvPr>
          <p:cNvSpPr txBox="1"/>
          <p:nvPr/>
        </p:nvSpPr>
        <p:spPr>
          <a:xfrm>
            <a:off x="841926" y="4906173"/>
            <a:ext cx="5214511" cy="861774"/>
          </a:xfrm>
          <a:prstGeom prst="rect">
            <a:avLst/>
          </a:prstGeom>
          <a:noFill/>
        </p:spPr>
        <p:txBody>
          <a:bodyPr wrap="square" lIns="36000" tIns="0" rIns="36000" bIns="0" rtlCol="0" anchor="ctr">
            <a:spAutoFit/>
          </a:bodyPr>
          <a:lstStyle/>
          <a:p>
            <a:r>
              <a:rPr lang="en-US" altLang="ko-KR" sz="2800" dirty="0"/>
              <a:t>We Create Quality </a:t>
            </a:r>
          </a:p>
          <a:p>
            <a:r>
              <a:rPr lang="en-US" altLang="ko-KR" sz="2800" dirty="0">
                <a:solidFill>
                  <a:schemeClr val="accent2"/>
                </a:solidFill>
              </a:rPr>
              <a:t>Professional PPT </a:t>
            </a:r>
            <a:r>
              <a:rPr lang="en-US" altLang="ko-KR" sz="2800" dirty="0"/>
              <a:t>Presentation</a:t>
            </a:r>
            <a:endParaRPr lang="ko-KR" altLang="en-US" sz="2800" dirty="0"/>
          </a:p>
        </p:txBody>
      </p:sp>
      <p:sp>
        <p:nvSpPr>
          <p:cNvPr id="4" name="직사각형 5">
            <a:extLst>
              <a:ext uri="{FF2B5EF4-FFF2-40B4-BE49-F238E27FC236}">
                <a16:creationId xmlns:a16="http://schemas.microsoft.com/office/drawing/2014/main" id="{BB4F0EF0-9764-4BE7-B828-35106DAF2A25}"/>
              </a:ext>
            </a:extLst>
          </p:cNvPr>
          <p:cNvSpPr/>
          <p:nvPr/>
        </p:nvSpPr>
        <p:spPr>
          <a:xfrm>
            <a:off x="783874" y="537877"/>
            <a:ext cx="4396803" cy="720638"/>
          </a:xfrm>
          <a:prstGeom prst="rect">
            <a:avLst/>
          </a:prstGeom>
          <a:noFill/>
        </p:spPr>
        <p:txBody>
          <a:bodyPr lIns="0" anchor="ctr"/>
          <a:lstStyle/>
          <a:p>
            <a:r>
              <a:rPr lang="en-US" altLang="ko-KR" sz="4000" b="1" dirty="0">
                <a:solidFill>
                  <a:schemeClr val="accent2"/>
                </a:solidFill>
                <a:latin typeface="+mj-lt"/>
              </a:rPr>
              <a:t>PORTFOLIO</a:t>
            </a:r>
          </a:p>
        </p:txBody>
      </p:sp>
      <p:sp>
        <p:nvSpPr>
          <p:cNvPr id="5" name="직사각형 6">
            <a:extLst>
              <a:ext uri="{FF2B5EF4-FFF2-40B4-BE49-F238E27FC236}">
                <a16:creationId xmlns:a16="http://schemas.microsoft.com/office/drawing/2014/main" id="{CB6834B2-9BAC-48BC-9FB0-F07DC116AE45}"/>
              </a:ext>
            </a:extLst>
          </p:cNvPr>
          <p:cNvSpPr/>
          <p:nvPr/>
        </p:nvSpPr>
        <p:spPr>
          <a:xfrm>
            <a:off x="2297428" y="1192192"/>
            <a:ext cx="4396804" cy="720638"/>
          </a:xfrm>
          <a:prstGeom prst="rect">
            <a:avLst/>
          </a:prstGeom>
          <a:noFill/>
        </p:spPr>
        <p:txBody>
          <a:bodyPr lIns="0" anchor="ctr"/>
          <a:lstStyle/>
          <a:p>
            <a:r>
              <a:rPr lang="en-US" altLang="ko-KR" sz="4000" b="1" dirty="0">
                <a:solidFill>
                  <a:schemeClr val="accent3"/>
                </a:solidFill>
                <a:latin typeface="+mj-lt"/>
              </a:rPr>
              <a:t>PRESENTATION</a:t>
            </a:r>
          </a:p>
        </p:txBody>
      </p:sp>
      <p:sp>
        <p:nvSpPr>
          <p:cNvPr id="6" name="TextBox 5">
            <a:extLst>
              <a:ext uri="{FF2B5EF4-FFF2-40B4-BE49-F238E27FC236}">
                <a16:creationId xmlns:a16="http://schemas.microsoft.com/office/drawing/2014/main" id="{D5AB3C21-8F44-43A7-B01C-A7D66114008F}"/>
              </a:ext>
            </a:extLst>
          </p:cNvPr>
          <p:cNvSpPr txBox="1"/>
          <p:nvPr/>
        </p:nvSpPr>
        <p:spPr>
          <a:xfrm>
            <a:off x="841926" y="5831640"/>
            <a:ext cx="5293638"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Get a modern PowerPoint  Presentation that is beautifully designed. </a:t>
            </a:r>
          </a:p>
        </p:txBody>
      </p:sp>
      <p:sp>
        <p:nvSpPr>
          <p:cNvPr id="8" name="그림 개체 틀 7">
            <a:extLst>
              <a:ext uri="{FF2B5EF4-FFF2-40B4-BE49-F238E27FC236}">
                <a16:creationId xmlns:a16="http://schemas.microsoft.com/office/drawing/2014/main" id="{E6A58A1E-9232-4109-B7E3-84B47864937E}"/>
              </a:ext>
            </a:extLst>
          </p:cNvPr>
          <p:cNvSpPr>
            <a:spLocks noGrp="1"/>
          </p:cNvSpPr>
          <p:nvPr>
            <p:ph type="pic" sz="quarter" idx="10"/>
          </p:nvPr>
        </p:nvSpPr>
        <p:spPr/>
      </p:sp>
    </p:spTree>
    <p:extLst>
      <p:ext uri="{BB962C8B-B14F-4D97-AF65-F5344CB8AC3E}">
        <p14:creationId xmlns:p14="http://schemas.microsoft.com/office/powerpoint/2010/main" val="325305818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Infographic Style</a:t>
            </a:r>
          </a:p>
        </p:txBody>
      </p:sp>
      <p:graphicFrame>
        <p:nvGraphicFramePr>
          <p:cNvPr id="3" name="Table 2">
            <a:extLst>
              <a:ext uri="{FF2B5EF4-FFF2-40B4-BE49-F238E27FC236}">
                <a16:creationId xmlns:a16="http://schemas.microsoft.com/office/drawing/2014/main" id="{3C00F98D-D9E8-4E60-B1A5-4D2FC4B7EA46}"/>
              </a:ext>
            </a:extLst>
          </p:cNvPr>
          <p:cNvGraphicFramePr>
            <a:graphicFrameLocks noGrp="1"/>
          </p:cNvGraphicFramePr>
          <p:nvPr>
            <p:extLst>
              <p:ext uri="{D42A27DB-BD31-4B8C-83A1-F6EECF244321}">
                <p14:modId xmlns:p14="http://schemas.microsoft.com/office/powerpoint/2010/main" val="50435320"/>
              </p:ext>
            </p:extLst>
          </p:nvPr>
        </p:nvGraphicFramePr>
        <p:xfrm>
          <a:off x="914399" y="1785257"/>
          <a:ext cx="10406744" cy="4293654"/>
        </p:xfrm>
        <a:graphic>
          <a:graphicData uri="http://schemas.openxmlformats.org/drawingml/2006/table">
            <a:tbl>
              <a:tblPr firstRow="1" bandRow="1">
                <a:tableStyleId>{5940675A-B579-460E-94D1-54222C63F5DA}</a:tableStyleId>
              </a:tblPr>
              <a:tblGrid>
                <a:gridCol w="2601686">
                  <a:extLst>
                    <a:ext uri="{9D8B030D-6E8A-4147-A177-3AD203B41FA5}">
                      <a16:colId xmlns:a16="http://schemas.microsoft.com/office/drawing/2014/main" val="20000"/>
                    </a:ext>
                  </a:extLst>
                </a:gridCol>
                <a:gridCol w="2601686">
                  <a:extLst>
                    <a:ext uri="{9D8B030D-6E8A-4147-A177-3AD203B41FA5}">
                      <a16:colId xmlns:a16="http://schemas.microsoft.com/office/drawing/2014/main" val="20001"/>
                    </a:ext>
                  </a:extLst>
                </a:gridCol>
                <a:gridCol w="2601686">
                  <a:extLst>
                    <a:ext uri="{9D8B030D-6E8A-4147-A177-3AD203B41FA5}">
                      <a16:colId xmlns:a16="http://schemas.microsoft.com/office/drawing/2014/main" val="20002"/>
                    </a:ext>
                  </a:extLst>
                </a:gridCol>
                <a:gridCol w="2601686">
                  <a:extLst>
                    <a:ext uri="{9D8B030D-6E8A-4147-A177-3AD203B41FA5}">
                      <a16:colId xmlns:a16="http://schemas.microsoft.com/office/drawing/2014/main" val="20003"/>
                    </a:ext>
                  </a:extLst>
                </a:gridCol>
              </a:tblGrid>
              <a:tr h="701040">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4000" b="1" dirty="0">
                          <a:solidFill>
                            <a:schemeClr val="accent2"/>
                          </a:solidFill>
                          <a:latin typeface="+mn-lt"/>
                          <a:cs typeface="Arial" pitchFamily="34" charset="0"/>
                        </a:rPr>
                        <a:t>01</a:t>
                      </a:r>
                      <a:endParaRPr lang="ko-KR" altLang="en-US" sz="4000" b="1" dirty="0">
                        <a:solidFill>
                          <a:schemeClr val="accent2"/>
                        </a:solidFill>
                        <a:latin typeface="+mn-lt"/>
                        <a:cs typeface="Arial" pitchFamily="34" charset="0"/>
                      </a:endParaRPr>
                    </a:p>
                  </a:txBody>
                  <a:tcPr anchor="ctr">
                    <a:lnL w="7620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noFill/>
                      <a:prstDash val="solid"/>
                      <a:round/>
                      <a:headEnd type="none" w="med" len="med"/>
                      <a:tailEnd type="none" w="med" len="med"/>
                    </a:lnT>
                    <a:lnB w="7620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4000" b="1" dirty="0">
                          <a:solidFill>
                            <a:schemeClr val="accent3"/>
                          </a:solidFill>
                          <a:latin typeface="+mn-lt"/>
                          <a:cs typeface="Arial" pitchFamily="34" charset="0"/>
                        </a:rPr>
                        <a:t>02</a:t>
                      </a:r>
                      <a:endParaRPr lang="ko-KR" altLang="en-US" sz="4000" b="1" dirty="0">
                        <a:solidFill>
                          <a:schemeClr val="accent3"/>
                        </a:solidFill>
                        <a:latin typeface="+mn-lt"/>
                        <a:cs typeface="Arial" pitchFamily="34" charset="0"/>
                      </a:endParaRP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noFill/>
                      <a:prstDash val="solid"/>
                      <a:round/>
                      <a:headEnd type="none" w="med" len="med"/>
                      <a:tailEnd type="none" w="med" len="med"/>
                    </a:lnT>
                    <a:lnB w="7620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4000" b="1" dirty="0">
                          <a:solidFill>
                            <a:schemeClr val="accent4"/>
                          </a:solidFill>
                          <a:latin typeface="+mn-lt"/>
                          <a:cs typeface="Arial" pitchFamily="34" charset="0"/>
                        </a:rPr>
                        <a:t>03</a:t>
                      </a:r>
                      <a:endParaRPr lang="ko-KR" altLang="en-US" sz="4000" b="1" dirty="0">
                        <a:solidFill>
                          <a:schemeClr val="accent4"/>
                        </a:solidFill>
                        <a:latin typeface="+mn-lt"/>
                        <a:cs typeface="Arial" pitchFamily="34" charset="0"/>
                      </a:endParaRP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noFill/>
                      <a:prstDash val="solid"/>
                      <a:round/>
                      <a:headEnd type="none" w="med" len="med"/>
                      <a:tailEnd type="none" w="med" len="med"/>
                    </a:lnT>
                    <a:lnB w="7620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altLang="ko-KR" sz="4000" b="1" dirty="0">
                          <a:solidFill>
                            <a:schemeClr val="accent1"/>
                          </a:solidFill>
                          <a:latin typeface="+mn-lt"/>
                          <a:cs typeface="Arial" pitchFamily="34" charset="0"/>
                        </a:rPr>
                        <a:t>04</a:t>
                      </a:r>
                      <a:endParaRPr lang="ko-KR" altLang="en-US" sz="4000" b="1" dirty="0">
                        <a:solidFill>
                          <a:schemeClr val="accent1"/>
                        </a:solidFill>
                        <a:latin typeface="+mn-lt"/>
                        <a:cs typeface="Arial" pitchFamily="34" charset="0"/>
                      </a:endParaRPr>
                    </a:p>
                  </a:txBody>
                  <a:tcPr anchor="ctr">
                    <a:lnL w="76200"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604365">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1" dirty="0">
                          <a:solidFill>
                            <a:schemeClr val="tx1">
                              <a:lumMod val="75000"/>
                              <a:lumOff val="25000"/>
                            </a:schemeClr>
                          </a:solidFill>
                          <a:latin typeface="+mn-lt"/>
                          <a:cs typeface="Arial" pitchFamily="34" charset="0"/>
                        </a:rPr>
                        <a:t>Simple PowerPoint Presentation </a:t>
                      </a:r>
                      <a:endParaRPr lang="ko-KR" altLang="en-US" sz="1400" b="1" dirty="0">
                        <a:solidFill>
                          <a:schemeClr val="tx1">
                            <a:lumMod val="75000"/>
                            <a:lumOff val="25000"/>
                          </a:schemeClr>
                        </a:solidFill>
                        <a:latin typeface="+mn-lt"/>
                        <a:cs typeface="Arial" pitchFamily="34" charset="0"/>
                      </a:endParaRPr>
                    </a:p>
                  </a:txBody>
                  <a:tcPr anchor="ctr">
                    <a:lnL w="7620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accent6"/>
                      </a:solidFill>
                      <a:prstDash val="solid"/>
                      <a:round/>
                      <a:headEnd type="none" w="med" len="med"/>
                      <a:tailEnd type="none" w="med" len="med"/>
                    </a:lnT>
                    <a:lnB w="285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1" dirty="0">
                          <a:solidFill>
                            <a:schemeClr val="tx1">
                              <a:lumMod val="75000"/>
                              <a:lumOff val="25000"/>
                            </a:schemeClr>
                          </a:solidFill>
                          <a:latin typeface="+mn-lt"/>
                          <a:cs typeface="Arial" pitchFamily="34" charset="0"/>
                        </a:rPr>
                        <a:t>Simple PowerPoint Presentation </a:t>
                      </a:r>
                      <a:endParaRPr lang="ko-KR" altLang="en-US" sz="1400" b="1" dirty="0">
                        <a:solidFill>
                          <a:schemeClr val="tx1">
                            <a:lumMod val="75000"/>
                            <a:lumOff val="25000"/>
                          </a:schemeClr>
                        </a:solidFill>
                        <a:latin typeface="+mn-lt"/>
                        <a:cs typeface="Arial" pitchFamily="34" charset="0"/>
                      </a:endParaRP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accent6"/>
                      </a:solidFill>
                      <a:prstDash val="solid"/>
                      <a:round/>
                      <a:headEnd type="none" w="med" len="med"/>
                      <a:tailEnd type="none" w="med" len="med"/>
                    </a:lnT>
                    <a:lnB w="285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1" dirty="0">
                          <a:solidFill>
                            <a:schemeClr val="tx1">
                              <a:lumMod val="75000"/>
                              <a:lumOff val="25000"/>
                            </a:schemeClr>
                          </a:solidFill>
                          <a:latin typeface="+mn-lt"/>
                          <a:cs typeface="Arial" pitchFamily="34" charset="0"/>
                        </a:rPr>
                        <a:t>Simple PowerPoint Presentation </a:t>
                      </a:r>
                      <a:r>
                        <a:rPr lang="en-US" altLang="ko-KR" sz="1400" dirty="0">
                          <a:solidFill>
                            <a:schemeClr val="tx1">
                              <a:lumMod val="75000"/>
                              <a:lumOff val="25000"/>
                            </a:schemeClr>
                          </a:solidFill>
                          <a:latin typeface="+mn-lt"/>
                          <a:cs typeface="Arial" pitchFamily="34" charset="0"/>
                        </a:rPr>
                        <a:t>S</a:t>
                      </a:r>
                      <a:endParaRPr lang="ko-KR" altLang="en-US" sz="1400" dirty="0">
                        <a:solidFill>
                          <a:schemeClr val="tx1">
                            <a:lumMod val="75000"/>
                            <a:lumOff val="25000"/>
                          </a:schemeClr>
                        </a:solidFill>
                        <a:latin typeface="+mn-lt"/>
                        <a:cs typeface="Arial" pitchFamily="34" charset="0"/>
                      </a:endParaRP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accent6"/>
                      </a:solidFill>
                      <a:prstDash val="solid"/>
                      <a:round/>
                      <a:headEnd type="none" w="med" len="med"/>
                      <a:tailEnd type="none" w="med" len="med"/>
                    </a:lnT>
                    <a:lnB w="285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1" dirty="0">
                          <a:solidFill>
                            <a:schemeClr val="tx1">
                              <a:lumMod val="75000"/>
                              <a:lumOff val="25000"/>
                            </a:schemeClr>
                          </a:solidFill>
                          <a:latin typeface="+mn-lt"/>
                          <a:cs typeface="Arial" pitchFamily="34" charset="0"/>
                        </a:rPr>
                        <a:t>Simple PowerPoint Presentation </a:t>
                      </a:r>
                      <a:endParaRPr lang="ko-KR" altLang="en-US" sz="1400" b="1" dirty="0">
                        <a:solidFill>
                          <a:schemeClr val="tx1">
                            <a:lumMod val="75000"/>
                            <a:lumOff val="25000"/>
                          </a:schemeClr>
                        </a:solidFill>
                        <a:latin typeface="+mn-lt"/>
                        <a:cs typeface="Arial" pitchFamily="34" charset="0"/>
                      </a:endParaRPr>
                    </a:p>
                  </a:txBody>
                  <a:tcPr anchor="ctr">
                    <a:lnL w="76200"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w="76200" cap="flat" cmpd="sng" algn="ctr">
                      <a:solidFill>
                        <a:schemeClr val="accent6"/>
                      </a:solidFill>
                      <a:prstDash val="solid"/>
                      <a:round/>
                      <a:headEnd type="none" w="med" len="med"/>
                      <a:tailEnd type="none" w="med" len="med"/>
                    </a:lnT>
                    <a:lnB w="285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436486">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400" b="1" dirty="0">
                          <a:solidFill>
                            <a:schemeClr val="bg1"/>
                          </a:solidFill>
                          <a:latin typeface="+mn-lt"/>
                          <a:cs typeface="Arial" pitchFamily="34" charset="0"/>
                        </a:rPr>
                        <a:t>Your Text  Here</a:t>
                      </a:r>
                      <a:endParaRPr lang="ko-KR" altLang="en-US" sz="1400" b="1" dirty="0">
                        <a:solidFill>
                          <a:schemeClr val="bg1"/>
                        </a:solidFill>
                        <a:latin typeface="+mn-lt"/>
                        <a:cs typeface="Arial" pitchFamily="34" charset="0"/>
                      </a:endParaRPr>
                    </a:p>
                  </a:txBody>
                  <a:tcPr anchor="ct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lnT w="28575" cap="flat" cmpd="sng" algn="ctr">
                      <a:solidFill>
                        <a:schemeClr val="accent6"/>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400" b="1" dirty="0">
                          <a:solidFill>
                            <a:schemeClr val="bg1"/>
                          </a:solidFill>
                          <a:latin typeface="+mn-lt"/>
                          <a:cs typeface="Arial" pitchFamily="34" charset="0"/>
                        </a:rPr>
                        <a:t>Your Text  Here</a:t>
                      </a:r>
                      <a:endParaRPr lang="ko-KR" altLang="en-US" sz="1400" b="1" dirty="0">
                        <a:solidFill>
                          <a:schemeClr val="bg1"/>
                        </a:solidFill>
                        <a:latin typeface="+mn-lt"/>
                        <a:cs typeface="Arial" pitchFamily="34" charset="0"/>
                      </a:endParaRPr>
                    </a:p>
                  </a:txBody>
                  <a:tcPr anchor="ct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lnT w="28575" cap="flat" cmpd="sng" algn="ctr">
                      <a:solidFill>
                        <a:schemeClr val="accent6"/>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400" b="1" dirty="0">
                          <a:solidFill>
                            <a:schemeClr val="bg1"/>
                          </a:solidFill>
                          <a:latin typeface="+mn-lt"/>
                          <a:cs typeface="Arial" pitchFamily="34" charset="0"/>
                        </a:rPr>
                        <a:t>Your Text  Here</a:t>
                      </a:r>
                      <a:endParaRPr lang="ko-KR" altLang="en-US" sz="1400" b="1" dirty="0">
                        <a:solidFill>
                          <a:schemeClr val="bg1"/>
                        </a:solidFill>
                        <a:latin typeface="+mn-lt"/>
                        <a:cs typeface="Arial" pitchFamily="34" charset="0"/>
                      </a:endParaRPr>
                    </a:p>
                  </a:txBody>
                  <a:tcPr anchor="ct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lnT w="28575" cap="flat" cmpd="sng" algn="ctr">
                      <a:solidFill>
                        <a:schemeClr val="accent6"/>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400" b="1" dirty="0">
                          <a:solidFill>
                            <a:schemeClr val="bg1"/>
                          </a:solidFill>
                          <a:latin typeface="+mn-lt"/>
                          <a:cs typeface="Arial" pitchFamily="34" charset="0"/>
                        </a:rPr>
                        <a:t>Your Text  Here</a:t>
                      </a:r>
                      <a:endParaRPr lang="ko-KR" altLang="en-US" sz="1400" b="1" dirty="0">
                        <a:solidFill>
                          <a:schemeClr val="bg1"/>
                        </a:solidFill>
                        <a:latin typeface="+mn-lt"/>
                        <a:cs typeface="Arial" pitchFamily="34" charset="0"/>
                      </a:endParaRPr>
                    </a:p>
                  </a:txBody>
                  <a:tcPr anchor="ct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lnT w="28575" cap="flat" cmpd="sng" algn="ctr">
                      <a:solidFill>
                        <a:schemeClr val="accent6"/>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2"/>
                  </a:ext>
                </a:extLst>
              </a:tr>
              <a:tr h="839396">
                <a:tc>
                  <a:txBody>
                    <a:bodyPr/>
                    <a:lstStyle/>
                    <a:p>
                      <a:pPr algn="l"/>
                      <a:r>
                        <a:rPr kumimoji="0" lang="en-US" altLang="ko-KR" sz="1200" b="0" i="0" u="none" strike="noStrike" kern="1200" cap="none" spc="0" normalizeH="0" baseline="0" noProof="0" dirty="0">
                          <a:ln>
                            <a:noFill/>
                          </a:ln>
                          <a:solidFill>
                            <a:schemeClr val="tx1">
                              <a:lumMod val="75000"/>
                              <a:lumOff val="25000"/>
                            </a:schemeClr>
                          </a:solidFill>
                          <a:effectLst/>
                          <a:uLnTx/>
                          <a:uFillTx/>
                          <a:latin typeface="+mn-lt"/>
                          <a:ea typeface="Arial Unicode MS"/>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latin typeface="+mn-lt"/>
                        <a:cs typeface="Arial" pitchFamily="34" charset="0"/>
                      </a:endParaRPr>
                    </a:p>
                  </a:txBody>
                  <a:tcPr anchor="ct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a:txBody>
                    <a:bodyPr/>
                    <a:lstStyle/>
                    <a:p>
                      <a:pPr algn="l"/>
                      <a:r>
                        <a:rPr kumimoji="0" lang="en-US" altLang="ko-KR" sz="1200" b="0" i="0" u="none" strike="noStrike" kern="1200" cap="none" spc="0" normalizeH="0" baseline="0" noProof="0" dirty="0">
                          <a:ln>
                            <a:noFill/>
                          </a:ln>
                          <a:solidFill>
                            <a:schemeClr val="tx1">
                              <a:lumMod val="75000"/>
                              <a:lumOff val="25000"/>
                            </a:schemeClr>
                          </a:solidFill>
                          <a:effectLst/>
                          <a:uLnTx/>
                          <a:uFillTx/>
                          <a:latin typeface="+mn-lt"/>
                          <a:ea typeface="Arial Unicode MS"/>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latin typeface="+mn-lt"/>
                        <a:cs typeface="Arial" pitchFamily="34" charset="0"/>
                      </a:endParaRPr>
                    </a:p>
                  </a:txBody>
                  <a:tcPr anchor="ct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a:txBody>
                    <a:bodyPr/>
                    <a:lstStyle/>
                    <a:p>
                      <a:pPr algn="l"/>
                      <a:r>
                        <a:rPr kumimoji="0" lang="en-US" altLang="ko-KR" sz="1200" b="0" i="0" u="none" strike="noStrike" kern="1200" cap="none" spc="0" normalizeH="0" baseline="0" noProof="0" dirty="0">
                          <a:ln>
                            <a:noFill/>
                          </a:ln>
                          <a:solidFill>
                            <a:schemeClr val="tx1">
                              <a:lumMod val="75000"/>
                              <a:lumOff val="25000"/>
                            </a:schemeClr>
                          </a:solidFill>
                          <a:effectLst/>
                          <a:uLnTx/>
                          <a:uFillTx/>
                          <a:latin typeface="+mn-lt"/>
                          <a:ea typeface="Arial Unicode MS"/>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latin typeface="+mn-lt"/>
                        <a:cs typeface="Arial" pitchFamily="34" charset="0"/>
                      </a:endParaRPr>
                    </a:p>
                  </a:txBody>
                  <a:tcPr anchor="ct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a:txBody>
                    <a:bodyPr/>
                    <a:lstStyle/>
                    <a:p>
                      <a:pPr algn="l"/>
                      <a:r>
                        <a:rPr kumimoji="0" lang="en-US" altLang="ko-KR" sz="1200" b="0" i="0" u="none" strike="noStrike" kern="1200" cap="none" spc="0" normalizeH="0" baseline="0" noProof="0" dirty="0">
                          <a:ln>
                            <a:noFill/>
                          </a:ln>
                          <a:solidFill>
                            <a:schemeClr val="tx1">
                              <a:lumMod val="75000"/>
                              <a:lumOff val="25000"/>
                            </a:schemeClr>
                          </a:solidFill>
                          <a:effectLst/>
                          <a:uLnTx/>
                          <a:uFillTx/>
                          <a:latin typeface="+mn-lt"/>
                          <a:ea typeface="Arial Unicode MS"/>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latin typeface="+mn-lt"/>
                        <a:cs typeface="Arial" pitchFamily="34" charset="0"/>
                      </a:endParaRPr>
                    </a:p>
                  </a:txBody>
                  <a:tcPr anchor="ct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extLst>
                  <a:ext uri="{0D108BD9-81ED-4DB2-BD59-A6C34878D82A}">
                    <a16:rowId xmlns:a16="http://schemas.microsoft.com/office/drawing/2014/main" val="10003"/>
                  </a:ext>
                </a:extLst>
              </a:tr>
              <a:tr h="973698">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200" dirty="0">
                          <a:solidFill>
                            <a:schemeClr val="tx1">
                              <a:lumMod val="75000"/>
                              <a:lumOff val="25000"/>
                            </a:schemeClr>
                          </a:solidFill>
                          <a:latin typeface="+mn-lt"/>
                          <a:cs typeface="Arial" pitchFamily="34" charset="0"/>
                        </a:rPr>
                        <a:t>I hope and I believe that this Template will your Time, Money and Reputation. </a:t>
                      </a:r>
                      <a:endParaRPr lang="ko-KR" altLang="en-US" sz="1200" b="1" dirty="0">
                        <a:solidFill>
                          <a:schemeClr val="tx1">
                            <a:lumMod val="75000"/>
                            <a:lumOff val="25000"/>
                          </a:schemeClr>
                        </a:solidFill>
                        <a:latin typeface="+mn-lt"/>
                        <a:cs typeface="Arial" pitchFamily="34" charset="0"/>
                      </a:endParaRPr>
                    </a:p>
                  </a:txBody>
                  <a:tcPr anchor="ct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200" dirty="0">
                          <a:solidFill>
                            <a:schemeClr val="tx1">
                              <a:lumMod val="75000"/>
                              <a:lumOff val="25000"/>
                            </a:schemeClr>
                          </a:solidFill>
                          <a:latin typeface="+mn-lt"/>
                          <a:cs typeface="Arial" pitchFamily="34" charset="0"/>
                        </a:rPr>
                        <a:t>I hope and I believe that this Template will your Time, Money and Reputation. </a:t>
                      </a:r>
                      <a:endParaRPr lang="ko-KR" altLang="en-US" sz="1200" b="1" dirty="0">
                        <a:solidFill>
                          <a:schemeClr val="tx1">
                            <a:lumMod val="75000"/>
                            <a:lumOff val="25000"/>
                          </a:schemeClr>
                        </a:solidFill>
                        <a:latin typeface="+mn-lt"/>
                        <a:cs typeface="Arial" pitchFamily="34" charset="0"/>
                      </a:endParaRPr>
                    </a:p>
                  </a:txBody>
                  <a:tcPr anchor="ct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200" dirty="0">
                          <a:solidFill>
                            <a:schemeClr val="tx1">
                              <a:lumMod val="75000"/>
                              <a:lumOff val="25000"/>
                            </a:schemeClr>
                          </a:solidFill>
                          <a:latin typeface="+mn-lt"/>
                          <a:cs typeface="Arial" pitchFamily="34" charset="0"/>
                        </a:rPr>
                        <a:t>I hope and I believe that this Template will your Time, Money and Reputation. </a:t>
                      </a:r>
                      <a:endParaRPr lang="ko-KR" altLang="en-US" sz="1200" b="1" dirty="0">
                        <a:solidFill>
                          <a:schemeClr val="tx1">
                            <a:lumMod val="75000"/>
                            <a:lumOff val="25000"/>
                          </a:schemeClr>
                        </a:solidFill>
                        <a:latin typeface="+mn-lt"/>
                        <a:cs typeface="Arial" pitchFamily="34" charset="0"/>
                      </a:endParaRPr>
                    </a:p>
                  </a:txBody>
                  <a:tcPr anchor="ct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200" dirty="0">
                          <a:solidFill>
                            <a:schemeClr val="tx1">
                              <a:lumMod val="75000"/>
                              <a:lumOff val="25000"/>
                            </a:schemeClr>
                          </a:solidFill>
                          <a:latin typeface="+mn-lt"/>
                          <a:cs typeface="Arial" pitchFamily="34" charset="0"/>
                        </a:rPr>
                        <a:t>I hope and I believe that this Template will your Time, Money and Reputation. </a:t>
                      </a:r>
                      <a:endParaRPr lang="ko-KR" altLang="en-US" sz="1200" b="1" dirty="0">
                        <a:solidFill>
                          <a:schemeClr val="tx1">
                            <a:lumMod val="75000"/>
                            <a:lumOff val="25000"/>
                          </a:schemeClr>
                        </a:solidFill>
                        <a:latin typeface="+mn-lt"/>
                        <a:cs typeface="Arial" pitchFamily="34" charset="0"/>
                      </a:endParaRPr>
                    </a:p>
                  </a:txBody>
                  <a:tcPr anchor="ct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extLst>
                  <a:ext uri="{0D108BD9-81ED-4DB2-BD59-A6C34878D82A}">
                    <a16:rowId xmlns:a16="http://schemas.microsoft.com/office/drawing/2014/main" val="10004"/>
                  </a:ext>
                </a:extLst>
              </a:tr>
              <a:tr h="738669">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kumimoji="0" lang="en-US" altLang="ko-KR" sz="1200" b="0" i="0" u="none" strike="noStrike" kern="1200" cap="none" spc="0" normalizeH="0" baseline="0" noProof="0" dirty="0">
                          <a:ln>
                            <a:noFill/>
                          </a:ln>
                          <a:solidFill>
                            <a:schemeClr val="tx1">
                              <a:lumMod val="75000"/>
                              <a:lumOff val="25000"/>
                            </a:schemeClr>
                          </a:solidFill>
                          <a:effectLst/>
                          <a:uLnTx/>
                          <a:uFillTx/>
                          <a:latin typeface="+mn-lt"/>
                          <a:ea typeface="Arial Unicode MS"/>
                          <a:cs typeface="Arial" pitchFamily="34" charset="0"/>
                        </a:rPr>
                        <a:t>You can simply impress your audience and add a unique zing.</a:t>
                      </a:r>
                      <a:endParaRPr kumimoji="0" lang="ko-KR" altLang="en-US" sz="1200" b="0" i="0" u="none" strike="noStrike" kern="1200" cap="none" spc="0" normalizeH="0" baseline="0" noProof="0" dirty="0">
                        <a:ln>
                          <a:noFill/>
                        </a:ln>
                        <a:solidFill>
                          <a:schemeClr val="tx1">
                            <a:lumMod val="75000"/>
                            <a:lumOff val="25000"/>
                          </a:schemeClr>
                        </a:solidFill>
                        <a:effectLst/>
                        <a:uLnTx/>
                        <a:uFillTx/>
                        <a:latin typeface="+mn-lt"/>
                        <a:ea typeface="Arial Unicode MS"/>
                        <a:cs typeface="Arial" pitchFamily="34" charset="0"/>
                      </a:endParaRPr>
                    </a:p>
                  </a:txBody>
                  <a:tcPr anchor="ct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lnT w="76200" cap="flat" cmpd="sng" algn="ctr">
                      <a:noFill/>
                      <a:prstDash val="solid"/>
                      <a:round/>
                      <a:headEnd type="none" w="med" len="med"/>
                      <a:tailEnd type="none" w="med" len="med"/>
                    </a:lnT>
                    <a:lnB w="285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kumimoji="0" lang="en-US" altLang="ko-KR" sz="1200" b="0" i="0" u="none" strike="noStrike" kern="1200" cap="none" spc="0" normalizeH="0" baseline="0" noProof="0" dirty="0">
                          <a:ln>
                            <a:noFill/>
                          </a:ln>
                          <a:solidFill>
                            <a:schemeClr val="tx1">
                              <a:lumMod val="75000"/>
                              <a:lumOff val="25000"/>
                            </a:schemeClr>
                          </a:solidFill>
                          <a:effectLst/>
                          <a:uLnTx/>
                          <a:uFillTx/>
                          <a:latin typeface="+mn-lt"/>
                          <a:ea typeface="Arial Unicode MS"/>
                          <a:cs typeface="Arial" pitchFamily="34" charset="0"/>
                        </a:rPr>
                        <a:t>You can simply impress your audience and add a unique zing.</a:t>
                      </a:r>
                      <a:endParaRPr kumimoji="0" lang="ko-KR" altLang="en-US" sz="1200" b="0" i="0" u="none" strike="noStrike" kern="1200" cap="none" spc="0" normalizeH="0" baseline="0" noProof="0" dirty="0">
                        <a:ln>
                          <a:noFill/>
                        </a:ln>
                        <a:solidFill>
                          <a:schemeClr val="tx1">
                            <a:lumMod val="75000"/>
                            <a:lumOff val="25000"/>
                          </a:schemeClr>
                        </a:solidFill>
                        <a:effectLst/>
                        <a:uLnTx/>
                        <a:uFillTx/>
                        <a:latin typeface="+mn-lt"/>
                        <a:ea typeface="Arial Unicode MS"/>
                        <a:cs typeface="Arial" pitchFamily="34" charset="0"/>
                      </a:endParaRPr>
                    </a:p>
                  </a:txBody>
                  <a:tcPr anchor="ct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lnT w="76200" cap="flat" cmpd="sng" algn="ctr">
                      <a:noFill/>
                      <a:prstDash val="solid"/>
                      <a:round/>
                      <a:headEnd type="none" w="med" len="med"/>
                      <a:tailEnd type="none" w="med" len="med"/>
                    </a:lnT>
                    <a:lnB w="285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kumimoji="0" lang="en-US" altLang="ko-KR" sz="1200" b="0" i="0" u="none" strike="noStrike" kern="1200" cap="none" spc="0" normalizeH="0" baseline="0" noProof="0" dirty="0">
                          <a:ln>
                            <a:noFill/>
                          </a:ln>
                          <a:solidFill>
                            <a:schemeClr val="tx1">
                              <a:lumMod val="75000"/>
                              <a:lumOff val="25000"/>
                            </a:schemeClr>
                          </a:solidFill>
                          <a:effectLst/>
                          <a:uLnTx/>
                          <a:uFillTx/>
                          <a:latin typeface="+mn-lt"/>
                          <a:ea typeface="Arial Unicode MS"/>
                          <a:cs typeface="Arial" pitchFamily="34" charset="0"/>
                        </a:rPr>
                        <a:t>You can simply impress your audience and add a unique zing.</a:t>
                      </a:r>
                      <a:endParaRPr kumimoji="0" lang="ko-KR" altLang="en-US" sz="1200" b="0" i="0" u="none" strike="noStrike" kern="1200" cap="none" spc="0" normalizeH="0" baseline="0" noProof="0" dirty="0">
                        <a:ln>
                          <a:noFill/>
                        </a:ln>
                        <a:solidFill>
                          <a:schemeClr val="tx1">
                            <a:lumMod val="75000"/>
                            <a:lumOff val="25000"/>
                          </a:schemeClr>
                        </a:solidFill>
                        <a:effectLst/>
                        <a:uLnTx/>
                        <a:uFillTx/>
                        <a:latin typeface="+mn-lt"/>
                        <a:ea typeface="Arial Unicode MS"/>
                        <a:cs typeface="Arial" pitchFamily="34" charset="0"/>
                      </a:endParaRPr>
                    </a:p>
                  </a:txBody>
                  <a:tcPr anchor="ct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lnT w="76200" cap="flat" cmpd="sng" algn="ctr">
                      <a:noFill/>
                      <a:prstDash val="solid"/>
                      <a:round/>
                      <a:headEnd type="none" w="med" len="med"/>
                      <a:tailEnd type="none" w="med" len="med"/>
                    </a:lnT>
                    <a:lnB w="285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a:txBody>
                    <a:bodyPr/>
                    <a:lstStyle/>
                    <a:p>
                      <a:pPr algn="l"/>
                      <a:r>
                        <a:rPr lang="en-US" altLang="ko-KR" sz="1200" dirty="0">
                          <a:solidFill>
                            <a:schemeClr val="tx1">
                              <a:lumMod val="75000"/>
                              <a:lumOff val="25000"/>
                            </a:schemeClr>
                          </a:solidFill>
                          <a:latin typeface="+mn-lt"/>
                          <a:cs typeface="Arial" pitchFamily="34" charset="0"/>
                        </a:rPr>
                        <a:t>You can simply impress your audience and add a unique zing.</a:t>
                      </a:r>
                      <a:endParaRPr lang="ko-KR" altLang="en-US" sz="1200" dirty="0">
                        <a:solidFill>
                          <a:schemeClr val="tx1">
                            <a:lumMod val="75000"/>
                            <a:lumOff val="25000"/>
                          </a:schemeClr>
                        </a:solidFill>
                        <a:latin typeface="+mn-lt"/>
                        <a:cs typeface="Arial" pitchFamily="34" charset="0"/>
                      </a:endParaRPr>
                    </a:p>
                  </a:txBody>
                  <a:tcPr anchor="ctr">
                    <a:lnL w="28575" cap="flat" cmpd="sng" algn="ctr">
                      <a:solidFill>
                        <a:schemeClr val="accent6"/>
                      </a:solidFill>
                      <a:prstDash val="solid"/>
                      <a:round/>
                      <a:headEnd type="none" w="med" len="med"/>
                      <a:tailEnd type="none" w="med" len="med"/>
                    </a:lnL>
                    <a:lnR w="28575" cap="flat" cmpd="sng" algn="ctr">
                      <a:solidFill>
                        <a:schemeClr val="accent6"/>
                      </a:solidFill>
                      <a:prstDash val="solid"/>
                      <a:round/>
                      <a:headEnd type="none" w="med" len="med"/>
                      <a:tailEnd type="none" w="med" len="med"/>
                    </a:lnR>
                    <a:lnT w="76200" cap="flat" cmpd="sng" algn="ctr">
                      <a:noFill/>
                      <a:prstDash val="solid"/>
                      <a:round/>
                      <a:headEnd type="none" w="med" len="med"/>
                      <a:tailEnd type="none" w="med" len="med"/>
                    </a:lnT>
                    <a:lnB w="285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415778894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t>Infographic Style</a:t>
            </a:r>
          </a:p>
        </p:txBody>
      </p:sp>
      <p:sp>
        <p:nvSpPr>
          <p:cNvPr id="3" name="Rounded Rectangle 1">
            <a:extLst>
              <a:ext uri="{FF2B5EF4-FFF2-40B4-BE49-F238E27FC236}">
                <a16:creationId xmlns:a16="http://schemas.microsoft.com/office/drawing/2014/main" id="{82AD27B9-D3F9-4FE7-B719-4A3FE3EF97DC}"/>
              </a:ext>
            </a:extLst>
          </p:cNvPr>
          <p:cNvSpPr/>
          <p:nvPr/>
        </p:nvSpPr>
        <p:spPr>
          <a:xfrm>
            <a:off x="6167496" y="1824784"/>
            <a:ext cx="5112000" cy="2052000"/>
          </a:xfrm>
          <a:prstGeom prst="roundRect">
            <a:avLst>
              <a:gd name="adj" fmla="val 10788"/>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4" name="Rounded Rectangle 2">
            <a:extLst>
              <a:ext uri="{FF2B5EF4-FFF2-40B4-BE49-F238E27FC236}">
                <a16:creationId xmlns:a16="http://schemas.microsoft.com/office/drawing/2014/main" id="{5E03797F-C391-46EC-9FFE-BCC1701BDE72}"/>
              </a:ext>
            </a:extLst>
          </p:cNvPr>
          <p:cNvSpPr/>
          <p:nvPr/>
        </p:nvSpPr>
        <p:spPr>
          <a:xfrm>
            <a:off x="6167496" y="3996140"/>
            <a:ext cx="5112000" cy="2052000"/>
          </a:xfrm>
          <a:prstGeom prst="roundRect">
            <a:avLst>
              <a:gd name="adj" fmla="val 10788"/>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5" name="Rounded Rectangle 3">
            <a:extLst>
              <a:ext uri="{FF2B5EF4-FFF2-40B4-BE49-F238E27FC236}">
                <a16:creationId xmlns:a16="http://schemas.microsoft.com/office/drawing/2014/main" id="{FFE2239F-9240-4680-B48B-6872B36AD6EC}"/>
              </a:ext>
            </a:extLst>
          </p:cNvPr>
          <p:cNvSpPr/>
          <p:nvPr/>
        </p:nvSpPr>
        <p:spPr>
          <a:xfrm>
            <a:off x="905608" y="3996140"/>
            <a:ext cx="5112000" cy="2052000"/>
          </a:xfrm>
          <a:prstGeom prst="roundRect">
            <a:avLst>
              <a:gd name="adj" fmla="val 1078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6" name="Rounded Rectangle 4">
            <a:extLst>
              <a:ext uri="{FF2B5EF4-FFF2-40B4-BE49-F238E27FC236}">
                <a16:creationId xmlns:a16="http://schemas.microsoft.com/office/drawing/2014/main" id="{5C10436A-6D1F-4F73-9EF1-41CC58005291}"/>
              </a:ext>
            </a:extLst>
          </p:cNvPr>
          <p:cNvSpPr/>
          <p:nvPr/>
        </p:nvSpPr>
        <p:spPr>
          <a:xfrm>
            <a:off x="905608" y="1824784"/>
            <a:ext cx="5112000" cy="2052000"/>
          </a:xfrm>
          <a:prstGeom prst="roundRect">
            <a:avLst>
              <a:gd name="adj" fmla="val 1078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7" name="Oval 10">
            <a:extLst>
              <a:ext uri="{FF2B5EF4-FFF2-40B4-BE49-F238E27FC236}">
                <a16:creationId xmlns:a16="http://schemas.microsoft.com/office/drawing/2014/main" id="{68E22E03-16A1-4F4E-9422-B161175C3ED3}"/>
              </a:ext>
            </a:extLst>
          </p:cNvPr>
          <p:cNvSpPr/>
          <p:nvPr/>
        </p:nvSpPr>
        <p:spPr>
          <a:xfrm>
            <a:off x="3675586" y="1556238"/>
            <a:ext cx="4831962" cy="4807510"/>
          </a:xfrm>
          <a:custGeom>
            <a:avLst/>
            <a:gdLst/>
            <a:ahLst/>
            <a:cxnLst/>
            <a:rect l="l" t="t" r="r" b="b"/>
            <a:pathLst>
              <a:path w="2956013" h="2941055">
                <a:moveTo>
                  <a:pt x="2169165" y="2259549"/>
                </a:moveTo>
                <a:cubicBezTo>
                  <a:pt x="2305163" y="2320579"/>
                  <a:pt x="2430502" y="2400997"/>
                  <a:pt x="2542352" y="2496872"/>
                </a:cubicBezTo>
                <a:cubicBezTo>
                  <a:pt x="2303978" y="2744099"/>
                  <a:pt x="1979593" y="2907447"/>
                  <a:pt x="1617206" y="2939204"/>
                </a:cubicBezTo>
                <a:lnTo>
                  <a:pt x="1588575" y="2925411"/>
                </a:lnTo>
                <a:cubicBezTo>
                  <a:pt x="1835671" y="2758142"/>
                  <a:pt x="2037335" y="2529257"/>
                  <a:pt x="2169165" y="2259549"/>
                </a:cubicBezTo>
                <a:close/>
                <a:moveTo>
                  <a:pt x="797309" y="2254509"/>
                </a:moveTo>
                <a:cubicBezTo>
                  <a:pt x="928512" y="2525684"/>
                  <a:pt x="1129977" y="2756161"/>
                  <a:pt x="1376879" y="2925229"/>
                </a:cubicBezTo>
                <a:cubicBezTo>
                  <a:pt x="1367940" y="2931748"/>
                  <a:pt x="1358086" y="2936536"/>
                  <a:pt x="1348086" y="2941055"/>
                </a:cubicBezTo>
                <a:cubicBezTo>
                  <a:pt x="981929" y="2910776"/>
                  <a:pt x="654006" y="2746454"/>
                  <a:pt x="413461" y="2497054"/>
                </a:cubicBezTo>
                <a:cubicBezTo>
                  <a:pt x="528278" y="2398621"/>
                  <a:pt x="657289" y="2316447"/>
                  <a:pt x="797309" y="2254509"/>
                </a:cubicBezTo>
                <a:close/>
                <a:moveTo>
                  <a:pt x="1426305" y="2108791"/>
                </a:moveTo>
                <a:lnTo>
                  <a:pt x="1426305" y="2824067"/>
                </a:lnTo>
                <a:cubicBezTo>
                  <a:pt x="1203050" y="2668305"/>
                  <a:pt x="1020431" y="2458508"/>
                  <a:pt x="899682" y="2212532"/>
                </a:cubicBezTo>
                <a:cubicBezTo>
                  <a:pt x="1063835" y="2148883"/>
                  <a:pt x="1241204" y="2112683"/>
                  <a:pt x="1426305" y="2108791"/>
                </a:cubicBezTo>
                <a:close/>
                <a:moveTo>
                  <a:pt x="1527809" y="2108695"/>
                </a:moveTo>
                <a:cubicBezTo>
                  <a:pt x="1717707" y="2112557"/>
                  <a:pt x="1899494" y="2150291"/>
                  <a:pt x="2067336" y="2216559"/>
                </a:cubicBezTo>
                <a:cubicBezTo>
                  <a:pt x="1943936" y="2466549"/>
                  <a:pt x="1756622" y="2679032"/>
                  <a:pt x="1527809" y="2835300"/>
                </a:cubicBezTo>
                <a:close/>
                <a:moveTo>
                  <a:pt x="2354776" y="1530125"/>
                </a:moveTo>
                <a:lnTo>
                  <a:pt x="2955077" y="1530125"/>
                </a:lnTo>
                <a:cubicBezTo>
                  <a:pt x="2942393" y="1866074"/>
                  <a:pt x="2817414" y="2173186"/>
                  <a:pt x="2615767" y="2414127"/>
                </a:cubicBezTo>
                <a:cubicBezTo>
                  <a:pt x="2496453" y="2311434"/>
                  <a:pt x="2362630" y="2225327"/>
                  <a:pt x="2217376" y="2159975"/>
                </a:cubicBezTo>
                <a:cubicBezTo>
                  <a:pt x="2300477" y="1965771"/>
                  <a:pt x="2348521" y="1753185"/>
                  <a:pt x="2354776" y="1530125"/>
                </a:cubicBezTo>
                <a:close/>
                <a:moveTo>
                  <a:pt x="1527809" y="1530125"/>
                </a:moveTo>
                <a:lnTo>
                  <a:pt x="2244039" y="1530125"/>
                </a:lnTo>
                <a:cubicBezTo>
                  <a:pt x="2237819" y="1737690"/>
                  <a:pt x="2192963" y="1935525"/>
                  <a:pt x="2115825" y="2116496"/>
                </a:cubicBezTo>
                <a:cubicBezTo>
                  <a:pt x="1933189" y="2043464"/>
                  <a:pt x="1735000" y="2001899"/>
                  <a:pt x="1527809" y="1997958"/>
                </a:cubicBezTo>
                <a:close/>
                <a:moveTo>
                  <a:pt x="725097" y="1530125"/>
                </a:moveTo>
                <a:lnTo>
                  <a:pt x="1426305" y="1530125"/>
                </a:lnTo>
                <a:lnTo>
                  <a:pt x="1426305" y="1998054"/>
                </a:lnTo>
                <a:cubicBezTo>
                  <a:pt x="1224105" y="2002029"/>
                  <a:pt x="1030504" y="2041966"/>
                  <a:pt x="851699" y="2112283"/>
                </a:cubicBezTo>
                <a:cubicBezTo>
                  <a:pt x="775482" y="1932518"/>
                  <a:pt x="731260" y="1736112"/>
                  <a:pt x="725097" y="1530125"/>
                </a:cubicBezTo>
                <a:close/>
                <a:moveTo>
                  <a:pt x="934" y="1530125"/>
                </a:moveTo>
                <a:lnTo>
                  <a:pt x="614360" y="1530125"/>
                </a:lnTo>
                <a:cubicBezTo>
                  <a:pt x="620543" y="1751166"/>
                  <a:pt x="667772" y="1961919"/>
                  <a:pt x="749235" y="2154869"/>
                </a:cubicBezTo>
                <a:cubicBezTo>
                  <a:pt x="599936" y="2221117"/>
                  <a:pt x="462426" y="2308980"/>
                  <a:pt x="340129" y="2414234"/>
                </a:cubicBezTo>
                <a:cubicBezTo>
                  <a:pt x="138582" y="2173144"/>
                  <a:pt x="13619" y="1866051"/>
                  <a:pt x="934" y="1530125"/>
                </a:cubicBezTo>
                <a:close/>
                <a:moveTo>
                  <a:pt x="883886" y="768586"/>
                </a:moveTo>
                <a:cubicBezTo>
                  <a:pt x="1053566" y="831753"/>
                  <a:pt x="1236128" y="867407"/>
                  <a:pt x="1426305" y="871035"/>
                </a:cubicBezTo>
                <a:lnTo>
                  <a:pt x="1426305" y="1428622"/>
                </a:lnTo>
                <a:lnTo>
                  <a:pt x="724559" y="1428622"/>
                </a:lnTo>
                <a:cubicBezTo>
                  <a:pt x="730221" y="1192426"/>
                  <a:pt x="785872" y="968634"/>
                  <a:pt x="883886" y="768586"/>
                </a:cubicBezTo>
                <a:close/>
                <a:moveTo>
                  <a:pt x="2083288" y="764501"/>
                </a:moveTo>
                <a:cubicBezTo>
                  <a:pt x="2182501" y="965616"/>
                  <a:pt x="2238869" y="1190833"/>
                  <a:pt x="2244577" y="1428622"/>
                </a:cubicBezTo>
                <a:lnTo>
                  <a:pt x="1527809" y="1428622"/>
                </a:lnTo>
                <a:lnTo>
                  <a:pt x="1527809" y="871130"/>
                </a:lnTo>
                <a:cubicBezTo>
                  <a:pt x="1722835" y="867528"/>
                  <a:pt x="1909881" y="830382"/>
                  <a:pt x="2083288" y="764501"/>
                </a:cubicBezTo>
                <a:close/>
                <a:moveTo>
                  <a:pt x="375750" y="484510"/>
                </a:moveTo>
                <a:cubicBezTo>
                  <a:pt x="497688" y="583858"/>
                  <a:pt x="633678" y="666438"/>
                  <a:pt x="780212" y="729142"/>
                </a:cubicBezTo>
                <a:cubicBezTo>
                  <a:pt x="677519" y="941475"/>
                  <a:pt x="619429" y="1178562"/>
                  <a:pt x="613822" y="1428622"/>
                </a:cubicBezTo>
                <a:lnTo>
                  <a:pt x="0" y="1428622"/>
                </a:lnTo>
                <a:cubicBezTo>
                  <a:pt x="9263" y="1065848"/>
                  <a:pt x="149371" y="735691"/>
                  <a:pt x="375750" y="484510"/>
                </a:cubicBezTo>
                <a:close/>
                <a:moveTo>
                  <a:pt x="2580304" y="484479"/>
                </a:moveTo>
                <a:cubicBezTo>
                  <a:pt x="2806628" y="735651"/>
                  <a:pt x="2946750" y="1065827"/>
                  <a:pt x="2956013" y="1428622"/>
                </a:cubicBezTo>
                <a:lnTo>
                  <a:pt x="2355314" y="1428622"/>
                </a:lnTo>
                <a:cubicBezTo>
                  <a:pt x="2349636" y="1176504"/>
                  <a:pt x="2290630" y="937573"/>
                  <a:pt x="2186241" y="724113"/>
                </a:cubicBezTo>
                <a:cubicBezTo>
                  <a:pt x="2328935" y="662418"/>
                  <a:pt x="2461323" y="581449"/>
                  <a:pt x="2580304" y="484479"/>
                </a:cubicBezTo>
                <a:close/>
                <a:moveTo>
                  <a:pt x="1426305" y="124032"/>
                </a:moveTo>
                <a:lnTo>
                  <a:pt x="1426305" y="760298"/>
                </a:lnTo>
                <a:cubicBezTo>
                  <a:pt x="1253727" y="756791"/>
                  <a:pt x="1087879" y="724966"/>
                  <a:pt x="933247" y="668842"/>
                </a:cubicBezTo>
                <a:cubicBezTo>
                  <a:pt x="1054039" y="451822"/>
                  <a:pt x="1223389" y="265609"/>
                  <a:pt x="1426305" y="124032"/>
                </a:cubicBezTo>
                <a:close/>
                <a:moveTo>
                  <a:pt x="1527809" y="112799"/>
                </a:moveTo>
                <a:cubicBezTo>
                  <a:pt x="1736145" y="255085"/>
                  <a:pt x="1910079" y="443973"/>
                  <a:pt x="2033951" y="664748"/>
                </a:cubicBezTo>
                <a:cubicBezTo>
                  <a:pt x="1875578" y="723616"/>
                  <a:pt x="1705238" y="756901"/>
                  <a:pt x="1527809" y="760394"/>
                </a:cubicBezTo>
                <a:close/>
                <a:moveTo>
                  <a:pt x="1632157" y="1693"/>
                </a:moveTo>
                <a:cubicBezTo>
                  <a:pt x="1969090" y="34839"/>
                  <a:pt x="2272411" y="181752"/>
                  <a:pt x="2502559" y="404493"/>
                </a:cubicBezTo>
                <a:cubicBezTo>
                  <a:pt x="2392455" y="493535"/>
                  <a:pt x="2270018" y="567692"/>
                  <a:pt x="2138287" y="624414"/>
                </a:cubicBezTo>
                <a:cubicBezTo>
                  <a:pt x="2004803" y="382989"/>
                  <a:pt x="1815448" y="176841"/>
                  <a:pt x="1587368" y="23269"/>
                </a:cubicBezTo>
                <a:close/>
                <a:moveTo>
                  <a:pt x="1333466" y="0"/>
                </a:moveTo>
                <a:lnTo>
                  <a:pt x="1376468" y="23177"/>
                </a:lnTo>
                <a:cubicBezTo>
                  <a:pt x="1149236" y="178863"/>
                  <a:pt x="960516" y="386575"/>
                  <a:pt x="827965" y="629347"/>
                </a:cubicBezTo>
                <a:cubicBezTo>
                  <a:pt x="692459" y="571593"/>
                  <a:pt x="566467" y="495851"/>
                  <a:pt x="453430" y="404475"/>
                </a:cubicBezTo>
                <a:cubicBezTo>
                  <a:pt x="685742" y="179438"/>
                  <a:pt x="992667" y="31629"/>
                  <a:pt x="1333466" y="0"/>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8" name="TextBox 7">
            <a:extLst>
              <a:ext uri="{FF2B5EF4-FFF2-40B4-BE49-F238E27FC236}">
                <a16:creationId xmlns:a16="http://schemas.microsoft.com/office/drawing/2014/main" id="{7D8D8DA9-B1E5-41C0-AF76-D42DBB3F7EEE}"/>
              </a:ext>
            </a:extLst>
          </p:cNvPr>
          <p:cNvSpPr txBox="1"/>
          <p:nvPr/>
        </p:nvSpPr>
        <p:spPr>
          <a:xfrm>
            <a:off x="1566841" y="2192195"/>
            <a:ext cx="3168352" cy="1200329"/>
          </a:xfrm>
          <a:prstGeom prst="rect">
            <a:avLst/>
          </a:prstGeom>
          <a:noFill/>
        </p:spPr>
        <p:txBody>
          <a:bodyPr wrap="square" rtlCol="0">
            <a:spAutoFit/>
          </a:bodyPr>
          <a:lstStyle/>
          <a:p>
            <a:pPr algn="r"/>
            <a:r>
              <a:rPr lang="en-US" altLang="ko-KR" sz="1200" dirty="0">
                <a:solidFill>
                  <a:schemeClr val="bg1"/>
                </a:solidFill>
                <a:cs typeface="Arial" pitchFamily="34" charset="0"/>
              </a:rPr>
              <a:t>You can simply impress your audience and add a unique zing and appeal to your Presentations.  I hope and I believe that this Template will your Time, Money and Reputation. Get a modern PowerPoint  Presentation that is beautifully designed. </a:t>
            </a:r>
            <a:endParaRPr lang="ko-KR" altLang="en-US" sz="1200" dirty="0">
              <a:solidFill>
                <a:schemeClr val="bg1"/>
              </a:solidFill>
              <a:cs typeface="Arial" pitchFamily="34" charset="0"/>
            </a:endParaRPr>
          </a:p>
        </p:txBody>
      </p:sp>
      <p:sp>
        <p:nvSpPr>
          <p:cNvPr id="9" name="TextBox 8">
            <a:extLst>
              <a:ext uri="{FF2B5EF4-FFF2-40B4-BE49-F238E27FC236}">
                <a16:creationId xmlns:a16="http://schemas.microsoft.com/office/drawing/2014/main" id="{1B14D524-01EB-495F-A2EA-A40CBD46F9A7}"/>
              </a:ext>
            </a:extLst>
          </p:cNvPr>
          <p:cNvSpPr txBox="1"/>
          <p:nvPr/>
        </p:nvSpPr>
        <p:spPr>
          <a:xfrm>
            <a:off x="7456808" y="2192195"/>
            <a:ext cx="3168352" cy="1200329"/>
          </a:xfrm>
          <a:prstGeom prst="rect">
            <a:avLst/>
          </a:prstGeom>
          <a:noFill/>
        </p:spPr>
        <p:txBody>
          <a:bodyPr wrap="square" rtlCol="0">
            <a:spAutoFit/>
          </a:bodyPr>
          <a:lstStyle/>
          <a:p>
            <a:r>
              <a:rPr lang="en-US" altLang="ko-KR" sz="1200" dirty="0">
                <a:solidFill>
                  <a:schemeClr val="bg1"/>
                </a:solidFill>
                <a:cs typeface="Arial" pitchFamily="34" charset="0"/>
              </a:rPr>
              <a:t>You can simply impress your audience and add a unique zing and appeal to your Presentations.  I hope and I believe that this Template will your Time, Money and Reputation. Get a modern PowerPoint  Presentation that is beautifully designed. </a:t>
            </a:r>
            <a:endParaRPr lang="ko-KR" altLang="en-US" sz="1200" dirty="0">
              <a:solidFill>
                <a:schemeClr val="bg1"/>
              </a:solidFill>
              <a:cs typeface="Arial" pitchFamily="34" charset="0"/>
            </a:endParaRPr>
          </a:p>
        </p:txBody>
      </p:sp>
      <p:sp>
        <p:nvSpPr>
          <p:cNvPr id="10" name="TextBox 9">
            <a:extLst>
              <a:ext uri="{FF2B5EF4-FFF2-40B4-BE49-F238E27FC236}">
                <a16:creationId xmlns:a16="http://schemas.microsoft.com/office/drawing/2014/main" id="{E97F004F-2ABF-4DD5-916E-BD6E5AF36C7F}"/>
              </a:ext>
            </a:extLst>
          </p:cNvPr>
          <p:cNvSpPr txBox="1"/>
          <p:nvPr/>
        </p:nvSpPr>
        <p:spPr>
          <a:xfrm>
            <a:off x="7456808" y="4468602"/>
            <a:ext cx="3168352" cy="1200329"/>
          </a:xfrm>
          <a:prstGeom prst="rect">
            <a:avLst/>
          </a:prstGeom>
          <a:noFill/>
        </p:spPr>
        <p:txBody>
          <a:bodyPr wrap="square" rtlCol="0">
            <a:spAutoFit/>
          </a:bodyPr>
          <a:lstStyle/>
          <a:p>
            <a:r>
              <a:rPr lang="en-US" altLang="ko-KR" sz="1200" dirty="0">
                <a:solidFill>
                  <a:schemeClr val="bg1"/>
                </a:solidFill>
                <a:cs typeface="Arial" pitchFamily="34" charset="0"/>
              </a:rPr>
              <a:t>You can simply impress your audience and add a unique zing and appeal to your Presentations.  I hope and I believe that this Template will your Time, Money and Reputation. Get a modern PowerPoint  Presentation that is beautifully designed. </a:t>
            </a:r>
            <a:endParaRPr lang="ko-KR" altLang="en-US" sz="1200" dirty="0">
              <a:solidFill>
                <a:schemeClr val="bg1"/>
              </a:solidFill>
              <a:cs typeface="Arial" pitchFamily="34" charset="0"/>
            </a:endParaRPr>
          </a:p>
        </p:txBody>
      </p:sp>
      <p:sp>
        <p:nvSpPr>
          <p:cNvPr id="11" name="TextBox 10">
            <a:extLst>
              <a:ext uri="{FF2B5EF4-FFF2-40B4-BE49-F238E27FC236}">
                <a16:creationId xmlns:a16="http://schemas.microsoft.com/office/drawing/2014/main" id="{DCE603D4-FB1F-4C46-9D0E-C5679BAE5F3E}"/>
              </a:ext>
            </a:extLst>
          </p:cNvPr>
          <p:cNvSpPr txBox="1"/>
          <p:nvPr/>
        </p:nvSpPr>
        <p:spPr>
          <a:xfrm>
            <a:off x="1566841" y="4468602"/>
            <a:ext cx="3168352" cy="1200329"/>
          </a:xfrm>
          <a:prstGeom prst="rect">
            <a:avLst/>
          </a:prstGeom>
          <a:noFill/>
        </p:spPr>
        <p:txBody>
          <a:bodyPr wrap="square" rtlCol="0">
            <a:spAutoFit/>
          </a:bodyPr>
          <a:lstStyle/>
          <a:p>
            <a:pPr algn="r"/>
            <a:r>
              <a:rPr lang="en-US" altLang="ko-KR" sz="1200" dirty="0">
                <a:solidFill>
                  <a:schemeClr val="bg1"/>
                </a:solidFill>
                <a:cs typeface="Arial" pitchFamily="34" charset="0"/>
              </a:rPr>
              <a:t>You can simply impress your audience and add a unique zing and appeal to your Presentations.  I hope and I believe that this Template will your Time, Money and Reputation. Get a modern PowerPoint  Presentation that is beautifully designed. </a:t>
            </a:r>
            <a:endParaRPr lang="ko-KR" altLang="en-US" sz="1200" dirty="0">
              <a:solidFill>
                <a:schemeClr val="bg1"/>
              </a:solidFill>
              <a:cs typeface="Arial" pitchFamily="34" charset="0"/>
            </a:endParaRPr>
          </a:p>
        </p:txBody>
      </p:sp>
      <p:sp>
        <p:nvSpPr>
          <p:cNvPr id="12" name="TextBox 11">
            <a:extLst>
              <a:ext uri="{FF2B5EF4-FFF2-40B4-BE49-F238E27FC236}">
                <a16:creationId xmlns:a16="http://schemas.microsoft.com/office/drawing/2014/main" id="{828C15FE-77A7-4832-AFBB-2C20D738A38F}"/>
              </a:ext>
            </a:extLst>
          </p:cNvPr>
          <p:cNvSpPr txBox="1"/>
          <p:nvPr/>
        </p:nvSpPr>
        <p:spPr>
          <a:xfrm>
            <a:off x="5125918" y="2761989"/>
            <a:ext cx="879142" cy="1107996"/>
          </a:xfrm>
          <a:prstGeom prst="rect">
            <a:avLst/>
          </a:prstGeom>
          <a:noFill/>
        </p:spPr>
        <p:txBody>
          <a:bodyPr wrap="square" rtlCol="0" anchor="ctr">
            <a:spAutoFit/>
          </a:bodyPr>
          <a:lstStyle/>
          <a:p>
            <a:pPr algn="ctr"/>
            <a:r>
              <a:rPr lang="en-US" altLang="ko-KR" sz="6600" b="1" dirty="0">
                <a:solidFill>
                  <a:schemeClr val="bg1"/>
                </a:solidFill>
                <a:cs typeface="Arial" pitchFamily="34" charset="0"/>
              </a:rPr>
              <a:t>S</a:t>
            </a:r>
            <a:endParaRPr lang="ko-KR" altLang="en-US" sz="6600" b="1" dirty="0">
              <a:solidFill>
                <a:schemeClr val="bg1"/>
              </a:solidFill>
              <a:cs typeface="Arial" pitchFamily="34" charset="0"/>
            </a:endParaRPr>
          </a:p>
        </p:txBody>
      </p:sp>
      <p:sp>
        <p:nvSpPr>
          <p:cNvPr id="13" name="TextBox 12">
            <a:extLst>
              <a:ext uri="{FF2B5EF4-FFF2-40B4-BE49-F238E27FC236}">
                <a16:creationId xmlns:a16="http://schemas.microsoft.com/office/drawing/2014/main" id="{6BBDFF97-414C-4D0B-8AFB-B5C83C51F281}"/>
              </a:ext>
            </a:extLst>
          </p:cNvPr>
          <p:cNvSpPr txBox="1"/>
          <p:nvPr/>
        </p:nvSpPr>
        <p:spPr>
          <a:xfrm>
            <a:off x="6173634" y="2807753"/>
            <a:ext cx="879142" cy="1015663"/>
          </a:xfrm>
          <a:prstGeom prst="rect">
            <a:avLst/>
          </a:prstGeom>
          <a:noFill/>
        </p:spPr>
        <p:txBody>
          <a:bodyPr wrap="square" rtlCol="0" anchor="ctr">
            <a:spAutoFit/>
          </a:bodyPr>
          <a:lstStyle/>
          <a:p>
            <a:pPr algn="ctr"/>
            <a:r>
              <a:rPr lang="en-US" altLang="ko-KR" sz="6000" b="1" dirty="0">
                <a:solidFill>
                  <a:schemeClr val="bg1"/>
                </a:solidFill>
                <a:cs typeface="Arial" pitchFamily="34" charset="0"/>
              </a:rPr>
              <a:t>W</a:t>
            </a:r>
            <a:endParaRPr lang="ko-KR" altLang="en-US" sz="6000" b="1" dirty="0">
              <a:solidFill>
                <a:schemeClr val="bg1"/>
              </a:solidFill>
              <a:cs typeface="Arial" pitchFamily="34" charset="0"/>
            </a:endParaRPr>
          </a:p>
        </p:txBody>
      </p:sp>
      <p:sp>
        <p:nvSpPr>
          <p:cNvPr id="14" name="TextBox 13">
            <a:extLst>
              <a:ext uri="{FF2B5EF4-FFF2-40B4-BE49-F238E27FC236}">
                <a16:creationId xmlns:a16="http://schemas.microsoft.com/office/drawing/2014/main" id="{98985A15-BB65-4ACD-9020-F67183B124AC}"/>
              </a:ext>
            </a:extLst>
          </p:cNvPr>
          <p:cNvSpPr txBox="1"/>
          <p:nvPr/>
        </p:nvSpPr>
        <p:spPr>
          <a:xfrm>
            <a:off x="5125918" y="4001618"/>
            <a:ext cx="879142" cy="1107996"/>
          </a:xfrm>
          <a:prstGeom prst="rect">
            <a:avLst/>
          </a:prstGeom>
          <a:noFill/>
        </p:spPr>
        <p:txBody>
          <a:bodyPr wrap="square" rtlCol="0" anchor="ctr">
            <a:spAutoFit/>
          </a:bodyPr>
          <a:lstStyle/>
          <a:p>
            <a:pPr algn="ctr"/>
            <a:r>
              <a:rPr lang="en-US" altLang="ko-KR" sz="6600" b="1" dirty="0">
                <a:solidFill>
                  <a:schemeClr val="bg1"/>
                </a:solidFill>
                <a:cs typeface="Arial" pitchFamily="34" charset="0"/>
              </a:rPr>
              <a:t>O</a:t>
            </a:r>
            <a:endParaRPr lang="ko-KR" altLang="en-US" sz="6600" b="1" dirty="0">
              <a:solidFill>
                <a:schemeClr val="bg1"/>
              </a:solidFill>
              <a:cs typeface="Arial" pitchFamily="34" charset="0"/>
            </a:endParaRPr>
          </a:p>
        </p:txBody>
      </p:sp>
      <p:sp>
        <p:nvSpPr>
          <p:cNvPr id="15" name="TextBox 14">
            <a:extLst>
              <a:ext uri="{FF2B5EF4-FFF2-40B4-BE49-F238E27FC236}">
                <a16:creationId xmlns:a16="http://schemas.microsoft.com/office/drawing/2014/main" id="{FF8B3C26-6BB9-4D53-A5BB-2F924EBCA610}"/>
              </a:ext>
            </a:extLst>
          </p:cNvPr>
          <p:cNvSpPr txBox="1"/>
          <p:nvPr/>
        </p:nvSpPr>
        <p:spPr>
          <a:xfrm>
            <a:off x="6173634" y="4001618"/>
            <a:ext cx="879142" cy="1107996"/>
          </a:xfrm>
          <a:prstGeom prst="rect">
            <a:avLst/>
          </a:prstGeom>
          <a:noFill/>
        </p:spPr>
        <p:txBody>
          <a:bodyPr wrap="square" rtlCol="0" anchor="ctr">
            <a:spAutoFit/>
          </a:bodyPr>
          <a:lstStyle/>
          <a:p>
            <a:pPr algn="ctr"/>
            <a:r>
              <a:rPr lang="en-US" altLang="ko-KR" sz="6600" b="1" dirty="0">
                <a:solidFill>
                  <a:schemeClr val="bg1"/>
                </a:solidFill>
                <a:cs typeface="Arial" pitchFamily="34" charset="0"/>
              </a:rPr>
              <a:t>T</a:t>
            </a:r>
            <a:endParaRPr lang="ko-KR" altLang="en-US" sz="6600" b="1" dirty="0">
              <a:solidFill>
                <a:schemeClr val="bg1"/>
              </a:solidFill>
              <a:cs typeface="Arial" pitchFamily="34" charset="0"/>
            </a:endParaRPr>
          </a:p>
        </p:txBody>
      </p:sp>
      <p:sp>
        <p:nvSpPr>
          <p:cNvPr id="16" name="Oval 10">
            <a:extLst>
              <a:ext uri="{FF2B5EF4-FFF2-40B4-BE49-F238E27FC236}">
                <a16:creationId xmlns:a16="http://schemas.microsoft.com/office/drawing/2014/main" id="{1FE8EC0C-C3D9-4D47-A901-66E99CBE697B}"/>
              </a:ext>
            </a:extLst>
          </p:cNvPr>
          <p:cNvSpPr/>
          <p:nvPr/>
        </p:nvSpPr>
        <p:spPr>
          <a:xfrm>
            <a:off x="8948028" y="1556238"/>
            <a:ext cx="2331468" cy="4807510"/>
          </a:xfrm>
          <a:custGeom>
            <a:avLst/>
            <a:gdLst/>
            <a:ahLst/>
            <a:cxnLst/>
            <a:rect l="l" t="t" r="r" b="b"/>
            <a:pathLst>
              <a:path w="1947685" h="4016145">
                <a:moveTo>
                  <a:pt x="1088762" y="3078635"/>
                </a:moveTo>
                <a:cubicBezTo>
                  <a:pt x="1267926" y="3448937"/>
                  <a:pt x="1543035" y="3763664"/>
                  <a:pt x="1880191" y="3994534"/>
                </a:cubicBezTo>
                <a:cubicBezTo>
                  <a:pt x="1867985" y="4003436"/>
                  <a:pt x="1854529" y="4009974"/>
                  <a:pt x="1840873" y="4016145"/>
                </a:cubicBezTo>
                <a:cubicBezTo>
                  <a:pt x="1340869" y="3974798"/>
                  <a:pt x="893075" y="3750409"/>
                  <a:pt x="564600" y="3409842"/>
                </a:cubicBezTo>
                <a:cubicBezTo>
                  <a:pt x="721388" y="3275427"/>
                  <a:pt x="897558" y="3163214"/>
                  <a:pt x="1088762" y="3078635"/>
                </a:cubicBezTo>
                <a:close/>
                <a:moveTo>
                  <a:pt x="1947685" y="2879651"/>
                </a:moveTo>
                <a:lnTo>
                  <a:pt x="1947685" y="3856393"/>
                </a:lnTo>
                <a:cubicBezTo>
                  <a:pt x="1642820" y="3643693"/>
                  <a:pt x="1393445" y="3357205"/>
                  <a:pt x="1228557" y="3021314"/>
                </a:cubicBezTo>
                <a:cubicBezTo>
                  <a:pt x="1452716" y="2934398"/>
                  <a:pt x="1694921" y="2884965"/>
                  <a:pt x="1947685" y="2879651"/>
                </a:cubicBezTo>
                <a:close/>
                <a:moveTo>
                  <a:pt x="990153" y="2089456"/>
                </a:moveTo>
                <a:lnTo>
                  <a:pt x="1947685" y="2089456"/>
                </a:lnTo>
                <a:lnTo>
                  <a:pt x="1947685" y="2728434"/>
                </a:lnTo>
                <a:cubicBezTo>
                  <a:pt x="1671572" y="2733862"/>
                  <a:pt x="1407201" y="2788398"/>
                  <a:pt x="1163034" y="2884419"/>
                </a:cubicBezTo>
                <a:cubicBezTo>
                  <a:pt x="1058956" y="2638942"/>
                  <a:pt x="998569" y="2370740"/>
                  <a:pt x="990153" y="2089456"/>
                </a:cubicBezTo>
                <a:close/>
                <a:moveTo>
                  <a:pt x="1276" y="2089456"/>
                </a:moveTo>
                <a:lnTo>
                  <a:pt x="838937" y="2089456"/>
                </a:lnTo>
                <a:cubicBezTo>
                  <a:pt x="847380" y="2391297"/>
                  <a:pt x="911873" y="2679090"/>
                  <a:pt x="1023115" y="2942572"/>
                </a:cubicBezTo>
                <a:cubicBezTo>
                  <a:pt x="819240" y="3033037"/>
                  <a:pt x="631464" y="3153018"/>
                  <a:pt x="464462" y="3296747"/>
                </a:cubicBezTo>
                <a:cubicBezTo>
                  <a:pt x="189240" y="2967528"/>
                  <a:pt x="18598" y="2548178"/>
                  <a:pt x="1276" y="2089456"/>
                </a:cubicBezTo>
                <a:close/>
                <a:moveTo>
                  <a:pt x="1206987" y="1049540"/>
                </a:moveTo>
                <a:cubicBezTo>
                  <a:pt x="1438693" y="1135797"/>
                  <a:pt x="1687990" y="1184484"/>
                  <a:pt x="1947685" y="1189438"/>
                </a:cubicBezTo>
                <a:lnTo>
                  <a:pt x="1947685" y="1950849"/>
                </a:lnTo>
                <a:lnTo>
                  <a:pt x="989419" y="1950849"/>
                </a:lnTo>
                <a:cubicBezTo>
                  <a:pt x="997150" y="1628312"/>
                  <a:pt x="1073144" y="1322714"/>
                  <a:pt x="1206987" y="1049540"/>
                </a:cubicBezTo>
                <a:close/>
                <a:moveTo>
                  <a:pt x="513104" y="661621"/>
                </a:moveTo>
                <a:cubicBezTo>
                  <a:pt x="679616" y="797285"/>
                  <a:pt x="865317" y="910052"/>
                  <a:pt x="1065415" y="995677"/>
                </a:cubicBezTo>
                <a:cubicBezTo>
                  <a:pt x="925183" y="1285627"/>
                  <a:pt x="845859" y="1609381"/>
                  <a:pt x="838202" y="1950849"/>
                </a:cubicBezTo>
                <a:lnTo>
                  <a:pt x="0" y="1950849"/>
                </a:lnTo>
                <a:cubicBezTo>
                  <a:pt x="12649" y="1455464"/>
                  <a:pt x="203973" y="1004620"/>
                  <a:pt x="513104" y="661621"/>
                </a:cubicBezTo>
                <a:close/>
                <a:moveTo>
                  <a:pt x="1947685" y="169371"/>
                </a:moveTo>
                <a:lnTo>
                  <a:pt x="1947685" y="1038222"/>
                </a:lnTo>
                <a:cubicBezTo>
                  <a:pt x="1712022" y="1033433"/>
                  <a:pt x="1485549" y="989974"/>
                  <a:pt x="1274392" y="913335"/>
                </a:cubicBezTo>
                <a:cubicBezTo>
                  <a:pt x="1439339" y="616984"/>
                  <a:pt x="1670594" y="362701"/>
                  <a:pt x="1947685" y="169371"/>
                </a:cubicBezTo>
                <a:close/>
                <a:moveTo>
                  <a:pt x="1820909" y="0"/>
                </a:moveTo>
                <a:lnTo>
                  <a:pt x="1879630" y="31649"/>
                </a:lnTo>
                <a:cubicBezTo>
                  <a:pt x="1569335" y="244246"/>
                  <a:pt x="1311629" y="527886"/>
                  <a:pt x="1130624" y="859402"/>
                </a:cubicBezTo>
                <a:cubicBezTo>
                  <a:pt x="945585" y="780537"/>
                  <a:pt x="773537" y="677107"/>
                  <a:pt x="619180" y="552329"/>
                </a:cubicBezTo>
                <a:cubicBezTo>
                  <a:pt x="936412" y="245031"/>
                  <a:pt x="1355532" y="43191"/>
                  <a:pt x="1820909" y="0"/>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17" name="Oval 10">
            <a:extLst>
              <a:ext uri="{FF2B5EF4-FFF2-40B4-BE49-F238E27FC236}">
                <a16:creationId xmlns:a16="http://schemas.microsoft.com/office/drawing/2014/main" id="{609ABFB1-3FFC-4970-8986-D2005AABA4C6}"/>
              </a:ext>
            </a:extLst>
          </p:cNvPr>
          <p:cNvSpPr/>
          <p:nvPr/>
        </p:nvSpPr>
        <p:spPr>
          <a:xfrm flipH="1">
            <a:off x="905608" y="1556239"/>
            <a:ext cx="2331470" cy="4807508"/>
          </a:xfrm>
          <a:custGeom>
            <a:avLst/>
            <a:gdLst/>
            <a:ahLst/>
            <a:cxnLst/>
            <a:rect l="l" t="t" r="r" b="b"/>
            <a:pathLst>
              <a:path w="1947685" h="4016145">
                <a:moveTo>
                  <a:pt x="1088762" y="3078635"/>
                </a:moveTo>
                <a:cubicBezTo>
                  <a:pt x="1267926" y="3448937"/>
                  <a:pt x="1543035" y="3763664"/>
                  <a:pt x="1880191" y="3994534"/>
                </a:cubicBezTo>
                <a:cubicBezTo>
                  <a:pt x="1867985" y="4003436"/>
                  <a:pt x="1854529" y="4009974"/>
                  <a:pt x="1840873" y="4016145"/>
                </a:cubicBezTo>
                <a:cubicBezTo>
                  <a:pt x="1340869" y="3974798"/>
                  <a:pt x="893075" y="3750409"/>
                  <a:pt x="564600" y="3409842"/>
                </a:cubicBezTo>
                <a:cubicBezTo>
                  <a:pt x="721388" y="3275427"/>
                  <a:pt x="897558" y="3163214"/>
                  <a:pt x="1088762" y="3078635"/>
                </a:cubicBezTo>
                <a:close/>
                <a:moveTo>
                  <a:pt x="1947685" y="2879651"/>
                </a:moveTo>
                <a:lnTo>
                  <a:pt x="1947685" y="3856393"/>
                </a:lnTo>
                <a:cubicBezTo>
                  <a:pt x="1642820" y="3643693"/>
                  <a:pt x="1393445" y="3357205"/>
                  <a:pt x="1228557" y="3021314"/>
                </a:cubicBezTo>
                <a:cubicBezTo>
                  <a:pt x="1452716" y="2934398"/>
                  <a:pt x="1694921" y="2884965"/>
                  <a:pt x="1947685" y="2879651"/>
                </a:cubicBezTo>
                <a:close/>
                <a:moveTo>
                  <a:pt x="990153" y="2089456"/>
                </a:moveTo>
                <a:lnTo>
                  <a:pt x="1947685" y="2089456"/>
                </a:lnTo>
                <a:lnTo>
                  <a:pt x="1947685" y="2728434"/>
                </a:lnTo>
                <a:cubicBezTo>
                  <a:pt x="1671572" y="2733862"/>
                  <a:pt x="1407201" y="2788398"/>
                  <a:pt x="1163034" y="2884419"/>
                </a:cubicBezTo>
                <a:cubicBezTo>
                  <a:pt x="1058956" y="2638942"/>
                  <a:pt x="998569" y="2370740"/>
                  <a:pt x="990153" y="2089456"/>
                </a:cubicBezTo>
                <a:close/>
                <a:moveTo>
                  <a:pt x="1276" y="2089456"/>
                </a:moveTo>
                <a:lnTo>
                  <a:pt x="838937" y="2089456"/>
                </a:lnTo>
                <a:cubicBezTo>
                  <a:pt x="847380" y="2391297"/>
                  <a:pt x="911873" y="2679090"/>
                  <a:pt x="1023115" y="2942572"/>
                </a:cubicBezTo>
                <a:cubicBezTo>
                  <a:pt x="819240" y="3033037"/>
                  <a:pt x="631464" y="3153018"/>
                  <a:pt x="464462" y="3296747"/>
                </a:cubicBezTo>
                <a:cubicBezTo>
                  <a:pt x="189240" y="2967528"/>
                  <a:pt x="18598" y="2548178"/>
                  <a:pt x="1276" y="2089456"/>
                </a:cubicBezTo>
                <a:close/>
                <a:moveTo>
                  <a:pt x="1206987" y="1049540"/>
                </a:moveTo>
                <a:cubicBezTo>
                  <a:pt x="1438693" y="1135797"/>
                  <a:pt x="1687990" y="1184484"/>
                  <a:pt x="1947685" y="1189438"/>
                </a:cubicBezTo>
                <a:lnTo>
                  <a:pt x="1947685" y="1950849"/>
                </a:lnTo>
                <a:lnTo>
                  <a:pt x="989419" y="1950849"/>
                </a:lnTo>
                <a:cubicBezTo>
                  <a:pt x="997150" y="1628312"/>
                  <a:pt x="1073144" y="1322714"/>
                  <a:pt x="1206987" y="1049540"/>
                </a:cubicBezTo>
                <a:close/>
                <a:moveTo>
                  <a:pt x="513104" y="661621"/>
                </a:moveTo>
                <a:cubicBezTo>
                  <a:pt x="679616" y="797285"/>
                  <a:pt x="865317" y="910052"/>
                  <a:pt x="1065415" y="995677"/>
                </a:cubicBezTo>
                <a:cubicBezTo>
                  <a:pt x="925183" y="1285627"/>
                  <a:pt x="845859" y="1609381"/>
                  <a:pt x="838202" y="1950849"/>
                </a:cubicBezTo>
                <a:lnTo>
                  <a:pt x="0" y="1950849"/>
                </a:lnTo>
                <a:cubicBezTo>
                  <a:pt x="12649" y="1455464"/>
                  <a:pt x="203973" y="1004620"/>
                  <a:pt x="513104" y="661621"/>
                </a:cubicBezTo>
                <a:close/>
                <a:moveTo>
                  <a:pt x="1947685" y="169371"/>
                </a:moveTo>
                <a:lnTo>
                  <a:pt x="1947685" y="1038222"/>
                </a:lnTo>
                <a:cubicBezTo>
                  <a:pt x="1712022" y="1033433"/>
                  <a:pt x="1485549" y="989974"/>
                  <a:pt x="1274392" y="913335"/>
                </a:cubicBezTo>
                <a:cubicBezTo>
                  <a:pt x="1439339" y="616984"/>
                  <a:pt x="1670594" y="362701"/>
                  <a:pt x="1947685" y="169371"/>
                </a:cubicBezTo>
                <a:close/>
                <a:moveTo>
                  <a:pt x="1820909" y="0"/>
                </a:moveTo>
                <a:lnTo>
                  <a:pt x="1879630" y="31649"/>
                </a:lnTo>
                <a:cubicBezTo>
                  <a:pt x="1569335" y="244246"/>
                  <a:pt x="1311629" y="527886"/>
                  <a:pt x="1130624" y="859402"/>
                </a:cubicBezTo>
                <a:cubicBezTo>
                  <a:pt x="945585" y="780537"/>
                  <a:pt x="773537" y="677107"/>
                  <a:pt x="619180" y="552329"/>
                </a:cubicBezTo>
                <a:cubicBezTo>
                  <a:pt x="936412" y="245031"/>
                  <a:pt x="1355532" y="43191"/>
                  <a:pt x="1820909" y="0"/>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Tree>
    <p:extLst>
      <p:ext uri="{BB962C8B-B14F-4D97-AF65-F5344CB8AC3E}">
        <p14:creationId xmlns:p14="http://schemas.microsoft.com/office/powerpoint/2010/main" val="318365175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38B56C8-2ECC-40CE-8512-1AB853C9BE30}"/>
              </a:ext>
            </a:extLst>
          </p:cNvPr>
          <p:cNvSpPr txBox="1"/>
          <p:nvPr/>
        </p:nvSpPr>
        <p:spPr>
          <a:xfrm>
            <a:off x="420283" y="455975"/>
            <a:ext cx="2865753" cy="1754326"/>
          </a:xfrm>
          <a:prstGeom prst="rect">
            <a:avLst/>
          </a:prstGeom>
          <a:noFill/>
        </p:spPr>
        <p:txBody>
          <a:bodyPr wrap="square" rtlCol="0" anchor="ctr">
            <a:spAutoFit/>
          </a:bodyPr>
          <a:lstStyle/>
          <a:p>
            <a:r>
              <a:rPr lang="en-US" altLang="ko-KR" sz="5400" dirty="0">
                <a:solidFill>
                  <a:schemeClr val="bg1"/>
                </a:solidFill>
                <a:latin typeface="+mj-lt"/>
                <a:cs typeface="Arial" pitchFamily="34" charset="0"/>
              </a:rPr>
              <a:t>Column  Style</a:t>
            </a:r>
            <a:endParaRPr lang="ko-KR" altLang="en-US" sz="5400" dirty="0">
              <a:solidFill>
                <a:schemeClr val="bg1"/>
              </a:solidFill>
              <a:latin typeface="+mj-lt"/>
              <a:cs typeface="Arial" pitchFamily="34" charset="0"/>
            </a:endParaRPr>
          </a:p>
        </p:txBody>
      </p:sp>
      <p:sp>
        <p:nvSpPr>
          <p:cNvPr id="5" name="TextBox 4">
            <a:extLst>
              <a:ext uri="{FF2B5EF4-FFF2-40B4-BE49-F238E27FC236}">
                <a16:creationId xmlns:a16="http://schemas.microsoft.com/office/drawing/2014/main" id="{D714250B-63DB-4ACE-8B28-0FC9BEF9109A}"/>
              </a:ext>
            </a:extLst>
          </p:cNvPr>
          <p:cNvSpPr txBox="1"/>
          <p:nvPr/>
        </p:nvSpPr>
        <p:spPr>
          <a:xfrm>
            <a:off x="4734528" y="1398002"/>
            <a:ext cx="6673702" cy="4708981"/>
          </a:xfrm>
          <a:prstGeom prst="rect">
            <a:avLst/>
          </a:prstGeom>
          <a:noFill/>
        </p:spPr>
        <p:txBody>
          <a:bodyPr wrap="square" rtlCol="0">
            <a:spAutoFit/>
          </a:bodyPr>
          <a:lstStyle/>
          <a:p>
            <a:r>
              <a:rPr lang="en-US" altLang="ko-KR" sz="1200" dirty="0">
                <a:solidFill>
                  <a:schemeClr val="bg1"/>
                </a:solidFill>
                <a:cs typeface="Arial" pitchFamily="34" charset="0"/>
              </a:rPr>
              <a:t>Get a modern PowerPoint  Presentation that is beautifully designed. You can simply impress your audience and add a unique zing and appeal to your Presentations. I hope and I believe that this Template will your Time, Money and Reputation. You can simply impress your audience and add a unique zing and appeal to your Presentations. Easy to change colors, photos and Text. Get a modern PowerPoint  Presentation that is beautifully designed. You can simply impress your audience and add a unique zing and appeal to your Presentations. Easy to change colors, photos and Text. I hope and I believe that this Template will your Time, Money and Reputation. Easy to change colors, photos and Text.</a:t>
            </a:r>
            <a:r>
              <a:rPr lang="en-US" altLang="ko-KR" sz="1200" dirty="0">
                <a:solidFill>
                  <a:schemeClr val="bg1"/>
                </a:solidFill>
              </a:rPr>
              <a:t> You can simply impress your audience and add a unique zing and appeal to your Reports and Presentations with our Templates.</a:t>
            </a:r>
            <a:r>
              <a:rPr lang="en-US" altLang="ko-KR" sz="1200" dirty="0">
                <a:solidFill>
                  <a:schemeClr val="bg1"/>
                </a:solidFill>
                <a:cs typeface="Arial" pitchFamily="34" charset="0"/>
              </a:rPr>
              <a:t> </a:t>
            </a:r>
          </a:p>
          <a:p>
            <a:endParaRPr lang="en-US" altLang="ko-KR" sz="1200" dirty="0">
              <a:solidFill>
                <a:schemeClr val="bg1"/>
              </a:solidFill>
              <a:cs typeface="Arial" pitchFamily="34" charset="0"/>
            </a:endParaRPr>
          </a:p>
          <a:p>
            <a:r>
              <a:rPr lang="en-US" altLang="ko-KR" sz="1200" dirty="0">
                <a:solidFill>
                  <a:schemeClr val="bg1"/>
                </a:solidFill>
                <a:cs typeface="Arial" pitchFamily="34" charset="0"/>
              </a:rPr>
              <a:t>You can simply impress your audience and add a unique zing and appeal to your Presentations. Easy to change colors, photos and Text. Get a modern PowerPoint  Presentation that is beautifully designed. You can simply impress your audience and add a unique zing and appeal to your Presentations. Easy to change colors, photos and Text. Get a modern PowerPoint  Presentation that is beautifully designed. You can simply impress your audience and add a unique zing and appeal to your Presentations. Easy to change colors, photos and Text. </a:t>
            </a:r>
          </a:p>
          <a:p>
            <a:endParaRPr lang="en-US" altLang="ko-KR" sz="1200" dirty="0">
              <a:solidFill>
                <a:schemeClr val="bg1"/>
              </a:solidFill>
              <a:cs typeface="Arial" pitchFamily="34" charset="0"/>
            </a:endParaRPr>
          </a:p>
          <a:p>
            <a:r>
              <a:rPr lang="en-US" altLang="ko-KR" sz="1200" dirty="0">
                <a:solidFill>
                  <a:schemeClr val="bg1"/>
                </a:solidFill>
                <a:cs typeface="Arial" pitchFamily="34" charset="0"/>
              </a:rPr>
              <a:t>Get a modern PowerPoint  Presentation that is beautifully designed. You can simply impress your audience and add a unique zing and appeal to your Presentations. Easy to change colors, photos and Text. You can simply impress your audience and add a unique zing and appeal to your Presentations. Easy to change colors, photos and Text. Get a modern PowerPoint  Presentation that is beautifully designed. You can simply impress your audience and add a unique zing and appeal to your Presentations. Easy to change colors, photos and Text. </a:t>
            </a:r>
          </a:p>
          <a:p>
            <a:endParaRPr lang="en-US" altLang="ko-KR" sz="1200" dirty="0">
              <a:solidFill>
                <a:schemeClr val="bg1"/>
              </a:solidFill>
              <a:cs typeface="Arial" pitchFamily="34" charset="0"/>
            </a:endParaRPr>
          </a:p>
          <a:p>
            <a:r>
              <a:rPr lang="en-US" altLang="ko-KR" sz="1200" dirty="0">
                <a:solidFill>
                  <a:schemeClr val="bg1"/>
                </a:solidFill>
                <a:cs typeface="Arial" pitchFamily="34" charset="0"/>
              </a:rPr>
              <a:t>I hope and I believe that this Template will your Time, Money and Reputation. </a:t>
            </a:r>
          </a:p>
        </p:txBody>
      </p:sp>
      <p:sp>
        <p:nvSpPr>
          <p:cNvPr id="6" name="TextBox 5">
            <a:extLst>
              <a:ext uri="{FF2B5EF4-FFF2-40B4-BE49-F238E27FC236}">
                <a16:creationId xmlns:a16="http://schemas.microsoft.com/office/drawing/2014/main" id="{B416CC24-41AD-4E04-8DF0-353859E02682}"/>
              </a:ext>
            </a:extLst>
          </p:cNvPr>
          <p:cNvSpPr txBox="1"/>
          <p:nvPr/>
        </p:nvSpPr>
        <p:spPr>
          <a:xfrm>
            <a:off x="4734527" y="751018"/>
            <a:ext cx="6673704" cy="523220"/>
          </a:xfrm>
          <a:prstGeom prst="rect">
            <a:avLst/>
          </a:prstGeom>
          <a:noFill/>
        </p:spPr>
        <p:txBody>
          <a:bodyPr wrap="square" rtlCol="0">
            <a:spAutoFit/>
          </a:bodyPr>
          <a:lstStyle/>
          <a:p>
            <a:r>
              <a:rPr lang="en-US" altLang="ko-KR" sz="1400" b="1" dirty="0">
                <a:solidFill>
                  <a:schemeClr val="accent3"/>
                </a:solidFill>
                <a:cs typeface="Arial" pitchFamily="34" charset="0"/>
              </a:rPr>
              <a:t>You can simply impress your audience and add a unique zing and appeal to your Presentations.</a:t>
            </a:r>
            <a:endParaRPr lang="ko-KR" altLang="en-US" sz="1400" b="1" dirty="0">
              <a:solidFill>
                <a:schemeClr val="accent3"/>
              </a:solidFill>
              <a:cs typeface="Arial" pitchFamily="34" charset="0"/>
            </a:endParaRPr>
          </a:p>
        </p:txBody>
      </p:sp>
    </p:spTree>
    <p:extLst>
      <p:ext uri="{BB962C8B-B14F-4D97-AF65-F5344CB8AC3E}">
        <p14:creationId xmlns:p14="http://schemas.microsoft.com/office/powerpoint/2010/main" val="417915349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0603E295-8825-405E-A6BC-87C545E6AE75}"/>
              </a:ext>
            </a:extLst>
          </p:cNvPr>
          <p:cNvSpPr/>
          <p:nvPr/>
        </p:nvSpPr>
        <p:spPr>
          <a:xfrm>
            <a:off x="221673" y="265546"/>
            <a:ext cx="11748654" cy="6326909"/>
          </a:xfrm>
          <a:prstGeom prst="roundRect">
            <a:avLst>
              <a:gd name="adj" fmla="val 2214"/>
            </a:avLst>
          </a:prstGeom>
          <a:solidFill>
            <a:schemeClr val="accent6">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FDDFE08-D1A3-4890-B395-3D514078D9E9}"/>
              </a:ext>
            </a:extLst>
          </p:cNvPr>
          <p:cNvSpPr txBox="1"/>
          <p:nvPr/>
        </p:nvSpPr>
        <p:spPr>
          <a:xfrm>
            <a:off x="714102" y="290374"/>
            <a:ext cx="5791201" cy="923330"/>
          </a:xfrm>
          <a:prstGeom prst="rect">
            <a:avLst/>
          </a:prstGeom>
          <a:noFill/>
        </p:spPr>
        <p:txBody>
          <a:bodyPr wrap="square" rtlCol="0" anchor="ctr">
            <a:spAutoFit/>
          </a:bodyPr>
          <a:lstStyle/>
          <a:p>
            <a:r>
              <a:rPr lang="en-US" altLang="ko-KR" sz="5400" dirty="0">
                <a:solidFill>
                  <a:schemeClr val="bg1"/>
                </a:solidFill>
                <a:latin typeface="+mj-lt"/>
                <a:cs typeface="Arial" pitchFamily="34" charset="0"/>
              </a:rPr>
              <a:t>Columns  Style</a:t>
            </a:r>
            <a:endParaRPr lang="ko-KR" altLang="en-US" sz="5400" dirty="0">
              <a:solidFill>
                <a:schemeClr val="bg1"/>
              </a:solidFill>
              <a:latin typeface="+mj-lt"/>
              <a:cs typeface="Arial" pitchFamily="34" charset="0"/>
            </a:endParaRPr>
          </a:p>
        </p:txBody>
      </p:sp>
      <p:grpSp>
        <p:nvGrpSpPr>
          <p:cNvPr id="6" name="Group 5">
            <a:extLst>
              <a:ext uri="{FF2B5EF4-FFF2-40B4-BE49-F238E27FC236}">
                <a16:creationId xmlns:a16="http://schemas.microsoft.com/office/drawing/2014/main" id="{2A9BCA37-8463-4C9A-BA2D-4295474E4ABF}"/>
              </a:ext>
            </a:extLst>
          </p:cNvPr>
          <p:cNvGrpSpPr/>
          <p:nvPr/>
        </p:nvGrpSpPr>
        <p:grpSpPr>
          <a:xfrm>
            <a:off x="7566281" y="473692"/>
            <a:ext cx="3904375" cy="2770642"/>
            <a:chOff x="7364516" y="473692"/>
            <a:chExt cx="3904375" cy="2770642"/>
          </a:xfrm>
        </p:grpSpPr>
        <p:sp>
          <p:nvSpPr>
            <p:cNvPr id="7" name="TextBox 6">
              <a:extLst>
                <a:ext uri="{FF2B5EF4-FFF2-40B4-BE49-F238E27FC236}">
                  <a16:creationId xmlns:a16="http://schemas.microsoft.com/office/drawing/2014/main" id="{E28387B4-A58F-452F-B695-6B978BD593B9}"/>
                </a:ext>
              </a:extLst>
            </p:cNvPr>
            <p:cNvSpPr txBox="1"/>
            <p:nvPr/>
          </p:nvSpPr>
          <p:spPr>
            <a:xfrm>
              <a:off x="7364517" y="1120676"/>
              <a:ext cx="3904374" cy="2123658"/>
            </a:xfrm>
            <a:prstGeom prst="rect">
              <a:avLst/>
            </a:prstGeom>
            <a:noFill/>
          </p:spPr>
          <p:txBody>
            <a:bodyPr wrap="square" rtlCol="0">
              <a:spAutoFit/>
            </a:bodyPr>
            <a:lstStyle/>
            <a:p>
              <a:r>
                <a:rPr lang="en-US" altLang="ko-KR" sz="1200" dirty="0">
                  <a:solidFill>
                    <a:schemeClr val="bg1"/>
                  </a:solidFill>
                  <a:cs typeface="Arial" pitchFamily="34" charset="0"/>
                </a:rPr>
                <a:t>Get a modern PowerPoint  Presentation that is beautifully designed. You can simply impress your audience and add a unique zing and appeal to your Presentations. I hope and I believe that this Template will your Time, Money and Reputation. You can simply impress your audience and add a unique zing and appeal to your Presentations. Easy to change colors, photos and Text. Get a modern PowerPoint  Presentation that is beautifully designed. You can simply impress your audience and add a unique zing and appeal to your Presentations. </a:t>
              </a:r>
            </a:p>
          </p:txBody>
        </p:sp>
        <p:sp>
          <p:nvSpPr>
            <p:cNvPr id="8" name="TextBox 7">
              <a:extLst>
                <a:ext uri="{FF2B5EF4-FFF2-40B4-BE49-F238E27FC236}">
                  <a16:creationId xmlns:a16="http://schemas.microsoft.com/office/drawing/2014/main" id="{790686FB-19EF-4A35-A9EE-FE8FBB6A350B}"/>
                </a:ext>
              </a:extLst>
            </p:cNvPr>
            <p:cNvSpPr txBox="1"/>
            <p:nvPr/>
          </p:nvSpPr>
          <p:spPr>
            <a:xfrm>
              <a:off x="7364516" y="473692"/>
              <a:ext cx="3904375" cy="523220"/>
            </a:xfrm>
            <a:prstGeom prst="rect">
              <a:avLst/>
            </a:prstGeom>
            <a:noFill/>
          </p:spPr>
          <p:txBody>
            <a:bodyPr wrap="square" rtlCol="0">
              <a:spAutoFit/>
            </a:bodyPr>
            <a:lstStyle/>
            <a:p>
              <a:r>
                <a:rPr lang="en-US" altLang="ko-KR" sz="1400" b="1" dirty="0">
                  <a:solidFill>
                    <a:schemeClr val="accent3"/>
                  </a:solidFill>
                  <a:cs typeface="Arial" pitchFamily="34" charset="0"/>
                </a:rPr>
                <a:t>You can simply impress your audience and add a unique zing.</a:t>
              </a:r>
              <a:endParaRPr lang="ko-KR" altLang="en-US" sz="1400" b="1" dirty="0">
                <a:solidFill>
                  <a:schemeClr val="accent3"/>
                </a:solidFill>
                <a:cs typeface="Arial" pitchFamily="34" charset="0"/>
              </a:endParaRPr>
            </a:p>
          </p:txBody>
        </p:sp>
      </p:grpSp>
      <p:grpSp>
        <p:nvGrpSpPr>
          <p:cNvPr id="9" name="Group 8">
            <a:extLst>
              <a:ext uri="{FF2B5EF4-FFF2-40B4-BE49-F238E27FC236}">
                <a16:creationId xmlns:a16="http://schemas.microsoft.com/office/drawing/2014/main" id="{56599188-8CAC-47F3-9FC2-34F163874B34}"/>
              </a:ext>
            </a:extLst>
          </p:cNvPr>
          <p:cNvGrpSpPr/>
          <p:nvPr/>
        </p:nvGrpSpPr>
        <p:grpSpPr>
          <a:xfrm>
            <a:off x="7573522" y="3552764"/>
            <a:ext cx="3904375" cy="2770642"/>
            <a:chOff x="7364516" y="473692"/>
            <a:chExt cx="3904375" cy="2770642"/>
          </a:xfrm>
        </p:grpSpPr>
        <p:sp>
          <p:nvSpPr>
            <p:cNvPr id="10" name="TextBox 9">
              <a:extLst>
                <a:ext uri="{FF2B5EF4-FFF2-40B4-BE49-F238E27FC236}">
                  <a16:creationId xmlns:a16="http://schemas.microsoft.com/office/drawing/2014/main" id="{E97903F0-283F-424D-AEBE-8C52A808D1A8}"/>
                </a:ext>
              </a:extLst>
            </p:cNvPr>
            <p:cNvSpPr txBox="1"/>
            <p:nvPr/>
          </p:nvSpPr>
          <p:spPr>
            <a:xfrm>
              <a:off x="7364517" y="1120676"/>
              <a:ext cx="3904374" cy="2123658"/>
            </a:xfrm>
            <a:prstGeom prst="rect">
              <a:avLst/>
            </a:prstGeom>
            <a:noFill/>
          </p:spPr>
          <p:txBody>
            <a:bodyPr wrap="square" rtlCol="0">
              <a:spAutoFit/>
            </a:bodyPr>
            <a:lstStyle/>
            <a:p>
              <a:r>
                <a:rPr lang="en-US" altLang="ko-KR" sz="1200" dirty="0">
                  <a:solidFill>
                    <a:schemeClr val="bg1"/>
                  </a:solidFill>
                  <a:cs typeface="Arial" pitchFamily="34" charset="0"/>
                </a:rPr>
                <a:t>Get a modern PowerPoint  Presentation that is beautifully designed. You can simply impress your audience and add a unique zing and appeal to your Presentations. I hope and I believe that this Template will your Time, Money and Reputation. You can simply impress your audience and add a unique zing and appeal to your Presentations. Easy to change colors, photos and Text. Get a modern PowerPoint  Presentation that is beautifully designed. You can simply impress your audience and add a unique zing and appeal to your Presentations. </a:t>
              </a:r>
            </a:p>
          </p:txBody>
        </p:sp>
        <p:sp>
          <p:nvSpPr>
            <p:cNvPr id="11" name="TextBox 10">
              <a:extLst>
                <a:ext uri="{FF2B5EF4-FFF2-40B4-BE49-F238E27FC236}">
                  <a16:creationId xmlns:a16="http://schemas.microsoft.com/office/drawing/2014/main" id="{33224380-59FA-40E1-97EC-B05C9C33A66D}"/>
                </a:ext>
              </a:extLst>
            </p:cNvPr>
            <p:cNvSpPr txBox="1"/>
            <p:nvPr/>
          </p:nvSpPr>
          <p:spPr>
            <a:xfrm>
              <a:off x="7364516" y="473692"/>
              <a:ext cx="3904375" cy="523220"/>
            </a:xfrm>
            <a:prstGeom prst="rect">
              <a:avLst/>
            </a:prstGeom>
            <a:noFill/>
          </p:spPr>
          <p:txBody>
            <a:bodyPr wrap="square" rtlCol="0">
              <a:spAutoFit/>
            </a:bodyPr>
            <a:lstStyle/>
            <a:p>
              <a:r>
                <a:rPr lang="en-US" altLang="ko-KR" sz="1400" b="1" dirty="0">
                  <a:solidFill>
                    <a:schemeClr val="accent3"/>
                  </a:solidFill>
                  <a:cs typeface="Arial" pitchFamily="34" charset="0"/>
                </a:rPr>
                <a:t>You can simply impress your audience and add a unique zing.</a:t>
              </a:r>
              <a:endParaRPr lang="ko-KR" altLang="en-US" sz="1400" b="1" dirty="0">
                <a:solidFill>
                  <a:schemeClr val="accent3"/>
                </a:solidFill>
                <a:cs typeface="Arial" pitchFamily="34" charset="0"/>
              </a:endParaRPr>
            </a:p>
          </p:txBody>
        </p:sp>
      </p:grpSp>
      <p:grpSp>
        <p:nvGrpSpPr>
          <p:cNvPr id="2" name="Group 1">
            <a:extLst>
              <a:ext uri="{FF2B5EF4-FFF2-40B4-BE49-F238E27FC236}">
                <a16:creationId xmlns:a16="http://schemas.microsoft.com/office/drawing/2014/main" id="{48454622-A2C5-46DF-AA2F-B85A381916FA}"/>
              </a:ext>
            </a:extLst>
          </p:cNvPr>
          <p:cNvGrpSpPr/>
          <p:nvPr/>
        </p:nvGrpSpPr>
        <p:grpSpPr>
          <a:xfrm>
            <a:off x="714102" y="1521438"/>
            <a:ext cx="5982789" cy="4801968"/>
            <a:chOff x="714102" y="473692"/>
            <a:chExt cx="5982789" cy="4801968"/>
          </a:xfrm>
        </p:grpSpPr>
        <p:sp>
          <p:nvSpPr>
            <p:cNvPr id="12" name="TextBox 11">
              <a:extLst>
                <a:ext uri="{FF2B5EF4-FFF2-40B4-BE49-F238E27FC236}">
                  <a16:creationId xmlns:a16="http://schemas.microsoft.com/office/drawing/2014/main" id="{2D891EFD-1FCA-4A73-8C24-8592D7F2494D}"/>
                </a:ext>
              </a:extLst>
            </p:cNvPr>
            <p:cNvSpPr txBox="1"/>
            <p:nvPr/>
          </p:nvSpPr>
          <p:spPr>
            <a:xfrm>
              <a:off x="714103" y="1120676"/>
              <a:ext cx="5982787" cy="4154984"/>
            </a:xfrm>
            <a:prstGeom prst="rect">
              <a:avLst/>
            </a:prstGeom>
            <a:noFill/>
          </p:spPr>
          <p:txBody>
            <a:bodyPr wrap="square" rtlCol="0">
              <a:spAutoFit/>
            </a:bodyPr>
            <a:lstStyle/>
            <a:p>
              <a:r>
                <a:rPr lang="en-US" altLang="ko-KR" sz="1200" dirty="0">
                  <a:solidFill>
                    <a:schemeClr val="bg1"/>
                  </a:solidFill>
                  <a:cs typeface="Arial" pitchFamily="34" charset="0"/>
                </a:rPr>
                <a:t>Get a modern PowerPoint  Presentation that is beautifully designed. You can simply impress your audience and add a unique zing and appeal to your Presentations. I hope and I believe that this Template will your Time, Money and Reputation. You can simply impress your audience and add a unique zing and appeal to your Presentations. Easy to change colors, photos and Text. Get a modern PowerPoint  Presentation that is beautifully designed. You can simply impress your audience and add a unique zing and appeal to your Presentations. Easy to change colors, photos and Text. Get a modern PowerPoint  Presentation that is beautifully designed. You can simply impress your audience and add a unique zing and appeal to your Presentations. I hope and I believe that this Template will your Time, Money and Reputation. You can simply impress your audience and add a unique zing and appeal to your Presentations. Easy to change colors, photos and Text. Get a modern PowerPoint  Presentation that is beautifully designed. You can simply impress your audience and add a unique zing and appeal to your Presentations. Easy to change colors, photos and Text. </a:t>
              </a:r>
            </a:p>
            <a:p>
              <a:endParaRPr lang="en-US" altLang="ko-KR" sz="1200" dirty="0">
                <a:solidFill>
                  <a:schemeClr val="bg1"/>
                </a:solidFill>
                <a:cs typeface="Arial" pitchFamily="34" charset="0"/>
              </a:endParaRPr>
            </a:p>
            <a:p>
              <a:r>
                <a:rPr lang="en-US" altLang="ko-KR" sz="1200" dirty="0">
                  <a:solidFill>
                    <a:schemeClr val="bg1"/>
                  </a:solidFill>
                  <a:cs typeface="Arial" pitchFamily="34" charset="0"/>
                </a:rPr>
                <a:t>You can simply impress your audience and add a unique zing and appeal to your Presentations. Easy to change colors, photos and Text. Get a modern PowerPoint  Presentation that is beautifully designed. You can simply impress your audience and add a unique zing and appeal to your Presentations. </a:t>
              </a:r>
            </a:p>
            <a:p>
              <a:endParaRPr lang="en-US" altLang="ko-KR" sz="1200" dirty="0">
                <a:solidFill>
                  <a:schemeClr val="bg1"/>
                </a:solidFill>
                <a:cs typeface="Arial" pitchFamily="34" charset="0"/>
              </a:endParaRPr>
            </a:p>
            <a:p>
              <a:r>
                <a:rPr lang="en-US" altLang="ko-KR" sz="1200" dirty="0">
                  <a:solidFill>
                    <a:schemeClr val="bg1"/>
                  </a:solidFill>
                  <a:cs typeface="Arial" pitchFamily="34" charset="0"/>
                </a:rPr>
                <a:t>I hope and I believe that this Template will your Time, Money and Reputation. </a:t>
              </a:r>
            </a:p>
          </p:txBody>
        </p:sp>
        <p:sp>
          <p:nvSpPr>
            <p:cNvPr id="13" name="TextBox 12">
              <a:extLst>
                <a:ext uri="{FF2B5EF4-FFF2-40B4-BE49-F238E27FC236}">
                  <a16:creationId xmlns:a16="http://schemas.microsoft.com/office/drawing/2014/main" id="{B9A5CC7D-276E-4BFF-B6B6-B55B2BE6FA42}"/>
                </a:ext>
              </a:extLst>
            </p:cNvPr>
            <p:cNvSpPr txBox="1"/>
            <p:nvPr/>
          </p:nvSpPr>
          <p:spPr>
            <a:xfrm>
              <a:off x="714102" y="473692"/>
              <a:ext cx="5982789" cy="523220"/>
            </a:xfrm>
            <a:prstGeom prst="rect">
              <a:avLst/>
            </a:prstGeom>
            <a:noFill/>
          </p:spPr>
          <p:txBody>
            <a:bodyPr wrap="square" rtlCol="0">
              <a:spAutoFit/>
            </a:bodyPr>
            <a:lstStyle/>
            <a:p>
              <a:r>
                <a:rPr lang="en-US" altLang="ko-KR" sz="1400" b="1" dirty="0">
                  <a:solidFill>
                    <a:schemeClr val="accent3"/>
                  </a:solidFill>
                  <a:cs typeface="Arial" pitchFamily="34" charset="0"/>
                </a:rPr>
                <a:t>You can simply impress your audience and add a unique zing and appeal to your Presentations.</a:t>
              </a:r>
              <a:endParaRPr lang="ko-KR" altLang="en-US" sz="1400" b="1" dirty="0">
                <a:solidFill>
                  <a:schemeClr val="accent3"/>
                </a:solidFill>
                <a:cs typeface="Arial" pitchFamily="34" charset="0"/>
              </a:endParaRPr>
            </a:p>
          </p:txBody>
        </p:sp>
      </p:grpSp>
    </p:spTree>
    <p:extLst>
      <p:ext uri="{BB962C8B-B14F-4D97-AF65-F5344CB8AC3E}">
        <p14:creationId xmlns:p14="http://schemas.microsoft.com/office/powerpoint/2010/main" val="6898166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3818CD6-6642-7325-30D2-BE506DDB56BC}"/>
              </a:ext>
            </a:extLst>
          </p:cNvPr>
          <p:cNvPicPr>
            <a:picLocks noChangeAspect="1"/>
          </p:cNvPicPr>
          <p:nvPr/>
        </p:nvPicPr>
        <p:blipFill>
          <a:blip r:embed="rId2"/>
          <a:stretch>
            <a:fillRect/>
          </a:stretch>
        </p:blipFill>
        <p:spPr>
          <a:xfrm>
            <a:off x="0" y="1393410"/>
            <a:ext cx="12192000" cy="4071180"/>
          </a:xfrm>
          <a:prstGeom prst="rect">
            <a:avLst/>
          </a:prstGeom>
        </p:spPr>
      </p:pic>
    </p:spTree>
    <p:extLst>
      <p:ext uri="{BB962C8B-B14F-4D97-AF65-F5344CB8AC3E}">
        <p14:creationId xmlns:p14="http://schemas.microsoft.com/office/powerpoint/2010/main" val="186195420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F009C79-8591-4A58-A9F5-FA2E249DFF61}"/>
              </a:ext>
            </a:extLst>
          </p:cNvPr>
          <p:cNvSpPr>
            <a:spLocks noGrp="1"/>
          </p:cNvSpPr>
          <p:nvPr>
            <p:ph type="body" sz="quarter" idx="10"/>
          </p:nvPr>
        </p:nvSpPr>
        <p:spPr/>
        <p:txBody>
          <a:bodyPr/>
          <a:lstStyle/>
          <a:p>
            <a:r>
              <a:rPr lang="en-US" dirty="0"/>
              <a:t>Fully Editable Shapes</a:t>
            </a:r>
          </a:p>
        </p:txBody>
      </p:sp>
      <p:grpSp>
        <p:nvGrpSpPr>
          <p:cNvPr id="3" name="Group 16">
            <a:extLst>
              <a:ext uri="{FF2B5EF4-FFF2-40B4-BE49-F238E27FC236}">
                <a16:creationId xmlns:a16="http://schemas.microsoft.com/office/drawing/2014/main" id="{F1F98580-70C7-4A98-A3DA-2161E75B0203}"/>
              </a:ext>
            </a:extLst>
          </p:cNvPr>
          <p:cNvGrpSpPr/>
          <p:nvPr/>
        </p:nvGrpSpPr>
        <p:grpSpPr>
          <a:xfrm>
            <a:off x="5482177" y="1353790"/>
            <a:ext cx="2912000" cy="3162084"/>
            <a:chOff x="545659" y="1381487"/>
            <a:chExt cx="4732922" cy="5139387"/>
          </a:xfrm>
        </p:grpSpPr>
        <p:sp>
          <p:nvSpPr>
            <p:cNvPr id="4" name="Freeform: Shape 5">
              <a:extLst>
                <a:ext uri="{FF2B5EF4-FFF2-40B4-BE49-F238E27FC236}">
                  <a16:creationId xmlns:a16="http://schemas.microsoft.com/office/drawing/2014/main" id="{C1E968FE-3660-4230-9028-5CDA0553DE75}"/>
                </a:ext>
              </a:extLst>
            </p:cNvPr>
            <p:cNvSpPr/>
            <p:nvPr/>
          </p:nvSpPr>
          <p:spPr>
            <a:xfrm flipH="1">
              <a:off x="2874415" y="2193694"/>
              <a:ext cx="2404166" cy="2382791"/>
            </a:xfrm>
            <a:custGeom>
              <a:avLst/>
              <a:gdLst>
                <a:gd name="connsiteX0" fmla="*/ 964657 w 2404166"/>
                <a:gd name="connsiteY0" fmla="*/ 2382792 h 2382791"/>
                <a:gd name="connsiteX1" fmla="*/ 883453 w 2404166"/>
                <a:gd name="connsiteY1" fmla="*/ 2193640 h 2382791"/>
                <a:gd name="connsiteX2" fmla="*/ 826875 w 2404166"/>
                <a:gd name="connsiteY2" fmla="*/ 2135650 h 2382791"/>
                <a:gd name="connsiteX3" fmla="*/ 296050 w 2404166"/>
                <a:gd name="connsiteY3" fmla="*/ 2058506 h 2382791"/>
                <a:gd name="connsiteX4" fmla="*/ 131613 w 2404166"/>
                <a:gd name="connsiteY4" fmla="*/ 1948528 h 2382791"/>
                <a:gd name="connsiteX5" fmla="*/ 28696 w 2404166"/>
                <a:gd name="connsiteY5" fmla="*/ 1644014 h 2382791"/>
                <a:gd name="connsiteX6" fmla="*/ 1069 w 2404166"/>
                <a:gd name="connsiteY6" fmla="*/ 936041 h 2382791"/>
                <a:gd name="connsiteX7" fmla="*/ 53939 w 2404166"/>
                <a:gd name="connsiteY7" fmla="*/ 371587 h 2382791"/>
                <a:gd name="connsiteX8" fmla="*/ 265864 w 2404166"/>
                <a:gd name="connsiteY8" fmla="*/ 172814 h 2382791"/>
                <a:gd name="connsiteX9" fmla="*/ 1951812 w 2404166"/>
                <a:gd name="connsiteY9" fmla="*/ 6170 h 2382791"/>
                <a:gd name="connsiteX10" fmla="*/ 2179977 w 2404166"/>
                <a:gd name="connsiteY10" fmla="*/ 11907 h 2382791"/>
                <a:gd name="connsiteX11" fmla="*/ 2400021 w 2404166"/>
                <a:gd name="connsiteY11" fmla="*/ 272289 h 2382791"/>
                <a:gd name="connsiteX12" fmla="*/ 2373454 w 2404166"/>
                <a:gd name="connsiteY12" fmla="*/ 1942967 h 2382791"/>
                <a:gd name="connsiteX13" fmla="*/ 2290661 w 2404166"/>
                <a:gd name="connsiteY13" fmla="*/ 2147213 h 2382791"/>
                <a:gd name="connsiteX14" fmla="*/ 2144671 w 2404166"/>
                <a:gd name="connsiteY14" fmla="*/ 2216501 h 2382791"/>
                <a:gd name="connsiteX15" fmla="*/ 988489 w 2404166"/>
                <a:gd name="connsiteY15" fmla="*/ 2151802 h 2382791"/>
                <a:gd name="connsiteX16" fmla="*/ 949122 w 2404166"/>
                <a:gd name="connsiteY16" fmla="*/ 2183313 h 2382791"/>
                <a:gd name="connsiteX17" fmla="*/ 964657 w 2404166"/>
                <a:gd name="connsiteY17" fmla="*/ 2382792 h 2382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04166" h="2382791">
                  <a:moveTo>
                    <a:pt x="964657" y="2382792"/>
                  </a:moveTo>
                  <a:cubicBezTo>
                    <a:pt x="889985" y="2349692"/>
                    <a:pt x="889985" y="2257720"/>
                    <a:pt x="883453" y="2193640"/>
                  </a:cubicBezTo>
                  <a:cubicBezTo>
                    <a:pt x="884689" y="2150831"/>
                    <a:pt x="866242" y="2138474"/>
                    <a:pt x="826875" y="2135650"/>
                  </a:cubicBezTo>
                  <a:cubicBezTo>
                    <a:pt x="648139" y="2122763"/>
                    <a:pt x="471344" y="2095931"/>
                    <a:pt x="296050" y="2058506"/>
                  </a:cubicBezTo>
                  <a:cubicBezTo>
                    <a:pt x="226321" y="2043589"/>
                    <a:pt x="173362" y="2004488"/>
                    <a:pt x="131613" y="1948528"/>
                  </a:cubicBezTo>
                  <a:cubicBezTo>
                    <a:pt x="64266" y="1858233"/>
                    <a:pt x="37257" y="1753639"/>
                    <a:pt x="28696" y="1644014"/>
                  </a:cubicBezTo>
                  <a:cubicBezTo>
                    <a:pt x="10425" y="1408435"/>
                    <a:pt x="-4139" y="1172591"/>
                    <a:pt x="1069" y="936041"/>
                  </a:cubicBezTo>
                  <a:cubicBezTo>
                    <a:pt x="5217" y="746624"/>
                    <a:pt x="21017" y="558179"/>
                    <a:pt x="53939" y="371587"/>
                  </a:cubicBezTo>
                  <a:cubicBezTo>
                    <a:pt x="73799" y="259226"/>
                    <a:pt x="152267" y="185701"/>
                    <a:pt x="265864" y="172814"/>
                  </a:cubicBezTo>
                  <a:cubicBezTo>
                    <a:pt x="567553" y="138567"/>
                    <a:pt x="1691519" y="26559"/>
                    <a:pt x="1951812" y="6170"/>
                  </a:cubicBezTo>
                  <a:cubicBezTo>
                    <a:pt x="2027455" y="256"/>
                    <a:pt x="2104422" y="-6275"/>
                    <a:pt x="2179977" y="11907"/>
                  </a:cubicBezTo>
                  <a:cubicBezTo>
                    <a:pt x="2304607" y="41917"/>
                    <a:pt x="2390665" y="144746"/>
                    <a:pt x="2400021" y="272289"/>
                  </a:cubicBezTo>
                  <a:cubicBezTo>
                    <a:pt x="2417145" y="506632"/>
                    <a:pt x="2375837" y="1890273"/>
                    <a:pt x="2373454" y="1942967"/>
                  </a:cubicBezTo>
                  <a:cubicBezTo>
                    <a:pt x="2369923" y="2021082"/>
                    <a:pt x="2339913" y="2088516"/>
                    <a:pt x="2290661" y="2147213"/>
                  </a:cubicBezTo>
                  <a:cubicBezTo>
                    <a:pt x="2253237" y="2191875"/>
                    <a:pt x="2205221" y="2217295"/>
                    <a:pt x="2144671" y="2216501"/>
                  </a:cubicBezTo>
                  <a:cubicBezTo>
                    <a:pt x="1965493" y="2214206"/>
                    <a:pt x="1044007" y="2157010"/>
                    <a:pt x="988489" y="2151802"/>
                  </a:cubicBezTo>
                  <a:cubicBezTo>
                    <a:pt x="962274" y="2149331"/>
                    <a:pt x="952653" y="2156480"/>
                    <a:pt x="949122" y="2183313"/>
                  </a:cubicBezTo>
                  <a:cubicBezTo>
                    <a:pt x="942238" y="2236978"/>
                    <a:pt x="918318" y="2300087"/>
                    <a:pt x="964657" y="2382792"/>
                  </a:cubicBezTo>
                  <a:close/>
                </a:path>
              </a:pathLst>
            </a:custGeom>
            <a:solidFill>
              <a:srgbClr val="792B89"/>
            </a:solidFill>
            <a:ln w="8814" cap="flat">
              <a:noFill/>
              <a:prstDash val="solid"/>
              <a:miter/>
            </a:ln>
          </p:spPr>
          <p:txBody>
            <a:bodyPr rtlCol="0" anchor="ctr"/>
            <a:lstStyle/>
            <a:p>
              <a:endParaRPr lang="en-US"/>
            </a:p>
          </p:txBody>
        </p:sp>
        <p:sp>
          <p:nvSpPr>
            <p:cNvPr id="5" name="Freeform: Shape 6">
              <a:extLst>
                <a:ext uri="{FF2B5EF4-FFF2-40B4-BE49-F238E27FC236}">
                  <a16:creationId xmlns:a16="http://schemas.microsoft.com/office/drawing/2014/main" id="{EC1EB574-E17C-482A-B148-60EB87D71833}"/>
                </a:ext>
              </a:extLst>
            </p:cNvPr>
            <p:cNvSpPr/>
            <p:nvPr/>
          </p:nvSpPr>
          <p:spPr>
            <a:xfrm flipH="1">
              <a:off x="1899157" y="2256354"/>
              <a:ext cx="933770" cy="2113680"/>
            </a:xfrm>
            <a:custGeom>
              <a:avLst/>
              <a:gdLst>
                <a:gd name="connsiteX0" fmla="*/ 0 w 933770"/>
                <a:gd name="connsiteY0" fmla="*/ 2105737 h 2113680"/>
                <a:gd name="connsiteX1" fmla="*/ 94179 w 933770"/>
                <a:gd name="connsiteY1" fmla="*/ 1863538 h 2113680"/>
                <a:gd name="connsiteX2" fmla="*/ 95326 w 933770"/>
                <a:gd name="connsiteY2" fmla="*/ 237786 h 2113680"/>
                <a:gd name="connsiteX3" fmla="*/ 30716 w 933770"/>
                <a:gd name="connsiteY3" fmla="*/ 51635 h 2113680"/>
                <a:gd name="connsiteX4" fmla="*/ 10592 w 933770"/>
                <a:gd name="connsiteY4" fmla="*/ 0 h 2113680"/>
                <a:gd name="connsiteX5" fmla="*/ 212983 w 933770"/>
                <a:gd name="connsiteY5" fmla="*/ 37777 h 2113680"/>
                <a:gd name="connsiteX6" fmla="*/ 651748 w 933770"/>
                <a:gd name="connsiteY6" fmla="*/ 179972 h 2113680"/>
                <a:gd name="connsiteX7" fmla="*/ 759431 w 933770"/>
                <a:gd name="connsiteY7" fmla="*/ 239728 h 2113680"/>
                <a:gd name="connsiteX8" fmla="*/ 932342 w 933770"/>
                <a:gd name="connsiteY8" fmla="*/ 602849 h 2113680"/>
                <a:gd name="connsiteX9" fmla="*/ 900832 w 933770"/>
                <a:gd name="connsiteY9" fmla="*/ 652631 h 2113680"/>
                <a:gd name="connsiteX10" fmla="*/ 891652 w 933770"/>
                <a:gd name="connsiteY10" fmla="*/ 1396704 h 2113680"/>
                <a:gd name="connsiteX11" fmla="*/ 932872 w 933770"/>
                <a:gd name="connsiteY11" fmla="*/ 1482586 h 2113680"/>
                <a:gd name="connsiteX12" fmla="*/ 925193 w 933770"/>
                <a:gd name="connsiteY12" fmla="*/ 1609864 h 2113680"/>
                <a:gd name="connsiteX13" fmla="*/ 807889 w 933770"/>
                <a:gd name="connsiteY13" fmla="*/ 1791249 h 2113680"/>
                <a:gd name="connsiteX14" fmla="*/ 121099 w 933770"/>
                <a:gd name="connsiteY14" fmla="*/ 2081728 h 2113680"/>
                <a:gd name="connsiteX15" fmla="*/ 7767 w 933770"/>
                <a:gd name="connsiteY15" fmla="*/ 2113680 h 2113680"/>
                <a:gd name="connsiteX16" fmla="*/ 0 w 933770"/>
                <a:gd name="connsiteY16" fmla="*/ 2105737 h 211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3770" h="2113680">
                  <a:moveTo>
                    <a:pt x="0" y="2105737"/>
                  </a:moveTo>
                  <a:cubicBezTo>
                    <a:pt x="57637" y="2034683"/>
                    <a:pt x="86941" y="1952685"/>
                    <a:pt x="94179" y="1863538"/>
                  </a:cubicBezTo>
                  <a:cubicBezTo>
                    <a:pt x="101769" y="1769977"/>
                    <a:pt x="119599" y="403547"/>
                    <a:pt x="95326" y="237786"/>
                  </a:cubicBezTo>
                  <a:cubicBezTo>
                    <a:pt x="85617" y="171764"/>
                    <a:pt x="61962" y="110419"/>
                    <a:pt x="30716" y="51635"/>
                  </a:cubicBezTo>
                  <a:cubicBezTo>
                    <a:pt x="22684" y="36542"/>
                    <a:pt x="9974" y="23037"/>
                    <a:pt x="10592" y="0"/>
                  </a:cubicBezTo>
                  <a:cubicBezTo>
                    <a:pt x="80321" y="3707"/>
                    <a:pt x="146343" y="23125"/>
                    <a:pt x="212983" y="37777"/>
                  </a:cubicBezTo>
                  <a:cubicBezTo>
                    <a:pt x="363828" y="70965"/>
                    <a:pt x="511495" y="114303"/>
                    <a:pt x="651748" y="179972"/>
                  </a:cubicBezTo>
                  <a:cubicBezTo>
                    <a:pt x="688819" y="197360"/>
                    <a:pt x="723861" y="219162"/>
                    <a:pt x="759431" y="239728"/>
                  </a:cubicBezTo>
                  <a:cubicBezTo>
                    <a:pt x="899949" y="321284"/>
                    <a:pt x="942493" y="449357"/>
                    <a:pt x="932342" y="602849"/>
                  </a:cubicBezTo>
                  <a:cubicBezTo>
                    <a:pt x="930842" y="626151"/>
                    <a:pt x="918485" y="641156"/>
                    <a:pt x="900832" y="652631"/>
                  </a:cubicBezTo>
                  <a:cubicBezTo>
                    <a:pt x="683612" y="793767"/>
                    <a:pt x="644952" y="1216909"/>
                    <a:pt x="891652" y="1396704"/>
                  </a:cubicBezTo>
                  <a:cubicBezTo>
                    <a:pt x="921751" y="1418594"/>
                    <a:pt x="935785" y="1444632"/>
                    <a:pt x="932872" y="1482586"/>
                  </a:cubicBezTo>
                  <a:cubicBezTo>
                    <a:pt x="929606" y="1524953"/>
                    <a:pt x="931107" y="1567497"/>
                    <a:pt x="925193" y="1609864"/>
                  </a:cubicBezTo>
                  <a:cubicBezTo>
                    <a:pt x="914248" y="1689126"/>
                    <a:pt x="876206" y="1748087"/>
                    <a:pt x="807889" y="1791249"/>
                  </a:cubicBezTo>
                  <a:cubicBezTo>
                    <a:pt x="594729" y="1925853"/>
                    <a:pt x="362945" y="2015353"/>
                    <a:pt x="121099" y="2081728"/>
                  </a:cubicBezTo>
                  <a:cubicBezTo>
                    <a:pt x="83234" y="2092144"/>
                    <a:pt x="45545" y="2103000"/>
                    <a:pt x="7767" y="2113680"/>
                  </a:cubicBezTo>
                  <a:cubicBezTo>
                    <a:pt x="5119" y="2111033"/>
                    <a:pt x="2559" y="2108384"/>
                    <a:pt x="0" y="2105737"/>
                  </a:cubicBezTo>
                  <a:close/>
                </a:path>
              </a:pathLst>
            </a:custGeom>
            <a:solidFill>
              <a:srgbClr val="792B89"/>
            </a:solidFill>
            <a:ln w="8814" cap="flat">
              <a:noFill/>
              <a:prstDash val="solid"/>
              <a:miter/>
            </a:ln>
          </p:spPr>
          <p:txBody>
            <a:bodyPr rtlCol="0" anchor="ctr"/>
            <a:lstStyle/>
            <a:p>
              <a:endParaRPr lang="en-US"/>
            </a:p>
          </p:txBody>
        </p:sp>
        <p:sp>
          <p:nvSpPr>
            <p:cNvPr id="6" name="Freeform: Shape 15">
              <a:extLst>
                <a:ext uri="{FF2B5EF4-FFF2-40B4-BE49-F238E27FC236}">
                  <a16:creationId xmlns:a16="http://schemas.microsoft.com/office/drawing/2014/main" id="{AFE6C089-6019-4C57-A11A-DB1BAE727383}"/>
                </a:ext>
              </a:extLst>
            </p:cNvPr>
            <p:cNvSpPr/>
            <p:nvPr/>
          </p:nvSpPr>
          <p:spPr>
            <a:xfrm flipH="1">
              <a:off x="545659" y="2901828"/>
              <a:ext cx="1532103" cy="775892"/>
            </a:xfrm>
            <a:custGeom>
              <a:avLst/>
              <a:gdLst>
                <a:gd name="connsiteX0" fmla="*/ 583019 w 1532103"/>
                <a:gd name="connsiteY0" fmla="*/ 174772 h 775892"/>
                <a:gd name="connsiteX1" fmla="*/ 687966 w 1532103"/>
                <a:gd name="connsiteY1" fmla="*/ 232673 h 775892"/>
                <a:gd name="connsiteX2" fmla="*/ 723978 w 1532103"/>
                <a:gd name="connsiteY2" fmla="*/ 385548 h 775892"/>
                <a:gd name="connsiteX3" fmla="*/ 686201 w 1532103"/>
                <a:gd name="connsiteY3" fmla="*/ 543278 h 775892"/>
                <a:gd name="connsiteX4" fmla="*/ 585138 w 1532103"/>
                <a:gd name="connsiteY4" fmla="*/ 598708 h 775892"/>
                <a:gd name="connsiteX5" fmla="*/ 492371 w 1532103"/>
                <a:gd name="connsiteY5" fmla="*/ 537187 h 775892"/>
                <a:gd name="connsiteX6" fmla="*/ 491842 w 1532103"/>
                <a:gd name="connsiteY6" fmla="*/ 236645 h 775892"/>
                <a:gd name="connsiteX7" fmla="*/ 583019 w 1532103"/>
                <a:gd name="connsiteY7" fmla="*/ 174772 h 775892"/>
                <a:gd name="connsiteX8" fmla="*/ 303926 w 1532103"/>
                <a:gd name="connsiteY8" fmla="*/ 7 h 775892"/>
                <a:gd name="connsiteX9" fmla="*/ 122453 w 1532103"/>
                <a:gd name="connsiteY9" fmla="*/ 77592 h 775892"/>
                <a:gd name="connsiteX10" fmla="*/ 105595 w 1532103"/>
                <a:gd name="connsiteY10" fmla="*/ 680000 h 775892"/>
                <a:gd name="connsiteX11" fmla="*/ 319725 w 1532103"/>
                <a:gd name="connsiteY11" fmla="*/ 775856 h 775892"/>
                <a:gd name="connsiteX12" fmla="*/ 1257187 w 1532103"/>
                <a:gd name="connsiteY12" fmla="*/ 746817 h 775892"/>
                <a:gd name="connsiteX13" fmla="*/ 1528867 w 1532103"/>
                <a:gd name="connsiteY13" fmla="*/ 501882 h 775892"/>
                <a:gd name="connsiteX14" fmla="*/ 1524895 w 1532103"/>
                <a:gd name="connsiteY14" fmla="*/ 211843 h 775892"/>
                <a:gd name="connsiteX15" fmla="*/ 1510684 w 1532103"/>
                <a:gd name="connsiteY15" fmla="*/ 170624 h 775892"/>
                <a:gd name="connsiteX16" fmla="*/ 1284726 w 1532103"/>
                <a:gd name="connsiteY16" fmla="*/ 28252 h 775892"/>
                <a:gd name="connsiteX17" fmla="*/ 303926 w 1532103"/>
                <a:gd name="connsiteY17" fmla="*/ 7 h 77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32103" h="775892">
                  <a:moveTo>
                    <a:pt x="583019" y="174772"/>
                  </a:moveTo>
                  <a:cubicBezTo>
                    <a:pt x="628917" y="174948"/>
                    <a:pt x="667401" y="188188"/>
                    <a:pt x="687966" y="232673"/>
                  </a:cubicBezTo>
                  <a:cubicBezTo>
                    <a:pt x="710297" y="281219"/>
                    <a:pt x="721066" y="332766"/>
                    <a:pt x="723978" y="385548"/>
                  </a:cubicBezTo>
                  <a:cubicBezTo>
                    <a:pt x="721948" y="440979"/>
                    <a:pt x="709503" y="493320"/>
                    <a:pt x="686201" y="543278"/>
                  </a:cubicBezTo>
                  <a:cubicBezTo>
                    <a:pt x="665988" y="586792"/>
                    <a:pt x="629358" y="600297"/>
                    <a:pt x="585138" y="598708"/>
                  </a:cubicBezTo>
                  <a:cubicBezTo>
                    <a:pt x="542153" y="597208"/>
                    <a:pt x="506141" y="580261"/>
                    <a:pt x="492371" y="537187"/>
                  </a:cubicBezTo>
                  <a:cubicBezTo>
                    <a:pt x="460419" y="437536"/>
                    <a:pt x="448150" y="337444"/>
                    <a:pt x="491842" y="236645"/>
                  </a:cubicBezTo>
                  <a:cubicBezTo>
                    <a:pt x="509936" y="194984"/>
                    <a:pt x="537916" y="174507"/>
                    <a:pt x="583019" y="174772"/>
                  </a:cubicBezTo>
                  <a:close/>
                  <a:moveTo>
                    <a:pt x="303926" y="7"/>
                  </a:moveTo>
                  <a:cubicBezTo>
                    <a:pt x="232873" y="272"/>
                    <a:pt x="172764" y="28429"/>
                    <a:pt x="122453" y="77592"/>
                  </a:cubicBezTo>
                  <a:cubicBezTo>
                    <a:pt x="-33599" y="230291"/>
                    <a:pt x="-41896" y="519711"/>
                    <a:pt x="105595" y="680000"/>
                  </a:cubicBezTo>
                  <a:cubicBezTo>
                    <a:pt x="162967" y="742316"/>
                    <a:pt x="233314" y="777180"/>
                    <a:pt x="319725" y="775856"/>
                  </a:cubicBezTo>
                  <a:cubicBezTo>
                    <a:pt x="362357" y="775150"/>
                    <a:pt x="1091602" y="755467"/>
                    <a:pt x="1257187" y="746817"/>
                  </a:cubicBezTo>
                  <a:cubicBezTo>
                    <a:pt x="1404766" y="739138"/>
                    <a:pt x="1517128" y="641782"/>
                    <a:pt x="1528867" y="501882"/>
                  </a:cubicBezTo>
                  <a:cubicBezTo>
                    <a:pt x="1536899" y="405938"/>
                    <a:pt x="1527807" y="308582"/>
                    <a:pt x="1524895" y="211843"/>
                  </a:cubicBezTo>
                  <a:cubicBezTo>
                    <a:pt x="1524454" y="197986"/>
                    <a:pt x="1516862" y="183775"/>
                    <a:pt x="1510684" y="170624"/>
                  </a:cubicBezTo>
                  <a:cubicBezTo>
                    <a:pt x="1465846" y="75033"/>
                    <a:pt x="1385171" y="33636"/>
                    <a:pt x="1284726" y="28252"/>
                  </a:cubicBezTo>
                  <a:cubicBezTo>
                    <a:pt x="1110491" y="18984"/>
                    <a:pt x="456624" y="-434"/>
                    <a:pt x="303926" y="7"/>
                  </a:cubicBezTo>
                  <a:close/>
                </a:path>
              </a:pathLst>
            </a:custGeom>
            <a:solidFill>
              <a:srgbClr val="792B89"/>
            </a:solidFill>
            <a:ln w="8814" cap="flat">
              <a:noFill/>
              <a:prstDash val="solid"/>
              <a:miter/>
            </a:ln>
          </p:spPr>
          <p:txBody>
            <a:bodyPr rtlCol="0" anchor="ctr"/>
            <a:lstStyle/>
            <a:p>
              <a:endParaRPr lang="en-US"/>
            </a:p>
          </p:txBody>
        </p:sp>
        <p:sp>
          <p:nvSpPr>
            <p:cNvPr id="7" name="Freeform: Shape 8">
              <a:extLst>
                <a:ext uri="{FF2B5EF4-FFF2-40B4-BE49-F238E27FC236}">
                  <a16:creationId xmlns:a16="http://schemas.microsoft.com/office/drawing/2014/main" id="{5CA422AF-686D-45B0-904B-57E66C85A982}"/>
                </a:ext>
              </a:extLst>
            </p:cNvPr>
            <p:cNvSpPr/>
            <p:nvPr/>
          </p:nvSpPr>
          <p:spPr>
            <a:xfrm flipH="1">
              <a:off x="2706356" y="4646215"/>
              <a:ext cx="1682161" cy="1874659"/>
            </a:xfrm>
            <a:custGeom>
              <a:avLst/>
              <a:gdLst>
                <a:gd name="connsiteX0" fmla="*/ 1024765 w 1682161"/>
                <a:gd name="connsiteY0" fmla="*/ 1857800 h 1874659"/>
                <a:gd name="connsiteX1" fmla="*/ 1070927 w 1682161"/>
                <a:gd name="connsiteY1" fmla="*/ 1130939 h 1874659"/>
                <a:gd name="connsiteX2" fmla="*/ 1012143 w 1682161"/>
                <a:gd name="connsiteY2" fmla="*/ 815656 h 1874659"/>
                <a:gd name="connsiteX3" fmla="*/ 947180 w 1682161"/>
                <a:gd name="connsiteY3" fmla="*/ 782292 h 1874659"/>
                <a:gd name="connsiteX4" fmla="*/ 497029 w 1682161"/>
                <a:gd name="connsiteY4" fmla="*/ 902862 h 1874659"/>
                <a:gd name="connsiteX5" fmla="*/ 269393 w 1682161"/>
                <a:gd name="connsiteY5" fmla="*/ 898007 h 1874659"/>
                <a:gd name="connsiteX6" fmla="*/ 33108 w 1682161"/>
                <a:gd name="connsiteY6" fmla="*/ 466480 h 1874659"/>
                <a:gd name="connsiteX7" fmla="*/ 70886 w 1682161"/>
                <a:gd name="connsiteY7" fmla="*/ 353943 h 1874659"/>
                <a:gd name="connsiteX8" fmla="*/ 57116 w 1682161"/>
                <a:gd name="connsiteY8" fmla="*/ 278653 h 1874659"/>
                <a:gd name="connsiteX9" fmla="*/ 22781 w 1682161"/>
                <a:gd name="connsiteY9" fmla="*/ 32217 h 1874659"/>
                <a:gd name="connsiteX10" fmla="*/ 60647 w 1682161"/>
                <a:gd name="connsiteY10" fmla="*/ 265 h 1874659"/>
                <a:gd name="connsiteX11" fmla="*/ 398525 w 1682161"/>
                <a:gd name="connsiteY11" fmla="*/ 24185 h 1874659"/>
                <a:gd name="connsiteX12" fmla="*/ 131612 w 1682161"/>
                <a:gd name="connsiteY12" fmla="*/ 35306 h 1874659"/>
                <a:gd name="connsiteX13" fmla="*/ 52438 w 1682161"/>
                <a:gd name="connsiteY13" fmla="*/ 114215 h 1874659"/>
                <a:gd name="connsiteX14" fmla="*/ 115901 w 1682161"/>
                <a:gd name="connsiteY14" fmla="*/ 252703 h 1874659"/>
                <a:gd name="connsiteX15" fmla="*/ 138232 w 1682161"/>
                <a:gd name="connsiteY15" fmla="*/ 355708 h 1874659"/>
                <a:gd name="connsiteX16" fmla="*/ 89951 w 1682161"/>
                <a:gd name="connsiteY16" fmla="*/ 564366 h 1874659"/>
                <a:gd name="connsiteX17" fmla="*/ 339299 w 1682161"/>
                <a:gd name="connsiteY17" fmla="*/ 829691 h 1874659"/>
                <a:gd name="connsiteX18" fmla="*/ 725370 w 1682161"/>
                <a:gd name="connsiteY18" fmla="*/ 774437 h 1874659"/>
                <a:gd name="connsiteX19" fmla="*/ 1651622 w 1682161"/>
                <a:gd name="connsiteY19" fmla="*/ 440177 h 1874659"/>
                <a:gd name="connsiteX20" fmla="*/ 1682162 w 1682161"/>
                <a:gd name="connsiteY20" fmla="*/ 426496 h 1874659"/>
                <a:gd name="connsiteX21" fmla="*/ 1428224 w 1682161"/>
                <a:gd name="connsiteY21" fmla="*/ 581313 h 1874659"/>
                <a:gd name="connsiteX22" fmla="*/ 1041094 w 1682161"/>
                <a:gd name="connsiteY22" fmla="*/ 750605 h 1874659"/>
                <a:gd name="connsiteX23" fmla="*/ 1027060 w 1682161"/>
                <a:gd name="connsiteY23" fmla="*/ 790677 h 1874659"/>
                <a:gd name="connsiteX24" fmla="*/ 1101643 w 1682161"/>
                <a:gd name="connsiteY24" fmla="*/ 1109225 h 1874659"/>
                <a:gd name="connsiteX25" fmla="*/ 1042594 w 1682161"/>
                <a:gd name="connsiteY25" fmla="*/ 1874659 h 1874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682161" h="1874659">
                  <a:moveTo>
                    <a:pt x="1024765" y="1857800"/>
                  </a:moveTo>
                  <a:cubicBezTo>
                    <a:pt x="1056099" y="1548873"/>
                    <a:pt x="1070221" y="1415858"/>
                    <a:pt x="1070927" y="1130939"/>
                  </a:cubicBezTo>
                  <a:cubicBezTo>
                    <a:pt x="1071104" y="1067564"/>
                    <a:pt x="1046919" y="897566"/>
                    <a:pt x="1012143" y="815656"/>
                  </a:cubicBezTo>
                  <a:cubicBezTo>
                    <a:pt x="1000580" y="782557"/>
                    <a:pt x="982927" y="770465"/>
                    <a:pt x="947180" y="782292"/>
                  </a:cubicBezTo>
                  <a:cubicBezTo>
                    <a:pt x="799513" y="831191"/>
                    <a:pt x="651581" y="880266"/>
                    <a:pt x="497029" y="902862"/>
                  </a:cubicBezTo>
                  <a:cubicBezTo>
                    <a:pt x="421297" y="913895"/>
                    <a:pt x="344683" y="916455"/>
                    <a:pt x="269393" y="898007"/>
                  </a:cubicBezTo>
                  <a:cubicBezTo>
                    <a:pt x="75122" y="850433"/>
                    <a:pt x="-22940" y="671432"/>
                    <a:pt x="33108" y="466480"/>
                  </a:cubicBezTo>
                  <a:cubicBezTo>
                    <a:pt x="43523" y="428350"/>
                    <a:pt x="56145" y="390661"/>
                    <a:pt x="70886" y="353943"/>
                  </a:cubicBezTo>
                  <a:cubicBezTo>
                    <a:pt x="82625" y="324550"/>
                    <a:pt x="78741" y="303455"/>
                    <a:pt x="57116" y="278653"/>
                  </a:cubicBezTo>
                  <a:cubicBezTo>
                    <a:pt x="-7141" y="204951"/>
                    <a:pt x="-15084" y="121188"/>
                    <a:pt x="22781" y="32217"/>
                  </a:cubicBezTo>
                  <a:cubicBezTo>
                    <a:pt x="29931" y="15358"/>
                    <a:pt x="39552" y="618"/>
                    <a:pt x="60647" y="265"/>
                  </a:cubicBezTo>
                  <a:cubicBezTo>
                    <a:pt x="173626" y="-1765"/>
                    <a:pt x="285987" y="8032"/>
                    <a:pt x="398525" y="24185"/>
                  </a:cubicBezTo>
                  <a:cubicBezTo>
                    <a:pt x="309554" y="27980"/>
                    <a:pt x="220583" y="32746"/>
                    <a:pt x="131612" y="35306"/>
                  </a:cubicBezTo>
                  <a:cubicBezTo>
                    <a:pt x="62765" y="37336"/>
                    <a:pt x="54204" y="45721"/>
                    <a:pt x="52438" y="114215"/>
                  </a:cubicBezTo>
                  <a:cubicBezTo>
                    <a:pt x="50938" y="171322"/>
                    <a:pt x="71327" y="218809"/>
                    <a:pt x="115901" y="252703"/>
                  </a:cubicBezTo>
                  <a:cubicBezTo>
                    <a:pt x="155002" y="282448"/>
                    <a:pt x="157297" y="313252"/>
                    <a:pt x="138232" y="355708"/>
                  </a:cubicBezTo>
                  <a:cubicBezTo>
                    <a:pt x="108663" y="421554"/>
                    <a:pt x="90480" y="491371"/>
                    <a:pt x="89951" y="564366"/>
                  </a:cubicBezTo>
                  <a:cubicBezTo>
                    <a:pt x="88715" y="713181"/>
                    <a:pt x="189690" y="818569"/>
                    <a:pt x="339299" y="829691"/>
                  </a:cubicBezTo>
                  <a:cubicBezTo>
                    <a:pt x="472403" y="839665"/>
                    <a:pt x="598886" y="806036"/>
                    <a:pt x="725370" y="774437"/>
                  </a:cubicBezTo>
                  <a:cubicBezTo>
                    <a:pt x="1045419" y="694557"/>
                    <a:pt x="1352757" y="578930"/>
                    <a:pt x="1651622" y="440177"/>
                  </a:cubicBezTo>
                  <a:cubicBezTo>
                    <a:pt x="1661773" y="435499"/>
                    <a:pt x="1672011" y="431086"/>
                    <a:pt x="1682162" y="426496"/>
                  </a:cubicBezTo>
                  <a:cubicBezTo>
                    <a:pt x="1602370" y="487222"/>
                    <a:pt x="1516224" y="535945"/>
                    <a:pt x="1428224" y="581313"/>
                  </a:cubicBezTo>
                  <a:cubicBezTo>
                    <a:pt x="1302799" y="645923"/>
                    <a:pt x="1173315" y="701442"/>
                    <a:pt x="1041094" y="750605"/>
                  </a:cubicBezTo>
                  <a:cubicBezTo>
                    <a:pt x="1020351" y="758284"/>
                    <a:pt x="1011348" y="757578"/>
                    <a:pt x="1027060" y="790677"/>
                  </a:cubicBezTo>
                  <a:cubicBezTo>
                    <a:pt x="1078342" y="899949"/>
                    <a:pt x="1095641" y="998983"/>
                    <a:pt x="1101643" y="1109225"/>
                  </a:cubicBezTo>
                  <a:cubicBezTo>
                    <a:pt x="1115766" y="1366694"/>
                    <a:pt x="1099966" y="1622398"/>
                    <a:pt x="1042594" y="1874659"/>
                  </a:cubicBezTo>
                </a:path>
              </a:pathLst>
            </a:custGeom>
            <a:solidFill>
              <a:srgbClr val="792B89"/>
            </a:solidFill>
            <a:ln w="8814" cap="flat">
              <a:noFill/>
              <a:prstDash val="solid"/>
              <a:miter/>
            </a:ln>
          </p:spPr>
          <p:txBody>
            <a:bodyPr rtlCol="0" anchor="ctr"/>
            <a:lstStyle/>
            <a:p>
              <a:endParaRPr lang="en-US"/>
            </a:p>
          </p:txBody>
        </p:sp>
        <p:sp>
          <p:nvSpPr>
            <p:cNvPr id="8" name="Freeform: Shape 9">
              <a:extLst>
                <a:ext uri="{FF2B5EF4-FFF2-40B4-BE49-F238E27FC236}">
                  <a16:creationId xmlns:a16="http://schemas.microsoft.com/office/drawing/2014/main" id="{955422BA-FF3B-4121-B8C0-C5CB603D9E18}"/>
                </a:ext>
              </a:extLst>
            </p:cNvPr>
            <p:cNvSpPr/>
            <p:nvPr/>
          </p:nvSpPr>
          <p:spPr>
            <a:xfrm flipH="1">
              <a:off x="931966" y="1381487"/>
              <a:ext cx="3062528" cy="1261554"/>
            </a:xfrm>
            <a:custGeom>
              <a:avLst/>
              <a:gdLst>
                <a:gd name="connsiteX0" fmla="*/ 0 w 3062528"/>
                <a:gd name="connsiteY0" fmla="*/ 697895 h 1261554"/>
                <a:gd name="connsiteX1" fmla="*/ 257116 w 3062528"/>
                <a:gd name="connsiteY1" fmla="*/ 413506 h 1261554"/>
                <a:gd name="connsiteX2" fmla="*/ 1143296 w 3062528"/>
                <a:gd name="connsiteY2" fmla="*/ 19226 h 1261554"/>
                <a:gd name="connsiteX3" fmla="*/ 2553328 w 3062528"/>
                <a:gd name="connsiteY3" fmla="*/ 398677 h 1261554"/>
                <a:gd name="connsiteX4" fmla="*/ 2984767 w 3062528"/>
                <a:gd name="connsiteY4" fmla="*/ 943537 h 1261554"/>
                <a:gd name="connsiteX5" fmla="*/ 3062528 w 3062528"/>
                <a:gd name="connsiteY5" fmla="*/ 1261555 h 1261554"/>
                <a:gd name="connsiteX6" fmla="*/ 3042933 w 3062528"/>
                <a:gd name="connsiteY6" fmla="*/ 1189796 h 1261554"/>
                <a:gd name="connsiteX7" fmla="*/ 2801176 w 3062528"/>
                <a:gd name="connsiteY7" fmla="*/ 735761 h 1261554"/>
                <a:gd name="connsiteX8" fmla="*/ 1714281 w 3062528"/>
                <a:gd name="connsiteY8" fmla="*/ 112522 h 1261554"/>
                <a:gd name="connsiteX9" fmla="*/ 272562 w 3062528"/>
                <a:gd name="connsiteY9" fmla="*/ 451724 h 1261554"/>
                <a:gd name="connsiteX10" fmla="*/ 31511 w 3062528"/>
                <a:gd name="connsiteY10" fmla="*/ 676359 h 1261554"/>
                <a:gd name="connsiteX11" fmla="*/ 7767 w 3062528"/>
                <a:gd name="connsiteY11" fmla="*/ 705574 h 1261554"/>
                <a:gd name="connsiteX12" fmla="*/ 0 w 3062528"/>
                <a:gd name="connsiteY12" fmla="*/ 697895 h 126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62528" h="1261554">
                  <a:moveTo>
                    <a:pt x="0" y="697895"/>
                  </a:moveTo>
                  <a:cubicBezTo>
                    <a:pt x="71318" y="590300"/>
                    <a:pt x="158259" y="496210"/>
                    <a:pt x="257116" y="413506"/>
                  </a:cubicBezTo>
                  <a:cubicBezTo>
                    <a:pt x="514849" y="198051"/>
                    <a:pt x="812832" y="64594"/>
                    <a:pt x="1143296" y="19226"/>
                  </a:cubicBezTo>
                  <a:cubicBezTo>
                    <a:pt x="1663794" y="-52180"/>
                    <a:pt x="2136894" y="75539"/>
                    <a:pt x="2553328" y="398677"/>
                  </a:cubicBezTo>
                  <a:cubicBezTo>
                    <a:pt x="2741244" y="544491"/>
                    <a:pt x="2877084" y="733554"/>
                    <a:pt x="2984767" y="943537"/>
                  </a:cubicBezTo>
                  <a:cubicBezTo>
                    <a:pt x="3034990" y="1041511"/>
                    <a:pt x="3055290" y="1147605"/>
                    <a:pt x="3062528" y="1261555"/>
                  </a:cubicBezTo>
                  <a:cubicBezTo>
                    <a:pt x="3047788" y="1223248"/>
                    <a:pt x="3046994" y="1212480"/>
                    <a:pt x="3042933" y="1189796"/>
                  </a:cubicBezTo>
                  <a:cubicBezTo>
                    <a:pt x="3011070" y="1012471"/>
                    <a:pt x="2908771" y="871601"/>
                    <a:pt x="2801176" y="735761"/>
                  </a:cubicBezTo>
                  <a:cubicBezTo>
                    <a:pt x="2522700" y="383849"/>
                    <a:pt x="2149163" y="190725"/>
                    <a:pt x="1714281" y="112522"/>
                  </a:cubicBezTo>
                  <a:cubicBezTo>
                    <a:pt x="1186369" y="17637"/>
                    <a:pt x="706472" y="141297"/>
                    <a:pt x="272562" y="451724"/>
                  </a:cubicBezTo>
                  <a:cubicBezTo>
                    <a:pt x="182620" y="516069"/>
                    <a:pt x="102299" y="591271"/>
                    <a:pt x="31511" y="676359"/>
                  </a:cubicBezTo>
                  <a:cubicBezTo>
                    <a:pt x="23479" y="685979"/>
                    <a:pt x="15623" y="695777"/>
                    <a:pt x="7767" y="705574"/>
                  </a:cubicBezTo>
                  <a:cubicBezTo>
                    <a:pt x="5119" y="703015"/>
                    <a:pt x="2560" y="700455"/>
                    <a:pt x="0" y="697895"/>
                  </a:cubicBezTo>
                  <a:close/>
                </a:path>
              </a:pathLst>
            </a:custGeom>
            <a:solidFill>
              <a:srgbClr val="792B89"/>
            </a:solidFill>
            <a:ln w="8814" cap="flat">
              <a:noFill/>
              <a:prstDash val="solid"/>
              <a:miter/>
            </a:ln>
          </p:spPr>
          <p:txBody>
            <a:bodyPr rtlCol="0" anchor="ctr"/>
            <a:lstStyle/>
            <a:p>
              <a:endParaRPr lang="en-US"/>
            </a:p>
          </p:txBody>
        </p:sp>
        <p:sp>
          <p:nvSpPr>
            <p:cNvPr id="9" name="Freeform: Shape 10">
              <a:extLst>
                <a:ext uri="{FF2B5EF4-FFF2-40B4-BE49-F238E27FC236}">
                  <a16:creationId xmlns:a16="http://schemas.microsoft.com/office/drawing/2014/main" id="{B76D086B-3161-45E2-8A02-D90BAC47445B}"/>
                </a:ext>
              </a:extLst>
            </p:cNvPr>
            <p:cNvSpPr/>
            <p:nvPr/>
          </p:nvSpPr>
          <p:spPr>
            <a:xfrm flipH="1">
              <a:off x="1006374" y="3869042"/>
              <a:ext cx="453286" cy="2362057"/>
            </a:xfrm>
            <a:custGeom>
              <a:avLst/>
              <a:gdLst>
                <a:gd name="connsiteX0" fmla="*/ 448256 w 453286"/>
                <a:gd name="connsiteY0" fmla="*/ 0 h 2362057"/>
                <a:gd name="connsiteX1" fmla="*/ 306414 w 453286"/>
                <a:gd name="connsiteY1" fmla="*/ 442031 h 2362057"/>
                <a:gd name="connsiteX2" fmla="*/ 175782 w 453286"/>
                <a:gd name="connsiteY2" fmla="*/ 735424 h 2362057"/>
                <a:gd name="connsiteX3" fmla="*/ 109230 w 453286"/>
                <a:gd name="connsiteY3" fmla="*/ 1498032 h 2362057"/>
                <a:gd name="connsiteX4" fmla="*/ 435193 w 453286"/>
                <a:gd name="connsiteY4" fmla="*/ 2315631 h 2362057"/>
                <a:gd name="connsiteX5" fmla="*/ 453287 w 453286"/>
                <a:gd name="connsiteY5" fmla="*/ 2362058 h 2362057"/>
                <a:gd name="connsiteX6" fmla="*/ 278699 w 453286"/>
                <a:gd name="connsiteY6" fmla="*/ 2114298 h 2362057"/>
                <a:gd name="connsiteX7" fmla="*/ 11698 w 453286"/>
                <a:gd name="connsiteY7" fmla="*/ 1374726 h 2362057"/>
                <a:gd name="connsiteX8" fmla="*/ 120881 w 453286"/>
                <a:gd name="connsiteY8" fmla="*/ 694557 h 2362057"/>
                <a:gd name="connsiteX9" fmla="*/ 339249 w 453286"/>
                <a:gd name="connsiteY9" fmla="*/ 262500 h 2362057"/>
                <a:gd name="connsiteX10" fmla="*/ 423189 w 453286"/>
                <a:gd name="connsiteY10" fmla="*/ 45368 h 2362057"/>
                <a:gd name="connsiteX11" fmla="*/ 448256 w 453286"/>
                <a:gd name="connsiteY11" fmla="*/ 0 h 2362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3286" h="2362057">
                  <a:moveTo>
                    <a:pt x="448256" y="0"/>
                  </a:moveTo>
                  <a:cubicBezTo>
                    <a:pt x="411096" y="154199"/>
                    <a:pt x="370671" y="301690"/>
                    <a:pt x="306414" y="442031"/>
                  </a:cubicBezTo>
                  <a:cubicBezTo>
                    <a:pt x="261840" y="539387"/>
                    <a:pt x="220091" y="637979"/>
                    <a:pt x="175782" y="735424"/>
                  </a:cubicBezTo>
                  <a:cubicBezTo>
                    <a:pt x="63685" y="981947"/>
                    <a:pt x="59096" y="1237298"/>
                    <a:pt x="109230" y="1498032"/>
                  </a:cubicBezTo>
                  <a:cubicBezTo>
                    <a:pt x="165632" y="1791513"/>
                    <a:pt x="287614" y="2058603"/>
                    <a:pt x="435193" y="2315631"/>
                  </a:cubicBezTo>
                  <a:cubicBezTo>
                    <a:pt x="442077" y="2327723"/>
                    <a:pt x="453110" y="2338226"/>
                    <a:pt x="453287" y="2362058"/>
                  </a:cubicBezTo>
                  <a:cubicBezTo>
                    <a:pt x="387265" y="2279177"/>
                    <a:pt x="329804" y="2198945"/>
                    <a:pt x="278699" y="2114298"/>
                  </a:cubicBezTo>
                  <a:cubicBezTo>
                    <a:pt x="140564" y="1885604"/>
                    <a:pt x="47974" y="1640139"/>
                    <a:pt x="11698" y="1374726"/>
                  </a:cubicBezTo>
                  <a:cubicBezTo>
                    <a:pt x="-20784" y="1137117"/>
                    <a:pt x="13992" y="909747"/>
                    <a:pt x="120881" y="694557"/>
                  </a:cubicBezTo>
                  <a:cubicBezTo>
                    <a:pt x="192641" y="550067"/>
                    <a:pt x="265371" y="405931"/>
                    <a:pt x="339249" y="262500"/>
                  </a:cubicBezTo>
                  <a:cubicBezTo>
                    <a:pt x="375084" y="192947"/>
                    <a:pt x="398474" y="118981"/>
                    <a:pt x="423189" y="45368"/>
                  </a:cubicBezTo>
                  <a:cubicBezTo>
                    <a:pt x="428043" y="30716"/>
                    <a:pt x="428661" y="13593"/>
                    <a:pt x="448256" y="0"/>
                  </a:cubicBezTo>
                  <a:close/>
                </a:path>
              </a:pathLst>
            </a:custGeom>
            <a:solidFill>
              <a:srgbClr val="792B89"/>
            </a:solidFill>
            <a:ln w="8814" cap="flat">
              <a:noFill/>
              <a:prstDash val="solid"/>
              <a:miter/>
            </a:ln>
          </p:spPr>
          <p:txBody>
            <a:bodyPr rtlCol="0" anchor="ctr"/>
            <a:lstStyle/>
            <a:p>
              <a:endParaRPr lang="en-US"/>
            </a:p>
          </p:txBody>
        </p:sp>
        <p:sp>
          <p:nvSpPr>
            <p:cNvPr id="10" name="Freeform: Shape 11">
              <a:extLst>
                <a:ext uri="{FF2B5EF4-FFF2-40B4-BE49-F238E27FC236}">
                  <a16:creationId xmlns:a16="http://schemas.microsoft.com/office/drawing/2014/main" id="{22225331-2DF3-4179-B154-90B17390208C}"/>
                </a:ext>
              </a:extLst>
            </p:cNvPr>
            <p:cNvSpPr/>
            <p:nvPr/>
          </p:nvSpPr>
          <p:spPr>
            <a:xfrm flipH="1">
              <a:off x="1404330" y="2612550"/>
              <a:ext cx="438479" cy="254005"/>
            </a:xfrm>
            <a:custGeom>
              <a:avLst/>
              <a:gdLst>
                <a:gd name="connsiteX0" fmla="*/ 52821 w 438479"/>
                <a:gd name="connsiteY0" fmla="*/ 253979 h 254005"/>
                <a:gd name="connsiteX1" fmla="*/ 11160 w 438479"/>
                <a:gd name="connsiteY1" fmla="*/ 217614 h 254005"/>
                <a:gd name="connsiteX2" fmla="*/ 127 w 438479"/>
                <a:gd name="connsiteY2" fmla="*/ 24402 h 254005"/>
                <a:gd name="connsiteX3" fmla="*/ 26782 w 438479"/>
                <a:gd name="connsiteY3" fmla="*/ 482 h 254005"/>
                <a:gd name="connsiteX4" fmla="*/ 300139 w 438479"/>
                <a:gd name="connsiteY4" fmla="*/ 43644 h 254005"/>
                <a:gd name="connsiteX5" fmla="*/ 438274 w 438479"/>
                <a:gd name="connsiteY5" fmla="*/ 236414 h 254005"/>
                <a:gd name="connsiteX6" fmla="*/ 409587 w 438479"/>
                <a:gd name="connsiteY6" fmla="*/ 253273 h 254005"/>
                <a:gd name="connsiteX7" fmla="*/ 52821 w 438479"/>
                <a:gd name="connsiteY7" fmla="*/ 253979 h 254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8479" h="254005">
                  <a:moveTo>
                    <a:pt x="52821" y="253979"/>
                  </a:moveTo>
                  <a:cubicBezTo>
                    <a:pt x="26165" y="254509"/>
                    <a:pt x="12219" y="247095"/>
                    <a:pt x="11160" y="217614"/>
                  </a:cubicBezTo>
                  <a:cubicBezTo>
                    <a:pt x="8865" y="153181"/>
                    <a:pt x="4363" y="88747"/>
                    <a:pt x="127" y="24402"/>
                  </a:cubicBezTo>
                  <a:cubicBezTo>
                    <a:pt x="-1286" y="3748"/>
                    <a:pt x="9218" y="-1813"/>
                    <a:pt x="26782" y="482"/>
                  </a:cubicBezTo>
                  <a:cubicBezTo>
                    <a:pt x="118313" y="12398"/>
                    <a:pt x="210903" y="19283"/>
                    <a:pt x="300139" y="43644"/>
                  </a:cubicBezTo>
                  <a:cubicBezTo>
                    <a:pt x="372781" y="63415"/>
                    <a:pt x="442775" y="165891"/>
                    <a:pt x="438274" y="236414"/>
                  </a:cubicBezTo>
                  <a:cubicBezTo>
                    <a:pt x="436861" y="258304"/>
                    <a:pt x="421238" y="253096"/>
                    <a:pt x="409587" y="253273"/>
                  </a:cubicBezTo>
                  <a:cubicBezTo>
                    <a:pt x="349391" y="253891"/>
                    <a:pt x="111517" y="252743"/>
                    <a:pt x="52821" y="253979"/>
                  </a:cubicBezTo>
                  <a:close/>
                </a:path>
              </a:pathLst>
            </a:custGeom>
            <a:solidFill>
              <a:srgbClr val="792B89"/>
            </a:solidFill>
            <a:ln w="8814" cap="flat">
              <a:noFill/>
              <a:prstDash val="solid"/>
              <a:miter/>
            </a:ln>
          </p:spPr>
          <p:txBody>
            <a:bodyPr rtlCol="0" anchor="ctr"/>
            <a:lstStyle/>
            <a:p>
              <a:endParaRPr lang="en-US"/>
            </a:p>
          </p:txBody>
        </p:sp>
        <p:sp>
          <p:nvSpPr>
            <p:cNvPr id="11" name="Freeform: Shape 12">
              <a:extLst>
                <a:ext uri="{FF2B5EF4-FFF2-40B4-BE49-F238E27FC236}">
                  <a16:creationId xmlns:a16="http://schemas.microsoft.com/office/drawing/2014/main" id="{75BC9F96-1B7F-4A0A-9C1E-6F34F0B5835F}"/>
                </a:ext>
              </a:extLst>
            </p:cNvPr>
            <p:cNvSpPr/>
            <p:nvPr/>
          </p:nvSpPr>
          <p:spPr>
            <a:xfrm flipH="1">
              <a:off x="1407463" y="3705557"/>
              <a:ext cx="431200" cy="247300"/>
            </a:xfrm>
            <a:custGeom>
              <a:avLst/>
              <a:gdLst>
                <a:gd name="connsiteX0" fmla="*/ 386553 w 431200"/>
                <a:gd name="connsiteY0" fmla="*/ 636 h 247300"/>
                <a:gd name="connsiteX1" fmla="*/ 425301 w 431200"/>
                <a:gd name="connsiteY1" fmla="*/ 52889 h 247300"/>
                <a:gd name="connsiteX2" fmla="*/ 291315 w 431200"/>
                <a:gd name="connsiteY2" fmla="*/ 196584 h 247300"/>
                <a:gd name="connsiteX3" fmla="*/ 36759 w 431200"/>
                <a:gd name="connsiteY3" fmla="*/ 246101 h 247300"/>
                <a:gd name="connsiteX4" fmla="*/ 40 w 431200"/>
                <a:gd name="connsiteY4" fmla="*/ 215120 h 247300"/>
                <a:gd name="connsiteX5" fmla="*/ 129 w 431200"/>
                <a:gd name="connsiteY5" fmla="*/ 38943 h 247300"/>
                <a:gd name="connsiteX6" fmla="*/ 38524 w 431200"/>
                <a:gd name="connsiteY6" fmla="*/ 18 h 247300"/>
                <a:gd name="connsiteX7" fmla="*/ 386553 w 431200"/>
                <a:gd name="connsiteY7" fmla="*/ 636 h 247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200" h="247300">
                  <a:moveTo>
                    <a:pt x="386553" y="636"/>
                  </a:moveTo>
                  <a:cubicBezTo>
                    <a:pt x="433421" y="989"/>
                    <a:pt x="437570" y="6550"/>
                    <a:pt x="425301" y="52889"/>
                  </a:cubicBezTo>
                  <a:cubicBezTo>
                    <a:pt x="406236" y="124384"/>
                    <a:pt x="365634" y="175577"/>
                    <a:pt x="291315" y="196584"/>
                  </a:cubicBezTo>
                  <a:cubicBezTo>
                    <a:pt x="207728" y="220239"/>
                    <a:pt x="122199" y="232420"/>
                    <a:pt x="36759" y="246101"/>
                  </a:cubicBezTo>
                  <a:cubicBezTo>
                    <a:pt x="10103" y="250426"/>
                    <a:pt x="-754" y="243718"/>
                    <a:pt x="40" y="215120"/>
                  </a:cubicBezTo>
                  <a:cubicBezTo>
                    <a:pt x="1629" y="156424"/>
                    <a:pt x="1541" y="97639"/>
                    <a:pt x="129" y="38943"/>
                  </a:cubicBezTo>
                  <a:cubicBezTo>
                    <a:pt x="-577" y="10433"/>
                    <a:pt x="10014" y="-511"/>
                    <a:pt x="38524" y="18"/>
                  </a:cubicBezTo>
                  <a:cubicBezTo>
                    <a:pt x="98633" y="1342"/>
                    <a:pt x="330769" y="195"/>
                    <a:pt x="386553" y="636"/>
                  </a:cubicBezTo>
                  <a:close/>
                </a:path>
              </a:pathLst>
            </a:custGeom>
            <a:solidFill>
              <a:srgbClr val="792B89"/>
            </a:solidFill>
            <a:ln w="8814" cap="flat">
              <a:noFill/>
              <a:prstDash val="solid"/>
              <a:miter/>
            </a:ln>
          </p:spPr>
          <p:txBody>
            <a:bodyPr rtlCol="0" anchor="ctr"/>
            <a:lstStyle/>
            <a:p>
              <a:endParaRPr lang="en-US"/>
            </a:p>
          </p:txBody>
        </p:sp>
        <p:sp>
          <p:nvSpPr>
            <p:cNvPr id="12" name="Freeform: Shape 14">
              <a:extLst>
                <a:ext uri="{FF2B5EF4-FFF2-40B4-BE49-F238E27FC236}">
                  <a16:creationId xmlns:a16="http://schemas.microsoft.com/office/drawing/2014/main" id="{EE2403E4-F882-4D3C-B945-7CA6134B27E7}"/>
                </a:ext>
              </a:extLst>
            </p:cNvPr>
            <p:cNvSpPr/>
            <p:nvPr/>
          </p:nvSpPr>
          <p:spPr>
            <a:xfrm flipH="1">
              <a:off x="1379078" y="3106217"/>
              <a:ext cx="162567" cy="365229"/>
            </a:xfrm>
            <a:custGeom>
              <a:avLst/>
              <a:gdLst>
                <a:gd name="connsiteX0" fmla="*/ 162529 w 162567"/>
                <a:gd name="connsiteY0" fmla="*/ 184778 h 365229"/>
                <a:gd name="connsiteX1" fmla="*/ 132784 w 162567"/>
                <a:gd name="connsiteY1" fmla="*/ 320442 h 365229"/>
                <a:gd name="connsiteX2" fmla="*/ 82738 w 162567"/>
                <a:gd name="connsiteY2" fmla="*/ 365104 h 365229"/>
                <a:gd name="connsiteX3" fmla="*/ 30132 w 162567"/>
                <a:gd name="connsiteY3" fmla="*/ 324414 h 365229"/>
                <a:gd name="connsiteX4" fmla="*/ 9831 w 162567"/>
                <a:gd name="connsiteY4" fmla="*/ 271720 h 365229"/>
                <a:gd name="connsiteX5" fmla="*/ 9390 w 162567"/>
                <a:gd name="connsiteY5" fmla="*/ 89276 h 365229"/>
                <a:gd name="connsiteX6" fmla="*/ 37370 w 162567"/>
                <a:gd name="connsiteY6" fmla="*/ 30315 h 365229"/>
                <a:gd name="connsiteX7" fmla="*/ 128459 w 162567"/>
                <a:gd name="connsiteY7" fmla="*/ 37641 h 365229"/>
                <a:gd name="connsiteX8" fmla="*/ 162529 w 162567"/>
                <a:gd name="connsiteY8" fmla="*/ 184778 h 365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567" h="365229">
                  <a:moveTo>
                    <a:pt x="162529" y="184778"/>
                  </a:moveTo>
                  <a:cubicBezTo>
                    <a:pt x="163235" y="243122"/>
                    <a:pt x="152555" y="277545"/>
                    <a:pt x="132784" y="320442"/>
                  </a:cubicBezTo>
                  <a:cubicBezTo>
                    <a:pt x="122722" y="342243"/>
                    <a:pt x="108070" y="363162"/>
                    <a:pt x="82738" y="365104"/>
                  </a:cubicBezTo>
                  <a:cubicBezTo>
                    <a:pt x="56082" y="367134"/>
                    <a:pt x="41871" y="344273"/>
                    <a:pt x="30132" y="324414"/>
                  </a:cubicBezTo>
                  <a:cubicBezTo>
                    <a:pt x="20687" y="308349"/>
                    <a:pt x="13538" y="289990"/>
                    <a:pt x="9831" y="271720"/>
                  </a:cubicBezTo>
                  <a:cubicBezTo>
                    <a:pt x="-2526" y="211170"/>
                    <a:pt x="-3850" y="150002"/>
                    <a:pt x="9390" y="89276"/>
                  </a:cubicBezTo>
                  <a:cubicBezTo>
                    <a:pt x="14068" y="67827"/>
                    <a:pt x="23336" y="47791"/>
                    <a:pt x="37370" y="30315"/>
                  </a:cubicBezTo>
                  <a:cubicBezTo>
                    <a:pt x="71175" y="-12052"/>
                    <a:pt x="101273" y="-10375"/>
                    <a:pt x="128459" y="37641"/>
                  </a:cubicBezTo>
                  <a:cubicBezTo>
                    <a:pt x="154232" y="83097"/>
                    <a:pt x="163235" y="128112"/>
                    <a:pt x="162529" y="184778"/>
                  </a:cubicBezTo>
                  <a:close/>
                </a:path>
              </a:pathLst>
            </a:custGeom>
            <a:solidFill>
              <a:srgbClr val="792B89"/>
            </a:solidFill>
            <a:ln w="8814" cap="flat">
              <a:noFill/>
              <a:prstDash val="solid"/>
              <a:miter/>
            </a:ln>
          </p:spPr>
          <p:txBody>
            <a:bodyPr rtlCol="0" anchor="ctr"/>
            <a:lstStyle/>
            <a:p>
              <a:endParaRPr lang="en-US"/>
            </a:p>
          </p:txBody>
        </p:sp>
      </p:grpSp>
      <p:grpSp>
        <p:nvGrpSpPr>
          <p:cNvPr id="13" name="Group 2">
            <a:extLst>
              <a:ext uri="{FF2B5EF4-FFF2-40B4-BE49-F238E27FC236}">
                <a16:creationId xmlns:a16="http://schemas.microsoft.com/office/drawing/2014/main" id="{B1F44244-0FF9-4D3B-810C-A6F2CFB05CDC}"/>
              </a:ext>
            </a:extLst>
          </p:cNvPr>
          <p:cNvGrpSpPr/>
          <p:nvPr/>
        </p:nvGrpSpPr>
        <p:grpSpPr>
          <a:xfrm>
            <a:off x="8468324" y="3246383"/>
            <a:ext cx="3645298" cy="3644472"/>
            <a:chOff x="2667000" y="4000174"/>
            <a:chExt cx="2857134" cy="2856487"/>
          </a:xfrm>
        </p:grpSpPr>
        <p:sp>
          <p:nvSpPr>
            <p:cNvPr id="14" name="Freeform: Shape 3">
              <a:extLst>
                <a:ext uri="{FF2B5EF4-FFF2-40B4-BE49-F238E27FC236}">
                  <a16:creationId xmlns:a16="http://schemas.microsoft.com/office/drawing/2014/main" id="{CED81504-F40F-4AE3-AE08-F1198AD8720B}"/>
                </a:ext>
              </a:extLst>
            </p:cNvPr>
            <p:cNvSpPr/>
            <p:nvPr/>
          </p:nvSpPr>
          <p:spPr>
            <a:xfrm>
              <a:off x="2667000" y="5921713"/>
              <a:ext cx="2857134" cy="934948"/>
            </a:xfrm>
            <a:custGeom>
              <a:avLst/>
              <a:gdLst>
                <a:gd name="connsiteX0" fmla="*/ 2579217 w 2857134"/>
                <a:gd name="connsiteY0" fmla="*/ 254289 h 934948"/>
                <a:gd name="connsiteX1" fmla="*/ 2720490 w 2857134"/>
                <a:gd name="connsiteY1" fmla="*/ 405376 h 934948"/>
                <a:gd name="connsiteX2" fmla="*/ 2777367 w 2857134"/>
                <a:gd name="connsiteY2" fmla="*/ 551250 h 934948"/>
                <a:gd name="connsiteX3" fmla="*/ 2821977 w 2857134"/>
                <a:gd name="connsiteY3" fmla="*/ 705237 h 934948"/>
                <a:gd name="connsiteX4" fmla="*/ 2857135 w 2857134"/>
                <a:gd name="connsiteY4" fmla="*/ 934948 h 934948"/>
                <a:gd name="connsiteX5" fmla="*/ 0 w 2857134"/>
                <a:gd name="connsiteY5" fmla="*/ 934948 h 934948"/>
                <a:gd name="connsiteX6" fmla="*/ 109517 w 2857134"/>
                <a:gd name="connsiteY6" fmla="*/ 391324 h 934948"/>
                <a:gd name="connsiteX7" fmla="*/ 204953 w 2857134"/>
                <a:gd name="connsiteY7" fmla="*/ 226548 h 934948"/>
                <a:gd name="connsiteX8" fmla="*/ 404303 w 2857134"/>
                <a:gd name="connsiteY8" fmla="*/ 105460 h 934948"/>
                <a:gd name="connsiteX9" fmla="*/ 561133 w 2857134"/>
                <a:gd name="connsiteY9" fmla="*/ 10609 h 934948"/>
                <a:gd name="connsiteX10" fmla="*/ 584832 w 2857134"/>
                <a:gd name="connsiteY10" fmla="*/ 321 h 934948"/>
                <a:gd name="connsiteX11" fmla="*/ 577081 w 2857134"/>
                <a:gd name="connsiteY11" fmla="*/ 9577 h 934948"/>
                <a:gd name="connsiteX12" fmla="*/ 575297 w 2857134"/>
                <a:gd name="connsiteY12" fmla="*/ 27644 h 934948"/>
                <a:gd name="connsiteX13" fmla="*/ 789200 w 2857134"/>
                <a:gd name="connsiteY13" fmla="*/ 149847 h 934948"/>
                <a:gd name="connsiteX14" fmla="*/ 868243 w 2857134"/>
                <a:gd name="connsiteY14" fmla="*/ 150154 h 934948"/>
                <a:gd name="connsiteX15" fmla="*/ 912434 w 2857134"/>
                <a:gd name="connsiteY15" fmla="*/ 133425 h 934948"/>
                <a:gd name="connsiteX16" fmla="*/ 970928 w 2857134"/>
                <a:gd name="connsiteY16" fmla="*/ 142068 h 934948"/>
                <a:gd name="connsiteX17" fmla="*/ 1106709 w 2857134"/>
                <a:gd name="connsiteY17" fmla="*/ 218183 h 934948"/>
                <a:gd name="connsiteX18" fmla="*/ 1341607 w 2857134"/>
                <a:gd name="connsiteY18" fmla="*/ 299707 h 934948"/>
                <a:gd name="connsiteX19" fmla="*/ 1512796 w 2857134"/>
                <a:gd name="connsiteY19" fmla="*/ 334531 h 934948"/>
                <a:gd name="connsiteX20" fmla="*/ 1642805 w 2857134"/>
                <a:gd name="connsiteY20" fmla="*/ 303639 h 934948"/>
                <a:gd name="connsiteX21" fmla="*/ 1888967 w 2857134"/>
                <a:gd name="connsiteY21" fmla="*/ 224568 h 934948"/>
                <a:gd name="connsiteX22" fmla="*/ 1985742 w 2857134"/>
                <a:gd name="connsiteY22" fmla="*/ 112124 h 934948"/>
                <a:gd name="connsiteX23" fmla="*/ 2021931 w 2857134"/>
                <a:gd name="connsiteY23" fmla="*/ 4921 h 934948"/>
                <a:gd name="connsiteX24" fmla="*/ 2579217 w 2857134"/>
                <a:gd name="connsiteY24" fmla="*/ 254289 h 934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134" h="934948">
                  <a:moveTo>
                    <a:pt x="2579217" y="254289"/>
                  </a:moveTo>
                  <a:cubicBezTo>
                    <a:pt x="2641670" y="290284"/>
                    <a:pt x="2689542" y="339410"/>
                    <a:pt x="2720490" y="405376"/>
                  </a:cubicBezTo>
                  <a:cubicBezTo>
                    <a:pt x="2742739" y="452830"/>
                    <a:pt x="2761336" y="501454"/>
                    <a:pt x="2777367" y="551250"/>
                  </a:cubicBezTo>
                  <a:cubicBezTo>
                    <a:pt x="2793762" y="602133"/>
                    <a:pt x="2809431" y="653294"/>
                    <a:pt x="2821977" y="705237"/>
                  </a:cubicBezTo>
                  <a:cubicBezTo>
                    <a:pt x="2830620" y="741036"/>
                    <a:pt x="2853315" y="879828"/>
                    <a:pt x="2857135" y="934948"/>
                  </a:cubicBezTo>
                  <a:cubicBezTo>
                    <a:pt x="1914785" y="934948"/>
                    <a:pt x="942350" y="934948"/>
                    <a:pt x="0" y="934948"/>
                  </a:cubicBezTo>
                  <a:cubicBezTo>
                    <a:pt x="5437" y="906900"/>
                    <a:pt x="103383" y="410256"/>
                    <a:pt x="109517" y="391324"/>
                  </a:cubicBezTo>
                  <a:cubicBezTo>
                    <a:pt x="119080" y="361798"/>
                    <a:pt x="128281" y="283062"/>
                    <a:pt x="204953" y="226548"/>
                  </a:cubicBezTo>
                  <a:cubicBezTo>
                    <a:pt x="271338" y="186064"/>
                    <a:pt x="337834" y="145776"/>
                    <a:pt x="404303" y="105460"/>
                  </a:cubicBezTo>
                  <a:cubicBezTo>
                    <a:pt x="456524" y="73788"/>
                    <a:pt x="508745" y="42059"/>
                    <a:pt x="561133" y="10609"/>
                  </a:cubicBezTo>
                  <a:cubicBezTo>
                    <a:pt x="568494" y="6204"/>
                    <a:pt x="574600" y="-1686"/>
                    <a:pt x="584832" y="321"/>
                  </a:cubicBezTo>
                  <a:cubicBezTo>
                    <a:pt x="585613" y="6176"/>
                    <a:pt x="580260" y="7152"/>
                    <a:pt x="577081" y="9577"/>
                  </a:cubicBezTo>
                  <a:cubicBezTo>
                    <a:pt x="567351" y="16938"/>
                    <a:pt x="567658" y="18332"/>
                    <a:pt x="575297" y="27644"/>
                  </a:cubicBezTo>
                  <a:cubicBezTo>
                    <a:pt x="591775" y="47747"/>
                    <a:pt x="764999" y="141009"/>
                    <a:pt x="789200" y="149847"/>
                  </a:cubicBezTo>
                  <a:cubicBezTo>
                    <a:pt x="815631" y="159494"/>
                    <a:pt x="841923" y="157403"/>
                    <a:pt x="868243" y="150154"/>
                  </a:cubicBezTo>
                  <a:cubicBezTo>
                    <a:pt x="880036" y="146919"/>
                    <a:pt x="908754" y="133648"/>
                    <a:pt x="912434" y="133425"/>
                  </a:cubicBezTo>
                  <a:cubicBezTo>
                    <a:pt x="932620" y="131696"/>
                    <a:pt x="952722" y="132338"/>
                    <a:pt x="970928" y="142068"/>
                  </a:cubicBezTo>
                  <a:cubicBezTo>
                    <a:pt x="993010" y="153890"/>
                    <a:pt x="1082146" y="207198"/>
                    <a:pt x="1106709" y="218183"/>
                  </a:cubicBezTo>
                  <a:cubicBezTo>
                    <a:pt x="1131774" y="229391"/>
                    <a:pt x="1289023" y="282087"/>
                    <a:pt x="1341607" y="299707"/>
                  </a:cubicBezTo>
                  <a:cubicBezTo>
                    <a:pt x="1372973" y="310219"/>
                    <a:pt x="1487034" y="335479"/>
                    <a:pt x="1512796" y="334531"/>
                  </a:cubicBezTo>
                  <a:cubicBezTo>
                    <a:pt x="1558298" y="332830"/>
                    <a:pt x="1600119" y="316798"/>
                    <a:pt x="1642805" y="303639"/>
                  </a:cubicBezTo>
                  <a:cubicBezTo>
                    <a:pt x="1694971" y="287523"/>
                    <a:pt x="1860166" y="238062"/>
                    <a:pt x="1888967" y="224568"/>
                  </a:cubicBezTo>
                  <a:cubicBezTo>
                    <a:pt x="1938093" y="201566"/>
                    <a:pt x="1969153" y="163425"/>
                    <a:pt x="1985742" y="112124"/>
                  </a:cubicBezTo>
                  <a:cubicBezTo>
                    <a:pt x="1995835" y="80897"/>
                    <a:pt x="2017275" y="8128"/>
                    <a:pt x="2021931" y="4921"/>
                  </a:cubicBezTo>
                  <a:cubicBezTo>
                    <a:pt x="2027117" y="4531"/>
                    <a:pt x="2427433" y="141901"/>
                    <a:pt x="2579217" y="254289"/>
                  </a:cubicBezTo>
                  <a:close/>
                </a:path>
              </a:pathLst>
            </a:custGeom>
            <a:solidFill>
              <a:schemeClr val="accent2">
                <a:lumMod val="50000"/>
              </a:schemeClr>
            </a:solidFill>
            <a:ln w="2788" cap="flat">
              <a:noFill/>
              <a:prstDash val="solid"/>
              <a:miter/>
            </a:ln>
          </p:spPr>
          <p:txBody>
            <a:bodyPr rtlCol="0" anchor="ctr"/>
            <a:lstStyle/>
            <a:p>
              <a:endParaRPr lang="en-US"/>
            </a:p>
          </p:txBody>
        </p:sp>
        <p:sp>
          <p:nvSpPr>
            <p:cNvPr id="15" name="Freeform: Shape 4">
              <a:extLst>
                <a:ext uri="{FF2B5EF4-FFF2-40B4-BE49-F238E27FC236}">
                  <a16:creationId xmlns:a16="http://schemas.microsoft.com/office/drawing/2014/main" id="{1E360BFF-8FF3-48D7-B4E7-FE2E942CEA41}"/>
                </a:ext>
              </a:extLst>
            </p:cNvPr>
            <p:cNvSpPr/>
            <p:nvPr/>
          </p:nvSpPr>
          <p:spPr>
            <a:xfrm>
              <a:off x="4518320" y="4839804"/>
              <a:ext cx="541737" cy="1270024"/>
            </a:xfrm>
            <a:custGeom>
              <a:avLst/>
              <a:gdLst>
                <a:gd name="connsiteX0" fmla="*/ 108380 w 541737"/>
                <a:gd name="connsiteY0" fmla="*/ 107676 h 1270024"/>
                <a:gd name="connsiteX1" fmla="*/ 129709 w 541737"/>
                <a:gd name="connsiteY1" fmla="*/ 102965 h 1270024"/>
                <a:gd name="connsiteX2" fmla="*/ 160546 w 541737"/>
                <a:gd name="connsiteY2" fmla="*/ 60669 h 1270024"/>
                <a:gd name="connsiteX3" fmla="*/ 194895 w 541737"/>
                <a:gd name="connsiteY3" fmla="*/ 13885 h 1270024"/>
                <a:gd name="connsiteX4" fmla="*/ 199551 w 541737"/>
                <a:gd name="connsiteY4" fmla="*/ 7388 h 1270024"/>
                <a:gd name="connsiteX5" fmla="*/ 206131 w 541737"/>
                <a:gd name="connsiteY5" fmla="*/ 10288 h 1270024"/>
                <a:gd name="connsiteX6" fmla="*/ 209059 w 541737"/>
                <a:gd name="connsiteY6" fmla="*/ 0 h 1270024"/>
                <a:gd name="connsiteX7" fmla="*/ 242432 w 541737"/>
                <a:gd name="connsiteY7" fmla="*/ 101849 h 1270024"/>
                <a:gd name="connsiteX8" fmla="*/ 304523 w 541737"/>
                <a:gd name="connsiteY8" fmla="*/ 224470 h 1270024"/>
                <a:gd name="connsiteX9" fmla="*/ 338176 w 541737"/>
                <a:gd name="connsiteY9" fmla="*/ 399897 h 1270024"/>
                <a:gd name="connsiteX10" fmla="*/ 329979 w 541737"/>
                <a:gd name="connsiteY10" fmla="*/ 570167 h 1270024"/>
                <a:gd name="connsiteX11" fmla="*/ 364300 w 541737"/>
                <a:gd name="connsiteY11" fmla="*/ 769404 h 1270024"/>
                <a:gd name="connsiteX12" fmla="*/ 540648 w 541737"/>
                <a:gd name="connsiteY12" fmla="*/ 1229720 h 1270024"/>
                <a:gd name="connsiteX13" fmla="*/ 402246 w 541737"/>
                <a:gd name="connsiteY13" fmla="*/ 1269757 h 1270024"/>
                <a:gd name="connsiteX14" fmla="*/ 291085 w 541737"/>
                <a:gd name="connsiteY14" fmla="*/ 1253335 h 1270024"/>
                <a:gd name="connsiteX15" fmla="*/ 180174 w 541737"/>
                <a:gd name="connsiteY15" fmla="*/ 1106570 h 1270024"/>
                <a:gd name="connsiteX16" fmla="*/ 106735 w 541737"/>
                <a:gd name="connsiteY16" fmla="*/ 956096 h 1270024"/>
                <a:gd name="connsiteX17" fmla="*/ 5109 w 541737"/>
                <a:gd name="connsiteY17" fmla="*/ 823075 h 1270024"/>
                <a:gd name="connsiteX18" fmla="*/ 2544 w 541737"/>
                <a:gd name="connsiteY18" fmla="*/ 819423 h 1270024"/>
                <a:gd name="connsiteX19" fmla="*/ 7 w 541737"/>
                <a:gd name="connsiteY19" fmla="*/ 806347 h 1270024"/>
                <a:gd name="connsiteX20" fmla="*/ 83817 w 541737"/>
                <a:gd name="connsiteY20" fmla="*/ 421449 h 1270024"/>
                <a:gd name="connsiteX21" fmla="*/ 159988 w 541737"/>
                <a:gd name="connsiteY21" fmla="*/ 338810 h 1270024"/>
                <a:gd name="connsiteX22" fmla="*/ 115908 w 541737"/>
                <a:gd name="connsiteY22" fmla="*/ 232583 h 1270024"/>
                <a:gd name="connsiteX23" fmla="*/ 105592 w 541737"/>
                <a:gd name="connsiteY23" fmla="*/ 120362 h 1270024"/>
                <a:gd name="connsiteX24" fmla="*/ 108380 w 541737"/>
                <a:gd name="connsiteY24" fmla="*/ 107676 h 1270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1737" h="1270024">
                  <a:moveTo>
                    <a:pt x="108380" y="107676"/>
                  </a:moveTo>
                  <a:cubicBezTo>
                    <a:pt x="118027" y="113476"/>
                    <a:pt x="123659" y="111747"/>
                    <a:pt x="129709" y="102965"/>
                  </a:cubicBezTo>
                  <a:cubicBezTo>
                    <a:pt x="139607" y="88606"/>
                    <a:pt x="150230" y="74749"/>
                    <a:pt x="160546" y="60669"/>
                  </a:cubicBezTo>
                  <a:cubicBezTo>
                    <a:pt x="171977" y="45084"/>
                    <a:pt x="183436" y="29498"/>
                    <a:pt x="194895" y="13885"/>
                  </a:cubicBezTo>
                  <a:cubicBezTo>
                    <a:pt x="196484" y="11738"/>
                    <a:pt x="197767" y="9340"/>
                    <a:pt x="199551" y="7388"/>
                  </a:cubicBezTo>
                  <a:cubicBezTo>
                    <a:pt x="203538" y="2983"/>
                    <a:pt x="203845" y="3123"/>
                    <a:pt x="206131" y="10288"/>
                  </a:cubicBezTo>
                  <a:cubicBezTo>
                    <a:pt x="208278" y="6914"/>
                    <a:pt x="205462" y="2453"/>
                    <a:pt x="209059" y="0"/>
                  </a:cubicBezTo>
                  <a:cubicBezTo>
                    <a:pt x="205741" y="38671"/>
                    <a:pt x="218901" y="72128"/>
                    <a:pt x="242432" y="101849"/>
                  </a:cubicBezTo>
                  <a:cubicBezTo>
                    <a:pt x="271484" y="138569"/>
                    <a:pt x="291782" y="179637"/>
                    <a:pt x="304523" y="224470"/>
                  </a:cubicBezTo>
                  <a:cubicBezTo>
                    <a:pt x="320778" y="281710"/>
                    <a:pt x="328417" y="341319"/>
                    <a:pt x="338176" y="399897"/>
                  </a:cubicBezTo>
                  <a:cubicBezTo>
                    <a:pt x="347572" y="456245"/>
                    <a:pt x="329142" y="513540"/>
                    <a:pt x="329979" y="570167"/>
                  </a:cubicBezTo>
                  <a:cubicBezTo>
                    <a:pt x="330982" y="637834"/>
                    <a:pt x="344811" y="704804"/>
                    <a:pt x="364300" y="769404"/>
                  </a:cubicBezTo>
                  <a:cubicBezTo>
                    <a:pt x="406150" y="908196"/>
                    <a:pt x="555927" y="1209841"/>
                    <a:pt x="540648" y="1229720"/>
                  </a:cubicBezTo>
                  <a:cubicBezTo>
                    <a:pt x="497348" y="1269785"/>
                    <a:pt x="414988" y="1270956"/>
                    <a:pt x="402246" y="1269757"/>
                  </a:cubicBezTo>
                  <a:cubicBezTo>
                    <a:pt x="364914" y="1266216"/>
                    <a:pt x="327748" y="1262369"/>
                    <a:pt x="291085" y="1253335"/>
                  </a:cubicBezTo>
                  <a:cubicBezTo>
                    <a:pt x="232813" y="1239005"/>
                    <a:pt x="205016" y="1154246"/>
                    <a:pt x="180174" y="1106570"/>
                  </a:cubicBezTo>
                  <a:cubicBezTo>
                    <a:pt x="152739" y="1053958"/>
                    <a:pt x="131466" y="1009990"/>
                    <a:pt x="106735" y="956096"/>
                  </a:cubicBezTo>
                  <a:cubicBezTo>
                    <a:pt x="83315" y="905101"/>
                    <a:pt x="41633" y="865315"/>
                    <a:pt x="5109" y="823075"/>
                  </a:cubicBezTo>
                  <a:cubicBezTo>
                    <a:pt x="4133" y="821932"/>
                    <a:pt x="3213" y="820761"/>
                    <a:pt x="2544" y="819423"/>
                  </a:cubicBezTo>
                  <a:cubicBezTo>
                    <a:pt x="592" y="815269"/>
                    <a:pt x="-77" y="810863"/>
                    <a:pt x="7" y="806347"/>
                  </a:cubicBezTo>
                  <a:cubicBezTo>
                    <a:pt x="1903" y="681133"/>
                    <a:pt x="-12679" y="517416"/>
                    <a:pt x="83817" y="421449"/>
                  </a:cubicBezTo>
                  <a:cubicBezTo>
                    <a:pt x="109245" y="396161"/>
                    <a:pt x="150007" y="375529"/>
                    <a:pt x="159988" y="338810"/>
                  </a:cubicBezTo>
                  <a:cubicBezTo>
                    <a:pt x="171029" y="298215"/>
                    <a:pt x="144207" y="259070"/>
                    <a:pt x="115908" y="232583"/>
                  </a:cubicBezTo>
                  <a:cubicBezTo>
                    <a:pt x="89087" y="207463"/>
                    <a:pt x="103417" y="152565"/>
                    <a:pt x="105592" y="120362"/>
                  </a:cubicBezTo>
                  <a:cubicBezTo>
                    <a:pt x="105843" y="116013"/>
                    <a:pt x="104784" y="111329"/>
                    <a:pt x="108380" y="107676"/>
                  </a:cubicBezTo>
                  <a:close/>
                </a:path>
              </a:pathLst>
            </a:custGeom>
            <a:solidFill>
              <a:srgbClr val="623117"/>
            </a:solidFill>
            <a:ln w="2788" cap="flat">
              <a:noFill/>
              <a:prstDash val="solid"/>
              <a:miter/>
            </a:ln>
          </p:spPr>
          <p:txBody>
            <a:bodyPr rtlCol="0" anchor="ctr"/>
            <a:lstStyle/>
            <a:p>
              <a:endParaRPr lang="en-US"/>
            </a:p>
          </p:txBody>
        </p:sp>
        <p:sp>
          <p:nvSpPr>
            <p:cNvPr id="16" name="Freeform: Shape 5">
              <a:extLst>
                <a:ext uri="{FF2B5EF4-FFF2-40B4-BE49-F238E27FC236}">
                  <a16:creationId xmlns:a16="http://schemas.microsoft.com/office/drawing/2014/main" id="{0E0173AE-83F6-46D2-A54C-A048992173C3}"/>
                </a:ext>
              </a:extLst>
            </p:cNvPr>
            <p:cNvSpPr/>
            <p:nvPr/>
          </p:nvSpPr>
          <p:spPr>
            <a:xfrm>
              <a:off x="3231811" y="4952834"/>
              <a:ext cx="591431" cy="1128159"/>
            </a:xfrm>
            <a:custGeom>
              <a:avLst/>
              <a:gdLst>
                <a:gd name="connsiteX0" fmla="*/ 342270 w 591431"/>
                <a:gd name="connsiteY0" fmla="*/ 0 h 1128159"/>
                <a:gd name="connsiteX1" fmla="*/ 358162 w 591431"/>
                <a:gd name="connsiteY1" fmla="*/ 37165 h 1128159"/>
                <a:gd name="connsiteX2" fmla="*/ 377818 w 591431"/>
                <a:gd name="connsiteY2" fmla="*/ 54145 h 1128159"/>
                <a:gd name="connsiteX3" fmla="*/ 422902 w 591431"/>
                <a:gd name="connsiteY3" fmla="*/ 68783 h 1128159"/>
                <a:gd name="connsiteX4" fmla="*/ 447409 w 591431"/>
                <a:gd name="connsiteY4" fmla="*/ 64628 h 1128159"/>
                <a:gd name="connsiteX5" fmla="*/ 452846 w 591431"/>
                <a:gd name="connsiteY5" fmla="*/ 76589 h 1128159"/>
                <a:gd name="connsiteX6" fmla="*/ 507576 w 591431"/>
                <a:gd name="connsiteY6" fmla="*/ 301812 h 1128159"/>
                <a:gd name="connsiteX7" fmla="*/ 568608 w 591431"/>
                <a:gd name="connsiteY7" fmla="*/ 469907 h 1128159"/>
                <a:gd name="connsiteX8" fmla="*/ 582827 w 591431"/>
                <a:gd name="connsiteY8" fmla="*/ 635408 h 1128159"/>
                <a:gd name="connsiteX9" fmla="*/ 589519 w 591431"/>
                <a:gd name="connsiteY9" fmla="*/ 809414 h 1128159"/>
                <a:gd name="connsiteX10" fmla="*/ 566378 w 591431"/>
                <a:gd name="connsiteY10" fmla="*/ 890687 h 1128159"/>
                <a:gd name="connsiteX11" fmla="*/ 504621 w 591431"/>
                <a:gd name="connsiteY11" fmla="*/ 960640 h 1128159"/>
                <a:gd name="connsiteX12" fmla="*/ 402214 w 591431"/>
                <a:gd name="connsiteY12" fmla="*/ 1064135 h 1128159"/>
                <a:gd name="connsiteX13" fmla="*/ 281266 w 591431"/>
                <a:gd name="connsiteY13" fmla="*/ 1126895 h 1128159"/>
                <a:gd name="connsiteX14" fmla="*/ 124575 w 591431"/>
                <a:gd name="connsiteY14" fmla="*/ 1069711 h 1128159"/>
                <a:gd name="connsiteX15" fmla="*/ 56768 w 591431"/>
                <a:gd name="connsiteY15" fmla="*/ 1033047 h 1128159"/>
                <a:gd name="connsiteX16" fmla="*/ 2345 w 591431"/>
                <a:gd name="connsiteY16" fmla="*/ 992034 h 1128159"/>
                <a:gd name="connsiteX17" fmla="*/ 4185 w 591431"/>
                <a:gd name="connsiteY17" fmla="*/ 980659 h 1128159"/>
                <a:gd name="connsiteX18" fmla="*/ 20049 w 591431"/>
                <a:gd name="connsiteY18" fmla="*/ 969172 h 1128159"/>
                <a:gd name="connsiteX19" fmla="*/ 198599 w 591431"/>
                <a:gd name="connsiteY19" fmla="*/ 817639 h 1128159"/>
                <a:gd name="connsiteX20" fmla="*/ 208469 w 591431"/>
                <a:gd name="connsiteY20" fmla="*/ 718494 h 1128159"/>
                <a:gd name="connsiteX21" fmla="*/ 226647 w 591431"/>
                <a:gd name="connsiteY21" fmla="*/ 619739 h 1128159"/>
                <a:gd name="connsiteX22" fmla="*/ 240839 w 591431"/>
                <a:gd name="connsiteY22" fmla="*/ 507574 h 1128159"/>
                <a:gd name="connsiteX23" fmla="*/ 245913 w 591431"/>
                <a:gd name="connsiteY23" fmla="*/ 280762 h 1128159"/>
                <a:gd name="connsiteX24" fmla="*/ 276722 w 591431"/>
                <a:gd name="connsiteY24" fmla="*/ 155966 h 1128159"/>
                <a:gd name="connsiteX25" fmla="*/ 333655 w 591431"/>
                <a:gd name="connsiteY25" fmla="*/ 42435 h 1128159"/>
                <a:gd name="connsiteX26" fmla="*/ 342270 w 591431"/>
                <a:gd name="connsiteY26" fmla="*/ 0 h 112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91431" h="1128159">
                  <a:moveTo>
                    <a:pt x="342270" y="0"/>
                  </a:moveTo>
                  <a:cubicBezTo>
                    <a:pt x="347651" y="12351"/>
                    <a:pt x="353840" y="24452"/>
                    <a:pt x="358162" y="37165"/>
                  </a:cubicBezTo>
                  <a:cubicBezTo>
                    <a:pt x="361591" y="47286"/>
                    <a:pt x="368283" y="52305"/>
                    <a:pt x="377818" y="54145"/>
                  </a:cubicBezTo>
                  <a:cubicBezTo>
                    <a:pt x="393487" y="57184"/>
                    <a:pt x="407735" y="64405"/>
                    <a:pt x="422902" y="68783"/>
                  </a:cubicBezTo>
                  <a:cubicBezTo>
                    <a:pt x="431238" y="71180"/>
                    <a:pt x="439937" y="70149"/>
                    <a:pt x="447409" y="64628"/>
                  </a:cubicBezTo>
                  <a:cubicBezTo>
                    <a:pt x="451340" y="67639"/>
                    <a:pt x="451870" y="72268"/>
                    <a:pt x="452846" y="76589"/>
                  </a:cubicBezTo>
                  <a:cubicBezTo>
                    <a:pt x="469686" y="151729"/>
                    <a:pt x="483487" y="228597"/>
                    <a:pt x="507576" y="301812"/>
                  </a:cubicBezTo>
                  <a:cubicBezTo>
                    <a:pt x="526117" y="358215"/>
                    <a:pt x="557874" y="411217"/>
                    <a:pt x="568608" y="469907"/>
                  </a:cubicBezTo>
                  <a:cubicBezTo>
                    <a:pt x="578478" y="523856"/>
                    <a:pt x="577084" y="580789"/>
                    <a:pt x="582827" y="635408"/>
                  </a:cubicBezTo>
                  <a:cubicBezTo>
                    <a:pt x="588905" y="693178"/>
                    <a:pt x="594482" y="751338"/>
                    <a:pt x="589519" y="809414"/>
                  </a:cubicBezTo>
                  <a:cubicBezTo>
                    <a:pt x="587093" y="837880"/>
                    <a:pt x="582270" y="866375"/>
                    <a:pt x="566378" y="890687"/>
                  </a:cubicBezTo>
                  <a:cubicBezTo>
                    <a:pt x="549314" y="916784"/>
                    <a:pt x="525476" y="937722"/>
                    <a:pt x="504621" y="960640"/>
                  </a:cubicBezTo>
                  <a:cubicBezTo>
                    <a:pt x="471917" y="996523"/>
                    <a:pt x="437734" y="1031040"/>
                    <a:pt x="402214" y="1064135"/>
                  </a:cubicBezTo>
                  <a:cubicBezTo>
                    <a:pt x="368199" y="1095808"/>
                    <a:pt x="327995" y="1119785"/>
                    <a:pt x="281266" y="1126895"/>
                  </a:cubicBezTo>
                  <a:cubicBezTo>
                    <a:pt x="223971" y="1135622"/>
                    <a:pt x="171331" y="1097285"/>
                    <a:pt x="124575" y="1069711"/>
                  </a:cubicBezTo>
                  <a:cubicBezTo>
                    <a:pt x="102437" y="1056635"/>
                    <a:pt x="79826" y="1044423"/>
                    <a:pt x="56768" y="1033047"/>
                  </a:cubicBezTo>
                  <a:cubicBezTo>
                    <a:pt x="34352" y="1021979"/>
                    <a:pt x="20300" y="1009349"/>
                    <a:pt x="2345" y="992034"/>
                  </a:cubicBezTo>
                  <a:cubicBezTo>
                    <a:pt x="-1865" y="987992"/>
                    <a:pt x="114" y="983754"/>
                    <a:pt x="4185" y="980659"/>
                  </a:cubicBezTo>
                  <a:cubicBezTo>
                    <a:pt x="9371" y="976700"/>
                    <a:pt x="14752" y="972992"/>
                    <a:pt x="20049" y="969172"/>
                  </a:cubicBezTo>
                  <a:cubicBezTo>
                    <a:pt x="84649" y="935743"/>
                    <a:pt x="172502" y="891161"/>
                    <a:pt x="198599" y="817639"/>
                  </a:cubicBezTo>
                  <a:cubicBezTo>
                    <a:pt x="209891" y="785827"/>
                    <a:pt x="207159" y="751644"/>
                    <a:pt x="208469" y="718494"/>
                  </a:cubicBezTo>
                  <a:cubicBezTo>
                    <a:pt x="209807" y="684646"/>
                    <a:pt x="218367" y="652416"/>
                    <a:pt x="226647" y="619739"/>
                  </a:cubicBezTo>
                  <a:cubicBezTo>
                    <a:pt x="235932" y="583104"/>
                    <a:pt x="239528" y="545269"/>
                    <a:pt x="240839" y="507574"/>
                  </a:cubicBezTo>
                  <a:cubicBezTo>
                    <a:pt x="243460" y="432016"/>
                    <a:pt x="236768" y="356069"/>
                    <a:pt x="245913" y="280762"/>
                  </a:cubicBezTo>
                  <a:cubicBezTo>
                    <a:pt x="251099" y="238132"/>
                    <a:pt x="261499" y="196143"/>
                    <a:pt x="276722" y="155966"/>
                  </a:cubicBezTo>
                  <a:cubicBezTo>
                    <a:pt x="291945" y="115790"/>
                    <a:pt x="316424" y="81245"/>
                    <a:pt x="333655" y="42435"/>
                  </a:cubicBezTo>
                  <a:cubicBezTo>
                    <a:pt x="339370" y="29582"/>
                    <a:pt x="339621" y="14247"/>
                    <a:pt x="342270" y="0"/>
                  </a:cubicBezTo>
                  <a:close/>
                </a:path>
              </a:pathLst>
            </a:custGeom>
            <a:solidFill>
              <a:srgbClr val="623117"/>
            </a:solidFill>
            <a:ln w="2788" cap="flat">
              <a:noFill/>
              <a:prstDash val="solid"/>
              <a:miter/>
            </a:ln>
          </p:spPr>
          <p:txBody>
            <a:bodyPr rtlCol="0" anchor="ctr"/>
            <a:lstStyle/>
            <a:p>
              <a:endParaRPr lang="en-US"/>
            </a:p>
          </p:txBody>
        </p:sp>
        <p:sp>
          <p:nvSpPr>
            <p:cNvPr id="17" name="Freeform: Shape 6">
              <a:extLst>
                <a:ext uri="{FF2B5EF4-FFF2-40B4-BE49-F238E27FC236}">
                  <a16:creationId xmlns:a16="http://schemas.microsoft.com/office/drawing/2014/main" id="{9166709A-77F6-4A75-A60D-86E2CA5107E8}"/>
                </a:ext>
              </a:extLst>
            </p:cNvPr>
            <p:cNvSpPr/>
            <p:nvPr/>
          </p:nvSpPr>
          <p:spPr>
            <a:xfrm>
              <a:off x="3577844" y="5660428"/>
              <a:ext cx="1111036" cy="599954"/>
            </a:xfrm>
            <a:custGeom>
              <a:avLst/>
              <a:gdLst>
                <a:gd name="connsiteX0" fmla="*/ 0 w 1111036"/>
                <a:gd name="connsiteY0" fmla="*/ 397191 h 599954"/>
                <a:gd name="connsiteX1" fmla="*/ 213847 w 1111036"/>
                <a:gd name="connsiteY1" fmla="*/ 186884 h 599954"/>
                <a:gd name="connsiteX2" fmla="*/ 234340 w 1111036"/>
                <a:gd name="connsiteY2" fmla="*/ 146094 h 599954"/>
                <a:gd name="connsiteX3" fmla="*/ 311013 w 1111036"/>
                <a:gd name="connsiteY3" fmla="*/ 213065 h 599954"/>
                <a:gd name="connsiteX4" fmla="*/ 475511 w 1111036"/>
                <a:gd name="connsiteY4" fmla="*/ 334180 h 599954"/>
                <a:gd name="connsiteX5" fmla="*/ 564563 w 1111036"/>
                <a:gd name="connsiteY5" fmla="*/ 355537 h 599954"/>
                <a:gd name="connsiteX6" fmla="*/ 821179 w 1111036"/>
                <a:gd name="connsiteY6" fmla="*/ 308892 h 599954"/>
                <a:gd name="connsiteX7" fmla="*/ 905938 w 1111036"/>
                <a:gd name="connsiteY7" fmla="*/ 250788 h 599954"/>
                <a:gd name="connsiteX8" fmla="*/ 945194 w 1111036"/>
                <a:gd name="connsiteY8" fmla="*/ 26 h 599954"/>
                <a:gd name="connsiteX9" fmla="*/ 1044367 w 1111036"/>
                <a:gd name="connsiteY9" fmla="*/ 120165 h 599954"/>
                <a:gd name="connsiteX10" fmla="*/ 1061096 w 1111036"/>
                <a:gd name="connsiteY10" fmla="*/ 159477 h 599954"/>
                <a:gd name="connsiteX11" fmla="*/ 1107992 w 1111036"/>
                <a:gd name="connsiteY11" fmla="*/ 261271 h 599954"/>
                <a:gd name="connsiteX12" fmla="*/ 1071217 w 1111036"/>
                <a:gd name="connsiteY12" fmla="*/ 390193 h 599954"/>
                <a:gd name="connsiteX13" fmla="*/ 944274 w 1111036"/>
                <a:gd name="connsiteY13" fmla="*/ 500657 h 599954"/>
                <a:gd name="connsiteX14" fmla="*/ 663652 w 1111036"/>
                <a:gd name="connsiteY14" fmla="*/ 588148 h 599954"/>
                <a:gd name="connsiteX15" fmla="*/ 508438 w 1111036"/>
                <a:gd name="connsiteY15" fmla="*/ 588901 h 599954"/>
                <a:gd name="connsiteX16" fmla="*/ 335241 w 1111036"/>
                <a:gd name="connsiteY16" fmla="*/ 533083 h 599954"/>
                <a:gd name="connsiteX17" fmla="*/ 180557 w 1111036"/>
                <a:gd name="connsiteY17" fmla="*/ 473919 h 599954"/>
                <a:gd name="connsiteX18" fmla="*/ 0 w 1111036"/>
                <a:gd name="connsiteY18" fmla="*/ 397191 h 599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11036" h="599954">
                  <a:moveTo>
                    <a:pt x="0" y="397191"/>
                  </a:moveTo>
                  <a:cubicBezTo>
                    <a:pt x="40818" y="372098"/>
                    <a:pt x="203699" y="199737"/>
                    <a:pt x="213847" y="186884"/>
                  </a:cubicBezTo>
                  <a:cubicBezTo>
                    <a:pt x="216803" y="183148"/>
                    <a:pt x="233977" y="146122"/>
                    <a:pt x="234340" y="146094"/>
                  </a:cubicBezTo>
                  <a:cubicBezTo>
                    <a:pt x="237072" y="145927"/>
                    <a:pt x="285362" y="194189"/>
                    <a:pt x="311013" y="213065"/>
                  </a:cubicBezTo>
                  <a:cubicBezTo>
                    <a:pt x="365855" y="253381"/>
                    <a:pt x="420641" y="293836"/>
                    <a:pt x="475511" y="334180"/>
                  </a:cubicBezTo>
                  <a:cubicBezTo>
                    <a:pt x="501217" y="353083"/>
                    <a:pt x="533810" y="353975"/>
                    <a:pt x="564563" y="355537"/>
                  </a:cubicBezTo>
                  <a:cubicBezTo>
                    <a:pt x="652527" y="359998"/>
                    <a:pt x="739600" y="341094"/>
                    <a:pt x="821179" y="308892"/>
                  </a:cubicBezTo>
                  <a:cubicBezTo>
                    <a:pt x="854497" y="295760"/>
                    <a:pt x="889460" y="284552"/>
                    <a:pt x="905938" y="250788"/>
                  </a:cubicBezTo>
                  <a:cubicBezTo>
                    <a:pt x="919655" y="222684"/>
                    <a:pt x="942880" y="109403"/>
                    <a:pt x="945194" y="26"/>
                  </a:cubicBezTo>
                  <a:cubicBezTo>
                    <a:pt x="945222" y="-1926"/>
                    <a:pt x="1037843" y="107702"/>
                    <a:pt x="1044367" y="120165"/>
                  </a:cubicBezTo>
                  <a:cubicBezTo>
                    <a:pt x="1050975" y="132795"/>
                    <a:pt x="1055826" y="146234"/>
                    <a:pt x="1061096" y="159477"/>
                  </a:cubicBezTo>
                  <a:cubicBezTo>
                    <a:pt x="1072081" y="187107"/>
                    <a:pt x="1094525" y="234812"/>
                    <a:pt x="1107992" y="261271"/>
                  </a:cubicBezTo>
                  <a:cubicBezTo>
                    <a:pt x="1122350" y="289486"/>
                    <a:pt x="1081839" y="365016"/>
                    <a:pt x="1071217" y="390193"/>
                  </a:cubicBezTo>
                  <a:cubicBezTo>
                    <a:pt x="1046291" y="449328"/>
                    <a:pt x="1003020" y="479524"/>
                    <a:pt x="944274" y="500657"/>
                  </a:cubicBezTo>
                  <a:cubicBezTo>
                    <a:pt x="905185" y="514709"/>
                    <a:pt x="718187" y="573455"/>
                    <a:pt x="663652" y="588148"/>
                  </a:cubicBezTo>
                  <a:cubicBezTo>
                    <a:pt x="612434" y="601949"/>
                    <a:pt x="559739" y="605434"/>
                    <a:pt x="508438" y="588901"/>
                  </a:cubicBezTo>
                  <a:cubicBezTo>
                    <a:pt x="450697" y="570304"/>
                    <a:pt x="392983" y="551680"/>
                    <a:pt x="335241" y="533083"/>
                  </a:cubicBezTo>
                  <a:cubicBezTo>
                    <a:pt x="282630" y="516131"/>
                    <a:pt x="229767" y="499068"/>
                    <a:pt x="180557" y="473919"/>
                  </a:cubicBezTo>
                  <a:cubicBezTo>
                    <a:pt x="126106" y="446038"/>
                    <a:pt x="64015" y="389300"/>
                    <a:pt x="0" y="397191"/>
                  </a:cubicBezTo>
                  <a:close/>
                </a:path>
              </a:pathLst>
            </a:custGeom>
            <a:solidFill>
              <a:schemeClr val="accent2">
                <a:lumMod val="60000"/>
                <a:lumOff val="40000"/>
              </a:schemeClr>
            </a:solidFill>
            <a:ln w="2788" cap="flat">
              <a:noFill/>
              <a:prstDash val="solid"/>
              <a:miter/>
            </a:ln>
          </p:spPr>
          <p:txBody>
            <a:bodyPr rtlCol="0" anchor="ctr"/>
            <a:lstStyle/>
            <a:p>
              <a:endParaRPr lang="en-US"/>
            </a:p>
          </p:txBody>
        </p:sp>
        <p:sp>
          <p:nvSpPr>
            <p:cNvPr id="18" name="Freeform: Shape 7">
              <a:extLst>
                <a:ext uri="{FF2B5EF4-FFF2-40B4-BE49-F238E27FC236}">
                  <a16:creationId xmlns:a16="http://schemas.microsoft.com/office/drawing/2014/main" id="{4950ABE6-D4C1-441E-B6EE-B1D364932D7B}"/>
                </a:ext>
              </a:extLst>
            </p:cNvPr>
            <p:cNvSpPr/>
            <p:nvPr/>
          </p:nvSpPr>
          <p:spPr>
            <a:xfrm>
              <a:off x="3680279" y="4829406"/>
              <a:ext cx="1005146" cy="1194887"/>
            </a:xfrm>
            <a:custGeom>
              <a:avLst/>
              <a:gdLst>
                <a:gd name="connsiteX0" fmla="*/ 844181 w 1005146"/>
                <a:gd name="connsiteY0" fmla="*/ 831745 h 1194887"/>
                <a:gd name="connsiteX1" fmla="*/ 811728 w 1005146"/>
                <a:gd name="connsiteY1" fmla="*/ 1069347 h 1194887"/>
                <a:gd name="connsiteX2" fmla="*/ 770603 w 1005146"/>
                <a:gd name="connsiteY2" fmla="*/ 1122293 h 1194887"/>
                <a:gd name="connsiteX3" fmla="*/ 668197 w 1005146"/>
                <a:gd name="connsiteY3" fmla="*/ 1161104 h 1194887"/>
                <a:gd name="connsiteX4" fmla="*/ 546524 w 1005146"/>
                <a:gd name="connsiteY4" fmla="*/ 1187786 h 1194887"/>
                <a:gd name="connsiteX5" fmla="*/ 384730 w 1005146"/>
                <a:gd name="connsiteY5" fmla="*/ 1177080 h 1194887"/>
                <a:gd name="connsiteX6" fmla="*/ 312853 w 1005146"/>
                <a:gd name="connsiteY6" fmla="*/ 1124524 h 1194887"/>
                <a:gd name="connsiteX7" fmla="*/ 172528 w 1005146"/>
                <a:gd name="connsiteY7" fmla="*/ 1020500 h 1194887"/>
                <a:gd name="connsiteX8" fmla="*/ 133439 w 1005146"/>
                <a:gd name="connsiteY8" fmla="*/ 978260 h 1194887"/>
                <a:gd name="connsiteX9" fmla="*/ 138011 w 1005146"/>
                <a:gd name="connsiteY9" fmla="*/ 934459 h 1194887"/>
                <a:gd name="connsiteX10" fmla="*/ 140018 w 1005146"/>
                <a:gd name="connsiteY10" fmla="*/ 821680 h 1194887"/>
                <a:gd name="connsiteX11" fmla="*/ 122481 w 1005146"/>
                <a:gd name="connsiteY11" fmla="*/ 655370 h 1194887"/>
                <a:gd name="connsiteX12" fmla="*/ 91980 w 1005146"/>
                <a:gd name="connsiteY12" fmla="*/ 515853 h 1194887"/>
                <a:gd name="connsiteX13" fmla="*/ 30335 w 1005146"/>
                <a:gd name="connsiteY13" fmla="*/ 324227 h 1194887"/>
                <a:gd name="connsiteX14" fmla="*/ 223 w 1005146"/>
                <a:gd name="connsiteY14" fmla="*/ 192350 h 1194887"/>
                <a:gd name="connsiteX15" fmla="*/ 0 w 1005146"/>
                <a:gd name="connsiteY15" fmla="*/ 188781 h 1194887"/>
                <a:gd name="connsiteX16" fmla="*/ 61784 w 1005146"/>
                <a:gd name="connsiteY16" fmla="*/ 158419 h 1194887"/>
                <a:gd name="connsiteX17" fmla="*/ 131041 w 1005146"/>
                <a:gd name="connsiteY17" fmla="*/ 136225 h 1194887"/>
                <a:gd name="connsiteX18" fmla="*/ 260297 w 1005146"/>
                <a:gd name="connsiteY18" fmla="*/ 104608 h 1194887"/>
                <a:gd name="connsiteX19" fmla="*/ 315892 w 1005146"/>
                <a:gd name="connsiteY19" fmla="*/ 75166 h 1194887"/>
                <a:gd name="connsiteX20" fmla="*/ 414200 w 1005146"/>
                <a:gd name="connsiteY20" fmla="*/ 8670 h 1194887"/>
                <a:gd name="connsiteX21" fmla="*/ 526840 w 1005146"/>
                <a:gd name="connsiteY21" fmla="*/ 6244 h 1194887"/>
                <a:gd name="connsiteX22" fmla="*/ 605213 w 1005146"/>
                <a:gd name="connsiteY22" fmla="*/ 50408 h 1194887"/>
                <a:gd name="connsiteX23" fmla="*/ 678763 w 1005146"/>
                <a:gd name="connsiteY23" fmla="*/ 73298 h 1194887"/>
                <a:gd name="connsiteX24" fmla="*/ 870668 w 1005146"/>
                <a:gd name="connsiteY24" fmla="*/ 106783 h 1194887"/>
                <a:gd name="connsiteX25" fmla="*/ 947481 w 1005146"/>
                <a:gd name="connsiteY25" fmla="*/ 118800 h 1194887"/>
                <a:gd name="connsiteX26" fmla="*/ 944330 w 1005146"/>
                <a:gd name="connsiteY26" fmla="*/ 200909 h 1194887"/>
                <a:gd name="connsiteX27" fmla="*/ 968893 w 1005146"/>
                <a:gd name="connsiteY27" fmla="*/ 252908 h 1194887"/>
                <a:gd name="connsiteX28" fmla="*/ 1004804 w 1005146"/>
                <a:gd name="connsiteY28" fmla="*/ 325844 h 1194887"/>
                <a:gd name="connsiteX29" fmla="*/ 967220 w 1005146"/>
                <a:gd name="connsiteY29" fmla="*/ 398837 h 1194887"/>
                <a:gd name="connsiteX30" fmla="*/ 929637 w 1005146"/>
                <a:gd name="connsiteY30" fmla="*/ 427554 h 1194887"/>
                <a:gd name="connsiteX31" fmla="*/ 857341 w 1005146"/>
                <a:gd name="connsiteY31" fmla="*/ 549868 h 1194887"/>
                <a:gd name="connsiteX32" fmla="*/ 846356 w 1005146"/>
                <a:gd name="connsiteY32" fmla="*/ 703827 h 1194887"/>
                <a:gd name="connsiteX33" fmla="*/ 844181 w 1005146"/>
                <a:gd name="connsiteY33" fmla="*/ 831745 h 1194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005146" h="1194887">
                  <a:moveTo>
                    <a:pt x="844181" y="831745"/>
                  </a:moveTo>
                  <a:cubicBezTo>
                    <a:pt x="842648" y="912851"/>
                    <a:pt x="837685" y="994849"/>
                    <a:pt x="811728" y="1069347"/>
                  </a:cubicBezTo>
                  <a:cubicBezTo>
                    <a:pt x="803921" y="1091764"/>
                    <a:pt x="791905" y="1110918"/>
                    <a:pt x="770603" y="1122293"/>
                  </a:cubicBezTo>
                  <a:cubicBezTo>
                    <a:pt x="739600" y="1138827"/>
                    <a:pt x="701654" y="1150286"/>
                    <a:pt x="668197" y="1161104"/>
                  </a:cubicBezTo>
                  <a:cubicBezTo>
                    <a:pt x="628633" y="1173873"/>
                    <a:pt x="587843" y="1182935"/>
                    <a:pt x="546524" y="1187786"/>
                  </a:cubicBezTo>
                  <a:cubicBezTo>
                    <a:pt x="500576" y="1193167"/>
                    <a:pt x="425715" y="1204905"/>
                    <a:pt x="384730" y="1177080"/>
                  </a:cubicBezTo>
                  <a:cubicBezTo>
                    <a:pt x="360223" y="1160435"/>
                    <a:pt x="336719" y="1142033"/>
                    <a:pt x="312853" y="1124524"/>
                  </a:cubicBezTo>
                  <a:cubicBezTo>
                    <a:pt x="265901" y="1090091"/>
                    <a:pt x="219033" y="1055518"/>
                    <a:pt x="172528" y="1020500"/>
                  </a:cubicBezTo>
                  <a:cubicBezTo>
                    <a:pt x="158253" y="1009766"/>
                    <a:pt x="139405" y="995992"/>
                    <a:pt x="133439" y="978260"/>
                  </a:cubicBezTo>
                  <a:cubicBezTo>
                    <a:pt x="128531" y="963678"/>
                    <a:pt x="136394" y="949236"/>
                    <a:pt x="138011" y="934459"/>
                  </a:cubicBezTo>
                  <a:cubicBezTo>
                    <a:pt x="142054" y="897126"/>
                    <a:pt x="141831" y="859152"/>
                    <a:pt x="140018" y="821680"/>
                  </a:cubicBezTo>
                  <a:cubicBezTo>
                    <a:pt x="137314" y="765946"/>
                    <a:pt x="125325" y="710881"/>
                    <a:pt x="122481" y="655370"/>
                  </a:cubicBezTo>
                  <a:cubicBezTo>
                    <a:pt x="119944" y="605798"/>
                    <a:pt x="113559" y="561495"/>
                    <a:pt x="91980" y="515853"/>
                  </a:cubicBezTo>
                  <a:cubicBezTo>
                    <a:pt x="63095" y="454710"/>
                    <a:pt x="44303" y="390249"/>
                    <a:pt x="30335" y="324227"/>
                  </a:cubicBezTo>
                  <a:cubicBezTo>
                    <a:pt x="20994" y="280119"/>
                    <a:pt x="10288" y="236290"/>
                    <a:pt x="223" y="192350"/>
                  </a:cubicBezTo>
                  <a:cubicBezTo>
                    <a:pt x="-28" y="191207"/>
                    <a:pt x="84" y="189980"/>
                    <a:pt x="0" y="188781"/>
                  </a:cubicBezTo>
                  <a:cubicBezTo>
                    <a:pt x="20632" y="178744"/>
                    <a:pt x="41766" y="169571"/>
                    <a:pt x="61784" y="158419"/>
                  </a:cubicBezTo>
                  <a:cubicBezTo>
                    <a:pt x="83559" y="146291"/>
                    <a:pt x="107426" y="141969"/>
                    <a:pt x="131041" y="136225"/>
                  </a:cubicBezTo>
                  <a:cubicBezTo>
                    <a:pt x="174145" y="125742"/>
                    <a:pt x="217277" y="115370"/>
                    <a:pt x="260297" y="104608"/>
                  </a:cubicBezTo>
                  <a:cubicBezTo>
                    <a:pt x="281152" y="99395"/>
                    <a:pt x="300390" y="89887"/>
                    <a:pt x="315892" y="75166"/>
                  </a:cubicBezTo>
                  <a:cubicBezTo>
                    <a:pt x="344024" y="48456"/>
                    <a:pt x="378011" y="20742"/>
                    <a:pt x="414200" y="8670"/>
                  </a:cubicBezTo>
                  <a:cubicBezTo>
                    <a:pt x="452258" y="-4044"/>
                    <a:pt x="488977" y="-921"/>
                    <a:pt x="526840" y="6244"/>
                  </a:cubicBezTo>
                  <a:cubicBezTo>
                    <a:pt x="554972" y="11569"/>
                    <a:pt x="581486" y="33233"/>
                    <a:pt x="605213" y="50408"/>
                  </a:cubicBezTo>
                  <a:cubicBezTo>
                    <a:pt x="626793" y="66021"/>
                    <a:pt x="653280" y="68781"/>
                    <a:pt x="678763" y="73298"/>
                  </a:cubicBezTo>
                  <a:cubicBezTo>
                    <a:pt x="742722" y="84590"/>
                    <a:pt x="806681" y="95798"/>
                    <a:pt x="870668" y="106783"/>
                  </a:cubicBezTo>
                  <a:cubicBezTo>
                    <a:pt x="896207" y="111160"/>
                    <a:pt x="921858" y="114813"/>
                    <a:pt x="947481" y="118800"/>
                  </a:cubicBezTo>
                  <a:cubicBezTo>
                    <a:pt x="948791" y="146263"/>
                    <a:pt x="947425" y="173753"/>
                    <a:pt x="944330" y="200909"/>
                  </a:cubicBezTo>
                  <a:cubicBezTo>
                    <a:pt x="941625" y="224664"/>
                    <a:pt x="953754" y="238186"/>
                    <a:pt x="968893" y="252908"/>
                  </a:cubicBezTo>
                  <a:cubicBezTo>
                    <a:pt x="989163" y="272619"/>
                    <a:pt x="1002127" y="297629"/>
                    <a:pt x="1004804" y="325844"/>
                  </a:cubicBezTo>
                  <a:cubicBezTo>
                    <a:pt x="1007787" y="357210"/>
                    <a:pt x="990947" y="380352"/>
                    <a:pt x="967220" y="398837"/>
                  </a:cubicBezTo>
                  <a:cubicBezTo>
                    <a:pt x="954785" y="408539"/>
                    <a:pt x="940901" y="416262"/>
                    <a:pt x="929637" y="427554"/>
                  </a:cubicBezTo>
                  <a:cubicBezTo>
                    <a:pt x="896347" y="460872"/>
                    <a:pt x="870417" y="504645"/>
                    <a:pt x="857341" y="549868"/>
                  </a:cubicBezTo>
                  <a:cubicBezTo>
                    <a:pt x="842983" y="599552"/>
                    <a:pt x="848196" y="652777"/>
                    <a:pt x="846356" y="703827"/>
                  </a:cubicBezTo>
                  <a:cubicBezTo>
                    <a:pt x="844823" y="745342"/>
                    <a:pt x="844990" y="788418"/>
                    <a:pt x="844181" y="831745"/>
                  </a:cubicBezTo>
                  <a:close/>
                </a:path>
              </a:pathLst>
            </a:custGeom>
            <a:solidFill>
              <a:srgbClr val="F9B17D"/>
            </a:solidFill>
            <a:ln w="2788" cap="flat">
              <a:noFill/>
              <a:prstDash val="solid"/>
              <a:miter/>
            </a:ln>
          </p:spPr>
          <p:txBody>
            <a:bodyPr rtlCol="0" anchor="ctr"/>
            <a:lstStyle/>
            <a:p>
              <a:endParaRPr lang="en-US"/>
            </a:p>
          </p:txBody>
        </p:sp>
        <p:sp>
          <p:nvSpPr>
            <p:cNvPr id="19" name="Freeform: Shape 8">
              <a:extLst>
                <a:ext uri="{FF2B5EF4-FFF2-40B4-BE49-F238E27FC236}">
                  <a16:creationId xmlns:a16="http://schemas.microsoft.com/office/drawing/2014/main" id="{BD129475-630A-4637-B055-87051EA74A22}"/>
                </a:ext>
              </a:extLst>
            </p:cNvPr>
            <p:cNvSpPr/>
            <p:nvPr/>
          </p:nvSpPr>
          <p:spPr>
            <a:xfrm>
              <a:off x="3848430" y="5418586"/>
              <a:ext cx="672267" cy="387510"/>
            </a:xfrm>
            <a:custGeom>
              <a:avLst/>
              <a:gdLst>
                <a:gd name="connsiteX0" fmla="*/ 0 w 672267"/>
                <a:gd name="connsiteY0" fmla="*/ 62677 h 387510"/>
                <a:gd name="connsiteX1" fmla="*/ 53671 w 672267"/>
                <a:gd name="connsiteY1" fmla="*/ 78485 h 387510"/>
                <a:gd name="connsiteX2" fmla="*/ 234451 w 672267"/>
                <a:gd name="connsiteY2" fmla="*/ 140743 h 387510"/>
                <a:gd name="connsiteX3" fmla="*/ 331171 w 672267"/>
                <a:gd name="connsiteY3" fmla="*/ 144424 h 387510"/>
                <a:gd name="connsiteX4" fmla="*/ 512369 w 672267"/>
                <a:gd name="connsiteY4" fmla="*/ 100065 h 387510"/>
                <a:gd name="connsiteX5" fmla="*/ 603903 w 672267"/>
                <a:gd name="connsiteY5" fmla="*/ 53866 h 387510"/>
                <a:gd name="connsiteX6" fmla="*/ 672267 w 672267"/>
                <a:gd name="connsiteY6" fmla="*/ 0 h 387510"/>
                <a:gd name="connsiteX7" fmla="*/ 339925 w 672267"/>
                <a:gd name="connsiteY7" fmla="*/ 384312 h 387510"/>
                <a:gd name="connsiteX8" fmla="*/ 330892 w 672267"/>
                <a:gd name="connsiteY8" fmla="*/ 384507 h 387510"/>
                <a:gd name="connsiteX9" fmla="*/ 0 w 672267"/>
                <a:gd name="connsiteY9" fmla="*/ 62677 h 387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2267" h="387510">
                  <a:moveTo>
                    <a:pt x="0" y="62677"/>
                  </a:moveTo>
                  <a:cubicBezTo>
                    <a:pt x="19210" y="65465"/>
                    <a:pt x="36357" y="72268"/>
                    <a:pt x="53671" y="78485"/>
                  </a:cubicBezTo>
                  <a:cubicBezTo>
                    <a:pt x="113671" y="100037"/>
                    <a:pt x="173699" y="121450"/>
                    <a:pt x="234451" y="140743"/>
                  </a:cubicBezTo>
                  <a:cubicBezTo>
                    <a:pt x="266013" y="150753"/>
                    <a:pt x="298299" y="152844"/>
                    <a:pt x="331171" y="144424"/>
                  </a:cubicBezTo>
                  <a:cubicBezTo>
                    <a:pt x="391422" y="129033"/>
                    <a:pt x="451896" y="114535"/>
                    <a:pt x="512369" y="100065"/>
                  </a:cubicBezTo>
                  <a:cubicBezTo>
                    <a:pt x="546635" y="91868"/>
                    <a:pt x="577081" y="76952"/>
                    <a:pt x="603903" y="53866"/>
                  </a:cubicBezTo>
                  <a:cubicBezTo>
                    <a:pt x="625845" y="34963"/>
                    <a:pt x="648931" y="17398"/>
                    <a:pt x="672267" y="0"/>
                  </a:cubicBezTo>
                  <a:cubicBezTo>
                    <a:pt x="662620" y="11180"/>
                    <a:pt x="346199" y="374777"/>
                    <a:pt x="339925" y="384312"/>
                  </a:cubicBezTo>
                  <a:cubicBezTo>
                    <a:pt x="336691" y="389219"/>
                    <a:pt x="334266" y="387825"/>
                    <a:pt x="330892" y="384507"/>
                  </a:cubicBezTo>
                  <a:cubicBezTo>
                    <a:pt x="318569" y="372351"/>
                    <a:pt x="17983" y="79991"/>
                    <a:pt x="0" y="62677"/>
                  </a:cubicBezTo>
                  <a:close/>
                </a:path>
              </a:pathLst>
            </a:custGeom>
            <a:solidFill>
              <a:srgbClr val="D47E41"/>
            </a:solidFill>
            <a:ln w="2788" cap="flat">
              <a:noFill/>
              <a:prstDash val="solid"/>
              <a:miter/>
            </a:ln>
          </p:spPr>
          <p:txBody>
            <a:bodyPr rtlCol="0" anchor="ctr"/>
            <a:lstStyle/>
            <a:p>
              <a:endParaRPr lang="en-US"/>
            </a:p>
          </p:txBody>
        </p:sp>
        <p:sp>
          <p:nvSpPr>
            <p:cNvPr id="20" name="Freeform: Shape 9">
              <a:extLst>
                <a:ext uri="{FF2B5EF4-FFF2-40B4-BE49-F238E27FC236}">
                  <a16:creationId xmlns:a16="http://schemas.microsoft.com/office/drawing/2014/main" id="{B9257B5E-E0E5-4E91-82CE-BF60EB5A38CB}"/>
                </a:ext>
              </a:extLst>
            </p:cNvPr>
            <p:cNvSpPr/>
            <p:nvPr/>
          </p:nvSpPr>
          <p:spPr>
            <a:xfrm>
              <a:off x="3972711" y="5015811"/>
              <a:ext cx="389231" cy="129256"/>
            </a:xfrm>
            <a:custGeom>
              <a:avLst/>
              <a:gdLst>
                <a:gd name="connsiteX0" fmla="*/ 3023 w 389231"/>
                <a:gd name="connsiteY0" fmla="*/ 114876 h 129256"/>
                <a:gd name="connsiteX1" fmla="*/ 16072 w 389231"/>
                <a:gd name="connsiteY1" fmla="*/ 104560 h 129256"/>
                <a:gd name="connsiteX2" fmla="*/ 39408 w 389231"/>
                <a:gd name="connsiteY2" fmla="*/ 71159 h 129256"/>
                <a:gd name="connsiteX3" fmla="*/ 102419 w 389231"/>
                <a:gd name="connsiteY3" fmla="*/ 17320 h 129256"/>
                <a:gd name="connsiteX4" fmla="*/ 157958 w 389231"/>
                <a:gd name="connsiteY4" fmla="*/ 5192 h 129256"/>
                <a:gd name="connsiteX5" fmla="*/ 210403 w 389231"/>
                <a:gd name="connsiteY5" fmla="*/ 341 h 129256"/>
                <a:gd name="connsiteX6" fmla="*/ 239343 w 389231"/>
                <a:gd name="connsiteY6" fmla="*/ 1623 h 129256"/>
                <a:gd name="connsiteX7" fmla="*/ 284594 w 389231"/>
                <a:gd name="connsiteY7" fmla="*/ 17320 h 129256"/>
                <a:gd name="connsiteX8" fmla="*/ 374204 w 389231"/>
                <a:gd name="connsiteY8" fmla="*/ 77738 h 129256"/>
                <a:gd name="connsiteX9" fmla="*/ 389231 w 389231"/>
                <a:gd name="connsiteY9" fmla="*/ 91205 h 129256"/>
                <a:gd name="connsiteX10" fmla="*/ 368432 w 389231"/>
                <a:gd name="connsiteY10" fmla="*/ 96028 h 129256"/>
                <a:gd name="connsiteX11" fmla="*/ 340663 w 389231"/>
                <a:gd name="connsiteY11" fmla="*/ 96112 h 129256"/>
                <a:gd name="connsiteX12" fmla="*/ 251192 w 389231"/>
                <a:gd name="connsiteY12" fmla="*/ 113872 h 129256"/>
                <a:gd name="connsiteX13" fmla="*/ 194148 w 389231"/>
                <a:gd name="connsiteY13" fmla="*/ 124467 h 129256"/>
                <a:gd name="connsiteX14" fmla="*/ 83655 w 389231"/>
                <a:gd name="connsiteY14" fmla="*/ 127367 h 129256"/>
                <a:gd name="connsiteX15" fmla="*/ 5979 w 389231"/>
                <a:gd name="connsiteY15" fmla="*/ 124997 h 129256"/>
                <a:gd name="connsiteX16" fmla="*/ 3023 w 389231"/>
                <a:gd name="connsiteY16" fmla="*/ 114876 h 129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9231" h="129256">
                  <a:moveTo>
                    <a:pt x="3023" y="114876"/>
                  </a:moveTo>
                  <a:cubicBezTo>
                    <a:pt x="7122" y="111140"/>
                    <a:pt x="11667" y="107934"/>
                    <a:pt x="16072" y="104560"/>
                  </a:cubicBezTo>
                  <a:cubicBezTo>
                    <a:pt x="27392" y="95889"/>
                    <a:pt x="33107" y="83343"/>
                    <a:pt x="39408" y="71159"/>
                  </a:cubicBezTo>
                  <a:cubicBezTo>
                    <a:pt x="53042" y="44672"/>
                    <a:pt x="76155" y="29003"/>
                    <a:pt x="102419" y="17320"/>
                  </a:cubicBezTo>
                  <a:cubicBezTo>
                    <a:pt x="120040" y="9486"/>
                    <a:pt x="138804" y="7395"/>
                    <a:pt x="157958" y="5192"/>
                  </a:cubicBezTo>
                  <a:cubicBezTo>
                    <a:pt x="175356" y="3185"/>
                    <a:pt x="190551" y="3324"/>
                    <a:pt x="210403" y="341"/>
                  </a:cubicBezTo>
                  <a:cubicBezTo>
                    <a:pt x="222698" y="-496"/>
                    <a:pt x="229557" y="313"/>
                    <a:pt x="239343" y="1623"/>
                  </a:cubicBezTo>
                  <a:cubicBezTo>
                    <a:pt x="255877" y="3826"/>
                    <a:pt x="270653" y="9179"/>
                    <a:pt x="284594" y="17320"/>
                  </a:cubicBezTo>
                  <a:cubicBezTo>
                    <a:pt x="294854" y="23315"/>
                    <a:pt x="354492" y="63854"/>
                    <a:pt x="374204" y="77738"/>
                  </a:cubicBezTo>
                  <a:cubicBezTo>
                    <a:pt x="379529" y="81475"/>
                    <a:pt x="384241" y="85573"/>
                    <a:pt x="389231" y="91205"/>
                  </a:cubicBezTo>
                  <a:cubicBezTo>
                    <a:pt x="381759" y="92878"/>
                    <a:pt x="375709" y="96279"/>
                    <a:pt x="368432" y="96028"/>
                  </a:cubicBezTo>
                  <a:cubicBezTo>
                    <a:pt x="359204" y="95694"/>
                    <a:pt x="349919" y="96001"/>
                    <a:pt x="340663" y="96112"/>
                  </a:cubicBezTo>
                  <a:cubicBezTo>
                    <a:pt x="322317" y="96335"/>
                    <a:pt x="263153" y="110861"/>
                    <a:pt x="251192" y="113872"/>
                  </a:cubicBezTo>
                  <a:cubicBezTo>
                    <a:pt x="232958" y="118445"/>
                    <a:pt x="194733" y="124383"/>
                    <a:pt x="194148" y="124467"/>
                  </a:cubicBezTo>
                  <a:cubicBezTo>
                    <a:pt x="157456" y="130015"/>
                    <a:pt x="120403" y="130406"/>
                    <a:pt x="83655" y="127367"/>
                  </a:cubicBezTo>
                  <a:cubicBezTo>
                    <a:pt x="69520" y="126196"/>
                    <a:pt x="10747" y="125554"/>
                    <a:pt x="5979" y="124997"/>
                  </a:cubicBezTo>
                  <a:cubicBezTo>
                    <a:pt x="2661" y="124049"/>
                    <a:pt x="-3835" y="121094"/>
                    <a:pt x="3023" y="114876"/>
                  </a:cubicBezTo>
                  <a:close/>
                </a:path>
              </a:pathLst>
            </a:custGeom>
            <a:solidFill>
              <a:srgbClr val="EE3F95"/>
            </a:solidFill>
            <a:ln w="2788" cap="flat">
              <a:noFill/>
              <a:prstDash val="solid"/>
              <a:miter/>
            </a:ln>
          </p:spPr>
          <p:txBody>
            <a:bodyPr rtlCol="0" anchor="ctr"/>
            <a:lstStyle/>
            <a:p>
              <a:endParaRPr lang="en-US"/>
            </a:p>
          </p:txBody>
        </p:sp>
        <p:sp>
          <p:nvSpPr>
            <p:cNvPr id="21" name="Freeform: Shape 10">
              <a:extLst>
                <a:ext uri="{FF2B5EF4-FFF2-40B4-BE49-F238E27FC236}">
                  <a16:creationId xmlns:a16="http://schemas.microsoft.com/office/drawing/2014/main" id="{83C65B6A-2CB9-4947-966E-3C7F3D77CFCE}"/>
                </a:ext>
              </a:extLst>
            </p:cNvPr>
            <p:cNvSpPr/>
            <p:nvPr/>
          </p:nvSpPr>
          <p:spPr>
            <a:xfrm>
              <a:off x="4048867" y="4861079"/>
              <a:ext cx="59816" cy="37610"/>
            </a:xfrm>
            <a:custGeom>
              <a:avLst/>
              <a:gdLst>
                <a:gd name="connsiteX0" fmla="*/ 29721 w 59816"/>
                <a:gd name="connsiteY0" fmla="*/ 37611 h 37610"/>
                <a:gd name="connsiteX1" fmla="*/ 3931 w 59816"/>
                <a:gd name="connsiteY1" fmla="*/ 30696 h 37610"/>
                <a:gd name="connsiteX2" fmla="*/ 1700 w 59816"/>
                <a:gd name="connsiteY2" fmla="*/ 21635 h 37610"/>
                <a:gd name="connsiteX3" fmla="*/ 39981 w 59816"/>
                <a:gd name="connsiteY3" fmla="*/ 139 h 37610"/>
                <a:gd name="connsiteX4" fmla="*/ 59135 w 59816"/>
                <a:gd name="connsiteY4" fmla="*/ 11625 h 37610"/>
                <a:gd name="connsiteX5" fmla="*/ 58940 w 59816"/>
                <a:gd name="connsiteY5" fmla="*/ 14748 h 37610"/>
                <a:gd name="connsiteX6" fmla="*/ 34795 w 59816"/>
                <a:gd name="connsiteY6" fmla="*/ 36579 h 37610"/>
                <a:gd name="connsiteX7" fmla="*/ 29721 w 59816"/>
                <a:gd name="connsiteY7" fmla="*/ 37611 h 37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816" h="37610">
                  <a:moveTo>
                    <a:pt x="29721" y="37611"/>
                  </a:moveTo>
                  <a:cubicBezTo>
                    <a:pt x="20827" y="35938"/>
                    <a:pt x="12044" y="34627"/>
                    <a:pt x="3931" y="30696"/>
                  </a:cubicBezTo>
                  <a:cubicBezTo>
                    <a:pt x="-558" y="28521"/>
                    <a:pt x="-1060" y="26151"/>
                    <a:pt x="1700" y="21635"/>
                  </a:cubicBezTo>
                  <a:cubicBezTo>
                    <a:pt x="10567" y="7248"/>
                    <a:pt x="24869" y="2508"/>
                    <a:pt x="39981" y="139"/>
                  </a:cubicBezTo>
                  <a:cubicBezTo>
                    <a:pt x="48429" y="-1200"/>
                    <a:pt x="59832" y="7499"/>
                    <a:pt x="59135" y="11625"/>
                  </a:cubicBezTo>
                  <a:cubicBezTo>
                    <a:pt x="60250" y="12434"/>
                    <a:pt x="59860" y="13800"/>
                    <a:pt x="58940" y="14748"/>
                  </a:cubicBezTo>
                  <a:cubicBezTo>
                    <a:pt x="51384" y="22583"/>
                    <a:pt x="45780" y="32564"/>
                    <a:pt x="34795" y="36579"/>
                  </a:cubicBezTo>
                  <a:cubicBezTo>
                    <a:pt x="33178" y="37164"/>
                    <a:pt x="31366" y="37276"/>
                    <a:pt x="29721" y="37611"/>
                  </a:cubicBezTo>
                  <a:close/>
                </a:path>
              </a:pathLst>
            </a:custGeom>
            <a:solidFill>
              <a:srgbClr val="CB7436"/>
            </a:solidFill>
            <a:ln w="2788" cap="flat">
              <a:noFill/>
              <a:prstDash val="solid"/>
              <a:miter/>
            </a:ln>
          </p:spPr>
          <p:txBody>
            <a:bodyPr rtlCol="0" anchor="ctr"/>
            <a:lstStyle/>
            <a:p>
              <a:endParaRPr lang="en-US"/>
            </a:p>
          </p:txBody>
        </p:sp>
        <p:sp>
          <p:nvSpPr>
            <p:cNvPr id="22" name="Freeform: Shape 11">
              <a:extLst>
                <a:ext uri="{FF2B5EF4-FFF2-40B4-BE49-F238E27FC236}">
                  <a16:creationId xmlns:a16="http://schemas.microsoft.com/office/drawing/2014/main" id="{754A2042-DD95-4531-BA40-A049360A5EDA}"/>
                </a:ext>
              </a:extLst>
            </p:cNvPr>
            <p:cNvSpPr/>
            <p:nvPr/>
          </p:nvSpPr>
          <p:spPr>
            <a:xfrm>
              <a:off x="4168292" y="4861492"/>
              <a:ext cx="54194" cy="34018"/>
            </a:xfrm>
            <a:custGeom>
              <a:avLst/>
              <a:gdLst>
                <a:gd name="connsiteX0" fmla="*/ 36122 w 54194"/>
                <a:gd name="connsiteY0" fmla="*/ 34018 h 34018"/>
                <a:gd name="connsiteX1" fmla="*/ 1773 w 54194"/>
                <a:gd name="connsiteY1" fmla="*/ 15394 h 34018"/>
                <a:gd name="connsiteX2" fmla="*/ 4338 w 54194"/>
                <a:gd name="connsiteY2" fmla="*/ 2290 h 34018"/>
                <a:gd name="connsiteX3" fmla="*/ 13511 w 54194"/>
                <a:gd name="connsiteY3" fmla="*/ 171 h 34018"/>
                <a:gd name="connsiteX4" fmla="*/ 43093 w 54194"/>
                <a:gd name="connsiteY4" fmla="*/ 6667 h 34018"/>
                <a:gd name="connsiteX5" fmla="*/ 53548 w 54194"/>
                <a:gd name="connsiteY5" fmla="*/ 23814 h 34018"/>
                <a:gd name="connsiteX6" fmla="*/ 36122 w 54194"/>
                <a:gd name="connsiteY6" fmla="*/ 34018 h 34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194" h="34018">
                  <a:moveTo>
                    <a:pt x="36122" y="34018"/>
                  </a:moveTo>
                  <a:cubicBezTo>
                    <a:pt x="21150" y="33433"/>
                    <a:pt x="11671" y="23563"/>
                    <a:pt x="1773" y="15394"/>
                  </a:cubicBezTo>
                  <a:cubicBezTo>
                    <a:pt x="-1796" y="12438"/>
                    <a:pt x="518" y="5691"/>
                    <a:pt x="4338" y="2290"/>
                  </a:cubicBezTo>
                  <a:cubicBezTo>
                    <a:pt x="8325" y="-24"/>
                    <a:pt x="10779" y="-247"/>
                    <a:pt x="13511" y="171"/>
                  </a:cubicBezTo>
                  <a:cubicBezTo>
                    <a:pt x="24245" y="1816"/>
                    <a:pt x="32972" y="784"/>
                    <a:pt x="43093" y="6667"/>
                  </a:cubicBezTo>
                  <a:cubicBezTo>
                    <a:pt x="50035" y="10710"/>
                    <a:pt x="56252" y="14641"/>
                    <a:pt x="53548" y="23814"/>
                  </a:cubicBezTo>
                  <a:cubicBezTo>
                    <a:pt x="50899" y="32680"/>
                    <a:pt x="42842" y="32903"/>
                    <a:pt x="36122" y="34018"/>
                  </a:cubicBezTo>
                  <a:close/>
                </a:path>
              </a:pathLst>
            </a:custGeom>
            <a:solidFill>
              <a:srgbClr val="CB7435"/>
            </a:solidFill>
            <a:ln w="2788" cap="flat">
              <a:noFill/>
              <a:prstDash val="solid"/>
              <a:miter/>
            </a:ln>
          </p:spPr>
          <p:txBody>
            <a:bodyPr rtlCol="0" anchor="ctr"/>
            <a:lstStyle/>
            <a:p>
              <a:endParaRPr lang="en-US"/>
            </a:p>
          </p:txBody>
        </p:sp>
        <p:sp>
          <p:nvSpPr>
            <p:cNvPr id="23" name="Freeform: Shape 12">
              <a:extLst>
                <a:ext uri="{FF2B5EF4-FFF2-40B4-BE49-F238E27FC236}">
                  <a16:creationId xmlns:a16="http://schemas.microsoft.com/office/drawing/2014/main" id="{902F8602-E2DD-4D01-B5CF-2AB287728BC8}"/>
                </a:ext>
              </a:extLst>
            </p:cNvPr>
            <p:cNvSpPr/>
            <p:nvPr/>
          </p:nvSpPr>
          <p:spPr>
            <a:xfrm>
              <a:off x="3389006" y="4532360"/>
              <a:ext cx="1476076" cy="492462"/>
            </a:xfrm>
            <a:custGeom>
              <a:avLst/>
              <a:gdLst>
                <a:gd name="connsiteX0" fmla="*/ 0 w 1476076"/>
                <a:gd name="connsiteY0" fmla="*/ 135530 h 492462"/>
                <a:gd name="connsiteX1" fmla="*/ 114396 w 1476076"/>
                <a:gd name="connsiteY1" fmla="*/ 305241 h 492462"/>
                <a:gd name="connsiteX2" fmla="*/ 185102 w 1476076"/>
                <a:gd name="connsiteY2" fmla="*/ 420474 h 492462"/>
                <a:gd name="connsiteX3" fmla="*/ 205595 w 1476076"/>
                <a:gd name="connsiteY3" fmla="*/ 470436 h 492462"/>
                <a:gd name="connsiteX4" fmla="*/ 230492 w 1476076"/>
                <a:gd name="connsiteY4" fmla="*/ 479832 h 492462"/>
                <a:gd name="connsiteX5" fmla="*/ 270056 w 1476076"/>
                <a:gd name="connsiteY5" fmla="*/ 492351 h 492462"/>
                <a:gd name="connsiteX6" fmla="*/ 305548 w 1476076"/>
                <a:gd name="connsiteY6" fmla="*/ 482202 h 492462"/>
                <a:gd name="connsiteX7" fmla="*/ 384256 w 1476076"/>
                <a:gd name="connsiteY7" fmla="*/ 445873 h 492462"/>
                <a:gd name="connsiteX8" fmla="*/ 625901 w 1476076"/>
                <a:gd name="connsiteY8" fmla="*/ 359414 h 492462"/>
                <a:gd name="connsiteX9" fmla="*/ 735445 w 1476076"/>
                <a:gd name="connsiteY9" fmla="*/ 303457 h 492462"/>
                <a:gd name="connsiteX10" fmla="*/ 836152 w 1476076"/>
                <a:gd name="connsiteY10" fmla="*/ 316673 h 492462"/>
                <a:gd name="connsiteX11" fmla="*/ 922583 w 1476076"/>
                <a:gd name="connsiteY11" fmla="*/ 362091 h 492462"/>
                <a:gd name="connsiteX12" fmla="*/ 1014311 w 1476076"/>
                <a:gd name="connsiteY12" fmla="*/ 380436 h 492462"/>
                <a:gd name="connsiteX13" fmla="*/ 1235352 w 1476076"/>
                <a:gd name="connsiteY13" fmla="*/ 417964 h 492462"/>
                <a:gd name="connsiteX14" fmla="*/ 1257183 w 1476076"/>
                <a:gd name="connsiteY14" fmla="*/ 417212 h 492462"/>
                <a:gd name="connsiteX15" fmla="*/ 1281188 w 1476076"/>
                <a:gd name="connsiteY15" fmla="*/ 385232 h 492462"/>
                <a:gd name="connsiteX16" fmla="*/ 1417443 w 1476076"/>
                <a:gd name="connsiteY16" fmla="*/ 199600 h 492462"/>
                <a:gd name="connsiteX17" fmla="*/ 1476077 w 1476076"/>
                <a:gd name="connsiteY17" fmla="*/ 0 h 492462"/>
                <a:gd name="connsiteX18" fmla="*/ 0 w 1476076"/>
                <a:gd name="connsiteY18" fmla="*/ 135530 h 49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76076" h="492462">
                  <a:moveTo>
                    <a:pt x="0" y="135530"/>
                  </a:moveTo>
                  <a:cubicBezTo>
                    <a:pt x="33541" y="184266"/>
                    <a:pt x="81385" y="256171"/>
                    <a:pt x="114396" y="305241"/>
                  </a:cubicBezTo>
                  <a:cubicBezTo>
                    <a:pt x="139545" y="342658"/>
                    <a:pt x="168513" y="377788"/>
                    <a:pt x="185102" y="420474"/>
                  </a:cubicBezTo>
                  <a:cubicBezTo>
                    <a:pt x="191013" y="435725"/>
                    <a:pt x="192741" y="458392"/>
                    <a:pt x="205595" y="470436"/>
                  </a:cubicBezTo>
                  <a:cubicBezTo>
                    <a:pt x="212147" y="476570"/>
                    <a:pt x="221821" y="477518"/>
                    <a:pt x="230492" y="479832"/>
                  </a:cubicBezTo>
                  <a:cubicBezTo>
                    <a:pt x="243736" y="483373"/>
                    <a:pt x="256227" y="491208"/>
                    <a:pt x="270056" y="492351"/>
                  </a:cubicBezTo>
                  <a:cubicBezTo>
                    <a:pt x="282212" y="493355"/>
                    <a:pt x="294814" y="487388"/>
                    <a:pt x="305548" y="482202"/>
                  </a:cubicBezTo>
                  <a:cubicBezTo>
                    <a:pt x="332035" y="469433"/>
                    <a:pt x="355901" y="455102"/>
                    <a:pt x="384256" y="445873"/>
                  </a:cubicBezTo>
                  <a:cubicBezTo>
                    <a:pt x="463215" y="420195"/>
                    <a:pt x="563559" y="420501"/>
                    <a:pt x="625901" y="359414"/>
                  </a:cubicBezTo>
                  <a:cubicBezTo>
                    <a:pt x="656012" y="329916"/>
                    <a:pt x="694823" y="306357"/>
                    <a:pt x="735445" y="303457"/>
                  </a:cubicBezTo>
                  <a:cubicBezTo>
                    <a:pt x="769432" y="301031"/>
                    <a:pt x="803977" y="305381"/>
                    <a:pt x="836152" y="316673"/>
                  </a:cubicBezTo>
                  <a:cubicBezTo>
                    <a:pt x="861496" y="325567"/>
                    <a:pt x="897462" y="352751"/>
                    <a:pt x="922583" y="362091"/>
                  </a:cubicBezTo>
                  <a:cubicBezTo>
                    <a:pt x="951495" y="372797"/>
                    <a:pt x="984060" y="375195"/>
                    <a:pt x="1014311" y="380436"/>
                  </a:cubicBezTo>
                  <a:cubicBezTo>
                    <a:pt x="1087945" y="393178"/>
                    <a:pt x="1161551" y="406338"/>
                    <a:pt x="1235352" y="417964"/>
                  </a:cubicBezTo>
                  <a:cubicBezTo>
                    <a:pt x="1244163" y="419358"/>
                    <a:pt x="1249265" y="422955"/>
                    <a:pt x="1257183" y="417212"/>
                  </a:cubicBezTo>
                  <a:cubicBezTo>
                    <a:pt x="1268140" y="409293"/>
                    <a:pt x="1273772" y="396106"/>
                    <a:pt x="1281188" y="385232"/>
                  </a:cubicBezTo>
                  <a:cubicBezTo>
                    <a:pt x="1290612" y="371347"/>
                    <a:pt x="1404618" y="223522"/>
                    <a:pt x="1417443" y="199600"/>
                  </a:cubicBezTo>
                  <a:cubicBezTo>
                    <a:pt x="1445101" y="147992"/>
                    <a:pt x="1468103" y="50771"/>
                    <a:pt x="1476077" y="0"/>
                  </a:cubicBezTo>
                  <a:lnTo>
                    <a:pt x="0" y="135530"/>
                  </a:lnTo>
                  <a:close/>
                </a:path>
              </a:pathLst>
            </a:custGeom>
            <a:solidFill>
              <a:schemeClr val="bg1">
                <a:lumMod val="50000"/>
              </a:schemeClr>
            </a:solidFill>
            <a:ln w="2788" cap="flat">
              <a:noFill/>
              <a:prstDash val="solid"/>
              <a:miter/>
            </a:ln>
          </p:spPr>
          <p:txBody>
            <a:bodyPr rtlCol="0" anchor="ctr"/>
            <a:lstStyle/>
            <a:p>
              <a:endParaRPr lang="en-US"/>
            </a:p>
          </p:txBody>
        </p:sp>
        <p:sp>
          <p:nvSpPr>
            <p:cNvPr id="24" name="Freeform: Shape 13">
              <a:extLst>
                <a:ext uri="{FF2B5EF4-FFF2-40B4-BE49-F238E27FC236}">
                  <a16:creationId xmlns:a16="http://schemas.microsoft.com/office/drawing/2014/main" id="{64F805B4-0E04-44B3-960D-DE193C96A8CF}"/>
                </a:ext>
              </a:extLst>
            </p:cNvPr>
            <p:cNvSpPr/>
            <p:nvPr/>
          </p:nvSpPr>
          <p:spPr>
            <a:xfrm>
              <a:off x="3349050" y="4000174"/>
              <a:ext cx="1530507" cy="770128"/>
            </a:xfrm>
            <a:custGeom>
              <a:avLst/>
              <a:gdLst>
                <a:gd name="connsiteX0" fmla="*/ 1529388 w 1530507"/>
                <a:gd name="connsiteY0" fmla="*/ 453896 h 770128"/>
                <a:gd name="connsiteX1" fmla="*/ 1524397 w 1530507"/>
                <a:gd name="connsiteY1" fmla="*/ 262995 h 770128"/>
                <a:gd name="connsiteX2" fmla="*/ 1499555 w 1530507"/>
                <a:gd name="connsiteY2" fmla="*/ 140793 h 770128"/>
                <a:gd name="connsiteX3" fmla="*/ 1423914 w 1530507"/>
                <a:gd name="connsiteY3" fmla="*/ 57261 h 770128"/>
                <a:gd name="connsiteX4" fmla="*/ 1376181 w 1530507"/>
                <a:gd name="connsiteY4" fmla="*/ 31360 h 770128"/>
                <a:gd name="connsiteX5" fmla="*/ 1263152 w 1530507"/>
                <a:gd name="connsiteY5" fmla="*/ 10449 h 770128"/>
                <a:gd name="connsiteX6" fmla="*/ 932818 w 1530507"/>
                <a:gd name="connsiteY6" fmla="*/ 18618 h 770128"/>
                <a:gd name="connsiteX7" fmla="*/ 586954 w 1530507"/>
                <a:gd name="connsiteY7" fmla="*/ 50932 h 770128"/>
                <a:gd name="connsiteX8" fmla="*/ 185272 w 1530507"/>
                <a:gd name="connsiteY8" fmla="*/ 88098 h 770128"/>
                <a:gd name="connsiteX9" fmla="*/ 87633 w 1530507"/>
                <a:gd name="connsiteY9" fmla="*/ 122140 h 770128"/>
                <a:gd name="connsiteX10" fmla="*/ 21555 w 1530507"/>
                <a:gd name="connsiteY10" fmla="*/ 187689 h 770128"/>
                <a:gd name="connsiteX11" fmla="*/ 3543 w 1530507"/>
                <a:gd name="connsiteY11" fmla="*/ 226555 h 770128"/>
                <a:gd name="connsiteX12" fmla="*/ 4408 w 1530507"/>
                <a:gd name="connsiteY12" fmla="*/ 422837 h 770128"/>
                <a:gd name="connsiteX13" fmla="*/ 7837 w 1530507"/>
                <a:gd name="connsiteY13" fmla="*/ 540551 h 770128"/>
                <a:gd name="connsiteX14" fmla="*/ 13246 w 1530507"/>
                <a:gd name="connsiteY14" fmla="*/ 613236 h 770128"/>
                <a:gd name="connsiteX15" fmla="*/ 22865 w 1530507"/>
                <a:gd name="connsiteY15" fmla="*/ 657930 h 770128"/>
                <a:gd name="connsiteX16" fmla="*/ 46173 w 1530507"/>
                <a:gd name="connsiteY16" fmla="*/ 693868 h 770128"/>
                <a:gd name="connsiteX17" fmla="*/ 120839 w 1530507"/>
                <a:gd name="connsiteY17" fmla="*/ 749463 h 770128"/>
                <a:gd name="connsiteX18" fmla="*/ 222298 w 1530507"/>
                <a:gd name="connsiteY18" fmla="*/ 769426 h 770128"/>
                <a:gd name="connsiteX19" fmla="*/ 625206 w 1530507"/>
                <a:gd name="connsiteY19" fmla="*/ 749658 h 770128"/>
                <a:gd name="connsiteX20" fmla="*/ 972158 w 1530507"/>
                <a:gd name="connsiteY20" fmla="*/ 732958 h 770128"/>
                <a:gd name="connsiteX21" fmla="*/ 1300373 w 1530507"/>
                <a:gd name="connsiteY21" fmla="*/ 694538 h 770128"/>
                <a:gd name="connsiteX22" fmla="*/ 1408747 w 1530507"/>
                <a:gd name="connsiteY22" fmla="*/ 666629 h 770128"/>
                <a:gd name="connsiteX23" fmla="*/ 1464146 w 1530507"/>
                <a:gd name="connsiteY23" fmla="*/ 624807 h 770128"/>
                <a:gd name="connsiteX24" fmla="*/ 1516033 w 1530507"/>
                <a:gd name="connsiteY24" fmla="*/ 532214 h 770128"/>
                <a:gd name="connsiteX25" fmla="*/ 1529388 w 1530507"/>
                <a:gd name="connsiteY25" fmla="*/ 453896 h 770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30507" h="770128">
                  <a:moveTo>
                    <a:pt x="1529388" y="453896"/>
                  </a:moveTo>
                  <a:cubicBezTo>
                    <a:pt x="1529388" y="453896"/>
                    <a:pt x="1525429" y="317447"/>
                    <a:pt x="1524397" y="262995"/>
                  </a:cubicBezTo>
                  <a:cubicBezTo>
                    <a:pt x="1523589" y="220923"/>
                    <a:pt x="1528273" y="175254"/>
                    <a:pt x="1499555" y="140793"/>
                  </a:cubicBezTo>
                  <a:cubicBezTo>
                    <a:pt x="1474490" y="112800"/>
                    <a:pt x="1449007" y="85198"/>
                    <a:pt x="1423914" y="57261"/>
                  </a:cubicBezTo>
                  <a:cubicBezTo>
                    <a:pt x="1411005" y="42902"/>
                    <a:pt x="1394555" y="35486"/>
                    <a:pt x="1376181" y="31360"/>
                  </a:cubicBezTo>
                  <a:cubicBezTo>
                    <a:pt x="1338765" y="22967"/>
                    <a:pt x="1300624" y="18479"/>
                    <a:pt x="1263152" y="10449"/>
                  </a:cubicBezTo>
                  <a:cubicBezTo>
                    <a:pt x="1154946" y="-12748"/>
                    <a:pt x="1041414" y="8469"/>
                    <a:pt x="932818" y="18618"/>
                  </a:cubicBezTo>
                  <a:cubicBezTo>
                    <a:pt x="817530" y="29380"/>
                    <a:pt x="702242" y="40170"/>
                    <a:pt x="586954" y="50932"/>
                  </a:cubicBezTo>
                  <a:cubicBezTo>
                    <a:pt x="453097" y="63730"/>
                    <a:pt x="319184" y="75941"/>
                    <a:pt x="185272" y="88098"/>
                  </a:cubicBezTo>
                  <a:cubicBezTo>
                    <a:pt x="150086" y="91304"/>
                    <a:pt x="114147" y="96434"/>
                    <a:pt x="87633" y="122140"/>
                  </a:cubicBezTo>
                  <a:cubicBezTo>
                    <a:pt x="65356" y="143748"/>
                    <a:pt x="43134" y="165384"/>
                    <a:pt x="21555" y="187689"/>
                  </a:cubicBezTo>
                  <a:cubicBezTo>
                    <a:pt x="11015" y="198590"/>
                    <a:pt x="5384" y="211694"/>
                    <a:pt x="3543" y="226555"/>
                  </a:cubicBezTo>
                  <a:cubicBezTo>
                    <a:pt x="-4458" y="291211"/>
                    <a:pt x="3460" y="358292"/>
                    <a:pt x="4408" y="422837"/>
                  </a:cubicBezTo>
                  <a:cubicBezTo>
                    <a:pt x="5551" y="462066"/>
                    <a:pt x="6694" y="501322"/>
                    <a:pt x="7837" y="540551"/>
                  </a:cubicBezTo>
                  <a:cubicBezTo>
                    <a:pt x="8618" y="565504"/>
                    <a:pt x="8311" y="589928"/>
                    <a:pt x="13246" y="613236"/>
                  </a:cubicBezTo>
                  <a:cubicBezTo>
                    <a:pt x="15811" y="628320"/>
                    <a:pt x="18878" y="643236"/>
                    <a:pt x="22865" y="657930"/>
                  </a:cubicBezTo>
                  <a:cubicBezTo>
                    <a:pt x="26768" y="672372"/>
                    <a:pt x="34212" y="684556"/>
                    <a:pt x="46173" y="693868"/>
                  </a:cubicBezTo>
                  <a:cubicBezTo>
                    <a:pt x="70681" y="712911"/>
                    <a:pt x="95746" y="731201"/>
                    <a:pt x="120839" y="749463"/>
                  </a:cubicBezTo>
                  <a:cubicBezTo>
                    <a:pt x="150699" y="771182"/>
                    <a:pt x="187000" y="771210"/>
                    <a:pt x="222298" y="769426"/>
                  </a:cubicBezTo>
                  <a:cubicBezTo>
                    <a:pt x="356573" y="762623"/>
                    <a:pt x="490876" y="755848"/>
                    <a:pt x="625206" y="749658"/>
                  </a:cubicBezTo>
                  <a:cubicBezTo>
                    <a:pt x="740857" y="744082"/>
                    <a:pt x="856507" y="738506"/>
                    <a:pt x="972158" y="732958"/>
                  </a:cubicBezTo>
                  <a:cubicBezTo>
                    <a:pt x="1081117" y="727716"/>
                    <a:pt x="1193421" y="723060"/>
                    <a:pt x="1300373" y="694538"/>
                  </a:cubicBezTo>
                  <a:cubicBezTo>
                    <a:pt x="1344509" y="682772"/>
                    <a:pt x="1372892" y="680207"/>
                    <a:pt x="1408747" y="666629"/>
                  </a:cubicBezTo>
                  <a:cubicBezTo>
                    <a:pt x="1426340" y="659965"/>
                    <a:pt x="1453384" y="640867"/>
                    <a:pt x="1464146" y="624807"/>
                  </a:cubicBezTo>
                  <a:cubicBezTo>
                    <a:pt x="1485057" y="593608"/>
                    <a:pt x="1495178" y="563469"/>
                    <a:pt x="1516033" y="532214"/>
                  </a:cubicBezTo>
                  <a:cubicBezTo>
                    <a:pt x="1531033" y="507902"/>
                    <a:pt x="1531981" y="481025"/>
                    <a:pt x="1529388" y="453896"/>
                  </a:cubicBezTo>
                  <a:close/>
                </a:path>
              </a:pathLst>
            </a:custGeom>
            <a:solidFill>
              <a:schemeClr val="tx1"/>
            </a:solidFill>
            <a:ln w="2788" cap="flat">
              <a:noFill/>
              <a:prstDash val="solid"/>
              <a:miter/>
            </a:ln>
          </p:spPr>
          <p:txBody>
            <a:bodyPr rtlCol="0" anchor="ctr"/>
            <a:lstStyle/>
            <a:p>
              <a:endParaRPr lang="en-US"/>
            </a:p>
          </p:txBody>
        </p:sp>
      </p:grpSp>
      <p:grpSp>
        <p:nvGrpSpPr>
          <p:cNvPr id="25" name="Group 2">
            <a:extLst>
              <a:ext uri="{FF2B5EF4-FFF2-40B4-BE49-F238E27FC236}">
                <a16:creationId xmlns:a16="http://schemas.microsoft.com/office/drawing/2014/main" id="{8B219945-F9BC-47ED-9C7F-0C45FC40FE6E}"/>
              </a:ext>
            </a:extLst>
          </p:cNvPr>
          <p:cNvGrpSpPr/>
          <p:nvPr/>
        </p:nvGrpSpPr>
        <p:grpSpPr>
          <a:xfrm>
            <a:off x="390983" y="1656588"/>
            <a:ext cx="4772296" cy="5020617"/>
            <a:chOff x="37058" y="2904786"/>
            <a:chExt cx="3008635" cy="3158830"/>
          </a:xfrm>
        </p:grpSpPr>
        <p:sp>
          <p:nvSpPr>
            <p:cNvPr id="26" name="Freeform: Shape 3">
              <a:extLst>
                <a:ext uri="{FF2B5EF4-FFF2-40B4-BE49-F238E27FC236}">
                  <a16:creationId xmlns:a16="http://schemas.microsoft.com/office/drawing/2014/main" id="{7968E10F-4A24-477D-AC28-7A52CDBE2534}"/>
                </a:ext>
              </a:extLst>
            </p:cNvPr>
            <p:cNvSpPr/>
            <p:nvPr/>
          </p:nvSpPr>
          <p:spPr>
            <a:xfrm>
              <a:off x="1598640" y="3840225"/>
              <a:ext cx="202341" cy="163174"/>
            </a:xfrm>
            <a:custGeom>
              <a:avLst/>
              <a:gdLst>
                <a:gd name="connsiteX0" fmla="*/ 194965 w 202341"/>
                <a:gd name="connsiteY0" fmla="*/ 82701 h 163174"/>
                <a:gd name="connsiteX1" fmla="*/ 103675 w 202341"/>
                <a:gd name="connsiteY1" fmla="*/ 7281 h 163174"/>
                <a:gd name="connsiteX2" fmla="*/ 85738 w 202341"/>
                <a:gd name="connsiteY2" fmla="*/ 3921 h 163174"/>
                <a:gd name="connsiteX3" fmla="*/ 82378 w 202341"/>
                <a:gd name="connsiteY3" fmla="*/ 28062 h 163174"/>
                <a:gd name="connsiteX4" fmla="*/ 80155 w 202341"/>
                <a:gd name="connsiteY4" fmla="*/ 44604 h 163174"/>
                <a:gd name="connsiteX5" fmla="*/ 6234 w 202341"/>
                <a:gd name="connsiteY5" fmla="*/ 133516 h 163174"/>
                <a:gd name="connsiteX6" fmla="*/ 8353 w 202341"/>
                <a:gd name="connsiteY6" fmla="*/ 157450 h 163174"/>
                <a:gd name="connsiteX7" fmla="*/ 31874 w 202341"/>
                <a:gd name="connsiteY7" fmla="*/ 153935 h 163174"/>
                <a:gd name="connsiteX8" fmla="*/ 105846 w 202341"/>
                <a:gd name="connsiteY8" fmla="*/ 64867 h 163174"/>
                <a:gd name="connsiteX9" fmla="*/ 125800 w 202341"/>
                <a:gd name="connsiteY9" fmla="*/ 63937 h 163174"/>
                <a:gd name="connsiteX10" fmla="*/ 174960 w 202341"/>
                <a:gd name="connsiteY10" fmla="*/ 105395 h 163174"/>
                <a:gd name="connsiteX11" fmla="*/ 197653 w 202341"/>
                <a:gd name="connsiteY11" fmla="*/ 103275 h 163174"/>
                <a:gd name="connsiteX12" fmla="*/ 194965 w 202341"/>
                <a:gd name="connsiteY12" fmla="*/ 82701 h 163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2341" h="163174">
                  <a:moveTo>
                    <a:pt x="194965" y="82701"/>
                  </a:moveTo>
                  <a:cubicBezTo>
                    <a:pt x="164311" y="57889"/>
                    <a:pt x="134278" y="32249"/>
                    <a:pt x="103675" y="7281"/>
                  </a:cubicBezTo>
                  <a:cubicBezTo>
                    <a:pt x="98764" y="3301"/>
                    <a:pt x="93233" y="-4867"/>
                    <a:pt x="85738" y="3921"/>
                  </a:cubicBezTo>
                  <a:cubicBezTo>
                    <a:pt x="80207" y="10434"/>
                    <a:pt x="66870" y="17361"/>
                    <a:pt x="82378" y="28062"/>
                  </a:cubicBezTo>
                  <a:cubicBezTo>
                    <a:pt x="91217" y="34162"/>
                    <a:pt x="85324" y="39641"/>
                    <a:pt x="80155" y="44604"/>
                  </a:cubicBezTo>
                  <a:cubicBezTo>
                    <a:pt x="62786" y="67245"/>
                    <a:pt x="12592" y="126847"/>
                    <a:pt x="6234" y="133516"/>
                  </a:cubicBezTo>
                  <a:cubicBezTo>
                    <a:pt x="-2812" y="142976"/>
                    <a:pt x="-1934" y="148558"/>
                    <a:pt x="8353" y="157450"/>
                  </a:cubicBezTo>
                  <a:cubicBezTo>
                    <a:pt x="19622" y="167220"/>
                    <a:pt x="24637" y="163446"/>
                    <a:pt x="31874" y="153935"/>
                  </a:cubicBezTo>
                  <a:cubicBezTo>
                    <a:pt x="44228" y="137651"/>
                    <a:pt x="92871" y="80685"/>
                    <a:pt x="105846" y="64867"/>
                  </a:cubicBezTo>
                  <a:cubicBezTo>
                    <a:pt x="115823" y="51841"/>
                    <a:pt x="118511" y="57630"/>
                    <a:pt x="125800" y="63937"/>
                  </a:cubicBezTo>
                  <a:cubicBezTo>
                    <a:pt x="142083" y="77894"/>
                    <a:pt x="159194" y="90921"/>
                    <a:pt x="174960" y="105395"/>
                  </a:cubicBezTo>
                  <a:cubicBezTo>
                    <a:pt x="184420" y="114079"/>
                    <a:pt x="190003" y="112477"/>
                    <a:pt x="197653" y="103275"/>
                  </a:cubicBezTo>
                  <a:cubicBezTo>
                    <a:pt x="205097" y="94436"/>
                    <a:pt x="203288" y="89473"/>
                    <a:pt x="194965" y="82701"/>
                  </a:cubicBezTo>
                  <a:close/>
                </a:path>
              </a:pathLst>
            </a:custGeom>
            <a:solidFill>
              <a:srgbClr val="C49A6C"/>
            </a:solidFill>
            <a:ln w="5166" cap="flat">
              <a:noFill/>
              <a:prstDash val="solid"/>
              <a:miter/>
            </a:ln>
          </p:spPr>
          <p:txBody>
            <a:bodyPr rtlCol="0" anchor="ctr"/>
            <a:lstStyle/>
            <a:p>
              <a:endParaRPr lang="en-US"/>
            </a:p>
          </p:txBody>
        </p:sp>
        <p:sp>
          <p:nvSpPr>
            <p:cNvPr id="27" name="Freeform: Shape 4">
              <a:extLst>
                <a:ext uri="{FF2B5EF4-FFF2-40B4-BE49-F238E27FC236}">
                  <a16:creationId xmlns:a16="http://schemas.microsoft.com/office/drawing/2014/main" id="{1B6CA8A3-0B95-4A8F-869E-DB5FC75C58A4}"/>
                </a:ext>
              </a:extLst>
            </p:cNvPr>
            <p:cNvSpPr/>
            <p:nvPr/>
          </p:nvSpPr>
          <p:spPr>
            <a:xfrm>
              <a:off x="1652935" y="3660691"/>
              <a:ext cx="149880" cy="178795"/>
            </a:xfrm>
            <a:custGeom>
              <a:avLst/>
              <a:gdLst>
                <a:gd name="connsiteX0" fmla="*/ 137310 w 149880"/>
                <a:gd name="connsiteY0" fmla="*/ 18244 h 178795"/>
                <a:gd name="connsiteX1" fmla="*/ 18106 w 149880"/>
                <a:gd name="connsiteY1" fmla="*/ 514 h 178795"/>
                <a:gd name="connsiteX2" fmla="*/ 1926 w 149880"/>
                <a:gd name="connsiteY2" fmla="*/ 10490 h 178795"/>
                <a:gd name="connsiteX3" fmla="*/ 10610 w 149880"/>
                <a:gd name="connsiteY3" fmla="*/ 29307 h 178795"/>
                <a:gd name="connsiteX4" fmla="*/ 19708 w 149880"/>
                <a:gd name="connsiteY4" fmla="*/ 46210 h 178795"/>
                <a:gd name="connsiteX5" fmla="*/ 15056 w 149880"/>
                <a:gd name="connsiteY5" fmla="*/ 79190 h 178795"/>
                <a:gd name="connsiteX6" fmla="*/ 1254 w 149880"/>
                <a:gd name="connsiteY6" fmla="*/ 161176 h 178795"/>
                <a:gd name="connsiteX7" fmla="*/ 17072 w 149880"/>
                <a:gd name="connsiteY7" fmla="*/ 178338 h 178795"/>
                <a:gd name="connsiteX8" fmla="*/ 33562 w 149880"/>
                <a:gd name="connsiteY8" fmla="*/ 165725 h 178795"/>
                <a:gd name="connsiteX9" fmla="*/ 46950 w 149880"/>
                <a:gd name="connsiteY9" fmla="*/ 79242 h 178795"/>
                <a:gd name="connsiteX10" fmla="*/ 50311 w 149880"/>
                <a:gd name="connsiteY10" fmla="*/ 58927 h 178795"/>
                <a:gd name="connsiteX11" fmla="*/ 77139 w 149880"/>
                <a:gd name="connsiteY11" fmla="*/ 39232 h 178795"/>
                <a:gd name="connsiteX12" fmla="*/ 132813 w 149880"/>
                <a:gd name="connsiteY12" fmla="*/ 48330 h 178795"/>
                <a:gd name="connsiteX13" fmla="*/ 149768 w 149880"/>
                <a:gd name="connsiteY13" fmla="*/ 36027 h 178795"/>
                <a:gd name="connsiteX14" fmla="*/ 137310 w 149880"/>
                <a:gd name="connsiteY14" fmla="*/ 18244 h 178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9880" h="178795">
                  <a:moveTo>
                    <a:pt x="137310" y="18244"/>
                  </a:moveTo>
                  <a:cubicBezTo>
                    <a:pt x="97506" y="12713"/>
                    <a:pt x="57754" y="6924"/>
                    <a:pt x="18106" y="514"/>
                  </a:cubicBezTo>
                  <a:cubicBezTo>
                    <a:pt x="8697" y="-986"/>
                    <a:pt x="3218" y="359"/>
                    <a:pt x="1926" y="10490"/>
                  </a:cubicBezTo>
                  <a:cubicBezTo>
                    <a:pt x="840" y="18710"/>
                    <a:pt x="-3399" y="28118"/>
                    <a:pt x="10610" y="29307"/>
                  </a:cubicBezTo>
                  <a:cubicBezTo>
                    <a:pt x="22086" y="30289"/>
                    <a:pt x="20845" y="38301"/>
                    <a:pt x="19708" y="46210"/>
                  </a:cubicBezTo>
                  <a:cubicBezTo>
                    <a:pt x="18106" y="57169"/>
                    <a:pt x="16607" y="68180"/>
                    <a:pt x="15056" y="79190"/>
                  </a:cubicBezTo>
                  <a:cubicBezTo>
                    <a:pt x="10093" y="101315"/>
                    <a:pt x="3322" y="137810"/>
                    <a:pt x="1254" y="161176"/>
                  </a:cubicBezTo>
                  <a:cubicBezTo>
                    <a:pt x="-3554" y="176322"/>
                    <a:pt x="6268" y="176425"/>
                    <a:pt x="17072" y="178338"/>
                  </a:cubicBezTo>
                  <a:cubicBezTo>
                    <a:pt x="28703" y="180406"/>
                    <a:pt x="32270" y="175340"/>
                    <a:pt x="33562" y="165725"/>
                  </a:cubicBezTo>
                  <a:cubicBezTo>
                    <a:pt x="34648" y="157454"/>
                    <a:pt x="46020" y="87668"/>
                    <a:pt x="46950" y="79242"/>
                  </a:cubicBezTo>
                  <a:cubicBezTo>
                    <a:pt x="48553" y="72419"/>
                    <a:pt x="49122" y="65544"/>
                    <a:pt x="50311" y="58927"/>
                  </a:cubicBezTo>
                  <a:cubicBezTo>
                    <a:pt x="54394" y="35458"/>
                    <a:pt x="59512" y="35251"/>
                    <a:pt x="77139" y="39232"/>
                  </a:cubicBezTo>
                  <a:cubicBezTo>
                    <a:pt x="95438" y="43367"/>
                    <a:pt x="114255" y="45176"/>
                    <a:pt x="132813" y="48330"/>
                  </a:cubicBezTo>
                  <a:cubicBezTo>
                    <a:pt x="143048" y="50087"/>
                    <a:pt x="148993" y="47968"/>
                    <a:pt x="149768" y="36027"/>
                  </a:cubicBezTo>
                  <a:cubicBezTo>
                    <a:pt x="150388" y="25947"/>
                    <a:pt x="148734" y="19847"/>
                    <a:pt x="137310" y="18244"/>
                  </a:cubicBezTo>
                  <a:close/>
                </a:path>
              </a:pathLst>
            </a:custGeom>
            <a:solidFill>
              <a:srgbClr val="C49A6C"/>
            </a:solidFill>
            <a:ln w="5166" cap="flat">
              <a:noFill/>
              <a:prstDash val="solid"/>
              <a:miter/>
            </a:ln>
          </p:spPr>
          <p:txBody>
            <a:bodyPr rtlCol="0" anchor="ctr"/>
            <a:lstStyle/>
            <a:p>
              <a:endParaRPr lang="en-US"/>
            </a:p>
          </p:txBody>
        </p:sp>
        <p:sp>
          <p:nvSpPr>
            <p:cNvPr id="28" name="Freeform: Shape 5">
              <a:extLst>
                <a:ext uri="{FF2B5EF4-FFF2-40B4-BE49-F238E27FC236}">
                  <a16:creationId xmlns:a16="http://schemas.microsoft.com/office/drawing/2014/main" id="{2C85E910-6E46-4B94-89A0-535DB4C7F367}"/>
                </a:ext>
              </a:extLst>
            </p:cNvPr>
            <p:cNvSpPr/>
            <p:nvPr/>
          </p:nvSpPr>
          <p:spPr>
            <a:xfrm>
              <a:off x="821258" y="2993259"/>
              <a:ext cx="336315" cy="366580"/>
            </a:xfrm>
            <a:custGeom>
              <a:avLst/>
              <a:gdLst>
                <a:gd name="connsiteX0" fmla="*/ 293875 w 336315"/>
                <a:gd name="connsiteY0" fmla="*/ 187613 h 366580"/>
                <a:gd name="connsiteX1" fmla="*/ 293203 w 336315"/>
                <a:gd name="connsiteY1" fmla="*/ 140986 h 366580"/>
                <a:gd name="connsiteX2" fmla="*/ 295633 w 336315"/>
                <a:gd name="connsiteY2" fmla="*/ 12632 h 366580"/>
                <a:gd name="connsiteX3" fmla="*/ 294806 w 336315"/>
                <a:gd name="connsiteY3" fmla="*/ 8445 h 366580"/>
                <a:gd name="connsiteX4" fmla="*/ 188214 w 336315"/>
                <a:gd name="connsiteY4" fmla="*/ 38634 h 366580"/>
                <a:gd name="connsiteX5" fmla="*/ 177824 w 336315"/>
                <a:gd name="connsiteY5" fmla="*/ 64687 h 366580"/>
                <a:gd name="connsiteX6" fmla="*/ 155183 w 336315"/>
                <a:gd name="connsiteY6" fmla="*/ 108316 h 366580"/>
                <a:gd name="connsiteX7" fmla="*/ 161644 w 336315"/>
                <a:gd name="connsiteY7" fmla="*/ 131837 h 366580"/>
                <a:gd name="connsiteX8" fmla="*/ 153890 w 336315"/>
                <a:gd name="connsiteY8" fmla="*/ 189526 h 366580"/>
                <a:gd name="connsiteX9" fmla="*/ 97028 w 336315"/>
                <a:gd name="connsiteY9" fmla="*/ 209480 h 366580"/>
                <a:gd name="connsiteX10" fmla="*/ 72060 w 336315"/>
                <a:gd name="connsiteY10" fmla="*/ 207257 h 366580"/>
                <a:gd name="connsiteX11" fmla="*/ 53967 w 336315"/>
                <a:gd name="connsiteY11" fmla="*/ 234654 h 366580"/>
                <a:gd name="connsiteX12" fmla="*/ 930 w 336315"/>
                <a:gd name="connsiteY12" fmla="*/ 267272 h 366580"/>
                <a:gd name="connsiteX13" fmla="*/ 0 w 336315"/>
                <a:gd name="connsiteY13" fmla="*/ 296427 h 366580"/>
                <a:gd name="connsiteX14" fmla="*/ 175188 w 336315"/>
                <a:gd name="connsiteY14" fmla="*/ 358769 h 366580"/>
                <a:gd name="connsiteX15" fmla="*/ 191678 w 336315"/>
                <a:gd name="connsiteY15" fmla="*/ 352669 h 366580"/>
                <a:gd name="connsiteX16" fmla="*/ 215353 w 336315"/>
                <a:gd name="connsiteY16" fmla="*/ 362594 h 366580"/>
                <a:gd name="connsiteX17" fmla="*/ 277644 w 336315"/>
                <a:gd name="connsiteY17" fmla="*/ 345226 h 366580"/>
                <a:gd name="connsiteX18" fmla="*/ 295581 w 336315"/>
                <a:gd name="connsiteY18" fmla="*/ 279265 h 366580"/>
                <a:gd name="connsiteX19" fmla="*/ 334041 w 336315"/>
                <a:gd name="connsiteY19" fmla="*/ 213098 h 366580"/>
                <a:gd name="connsiteX20" fmla="*/ 336315 w 336315"/>
                <a:gd name="connsiteY20" fmla="*/ 206068 h 366580"/>
                <a:gd name="connsiteX21" fmla="*/ 293875 w 336315"/>
                <a:gd name="connsiteY21" fmla="*/ 187613 h 366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36315" h="366580">
                  <a:moveTo>
                    <a:pt x="293875" y="187613"/>
                  </a:moveTo>
                  <a:cubicBezTo>
                    <a:pt x="284157" y="188337"/>
                    <a:pt x="291911" y="165644"/>
                    <a:pt x="293203" y="140986"/>
                  </a:cubicBezTo>
                  <a:cubicBezTo>
                    <a:pt x="296201" y="84899"/>
                    <a:pt x="313364" y="28554"/>
                    <a:pt x="295633" y="12632"/>
                  </a:cubicBezTo>
                  <a:cubicBezTo>
                    <a:pt x="295529" y="11185"/>
                    <a:pt x="295323" y="9789"/>
                    <a:pt x="294806" y="8445"/>
                  </a:cubicBezTo>
                  <a:cubicBezTo>
                    <a:pt x="253038" y="-10423"/>
                    <a:pt x="209357" y="3483"/>
                    <a:pt x="188214" y="38634"/>
                  </a:cubicBezTo>
                  <a:cubicBezTo>
                    <a:pt x="183252" y="45251"/>
                    <a:pt x="179530" y="53728"/>
                    <a:pt x="177824" y="64687"/>
                  </a:cubicBezTo>
                  <a:cubicBezTo>
                    <a:pt x="175860" y="77249"/>
                    <a:pt x="162782" y="96995"/>
                    <a:pt x="155183" y="108316"/>
                  </a:cubicBezTo>
                  <a:cubicBezTo>
                    <a:pt x="150685" y="117983"/>
                    <a:pt x="158232" y="124496"/>
                    <a:pt x="161644" y="131837"/>
                  </a:cubicBezTo>
                  <a:cubicBezTo>
                    <a:pt x="171363" y="152876"/>
                    <a:pt x="167434" y="172519"/>
                    <a:pt x="153890" y="189526"/>
                  </a:cubicBezTo>
                  <a:cubicBezTo>
                    <a:pt x="139675" y="207412"/>
                    <a:pt x="120548" y="215683"/>
                    <a:pt x="97028" y="209480"/>
                  </a:cubicBezTo>
                  <a:cubicBezTo>
                    <a:pt x="88860" y="207308"/>
                    <a:pt x="80745" y="203845"/>
                    <a:pt x="72060" y="207257"/>
                  </a:cubicBezTo>
                  <a:cubicBezTo>
                    <a:pt x="61566" y="213408"/>
                    <a:pt x="59033" y="225091"/>
                    <a:pt x="53967" y="234654"/>
                  </a:cubicBezTo>
                  <a:cubicBezTo>
                    <a:pt x="42543" y="256417"/>
                    <a:pt x="17782" y="255176"/>
                    <a:pt x="930" y="267272"/>
                  </a:cubicBezTo>
                  <a:cubicBezTo>
                    <a:pt x="620" y="276991"/>
                    <a:pt x="310" y="286709"/>
                    <a:pt x="0" y="296427"/>
                  </a:cubicBezTo>
                  <a:cubicBezTo>
                    <a:pt x="58413" y="317208"/>
                    <a:pt x="116775" y="337989"/>
                    <a:pt x="175188" y="358769"/>
                  </a:cubicBezTo>
                  <a:cubicBezTo>
                    <a:pt x="178910" y="351894"/>
                    <a:pt x="183459" y="348431"/>
                    <a:pt x="191678" y="352669"/>
                  </a:cubicBezTo>
                  <a:cubicBezTo>
                    <a:pt x="199277" y="356546"/>
                    <a:pt x="207186" y="360010"/>
                    <a:pt x="215353" y="362594"/>
                  </a:cubicBezTo>
                  <a:cubicBezTo>
                    <a:pt x="244405" y="371848"/>
                    <a:pt x="274645" y="364559"/>
                    <a:pt x="277644" y="345226"/>
                  </a:cubicBezTo>
                  <a:cubicBezTo>
                    <a:pt x="281159" y="322326"/>
                    <a:pt x="285604" y="300408"/>
                    <a:pt x="295581" y="279265"/>
                  </a:cubicBezTo>
                  <a:cubicBezTo>
                    <a:pt x="306488" y="256055"/>
                    <a:pt x="295581" y="220542"/>
                    <a:pt x="334041" y="213098"/>
                  </a:cubicBezTo>
                  <a:cubicBezTo>
                    <a:pt x="335230" y="212891"/>
                    <a:pt x="335591" y="208497"/>
                    <a:pt x="336315" y="206068"/>
                  </a:cubicBezTo>
                  <a:cubicBezTo>
                    <a:pt x="325253" y="192886"/>
                    <a:pt x="305971" y="198521"/>
                    <a:pt x="293875" y="187613"/>
                  </a:cubicBezTo>
                  <a:close/>
                </a:path>
              </a:pathLst>
            </a:custGeom>
            <a:solidFill>
              <a:srgbClr val="F7B89A"/>
            </a:solidFill>
            <a:ln w="5166" cap="flat">
              <a:noFill/>
              <a:prstDash val="solid"/>
              <a:miter/>
            </a:ln>
          </p:spPr>
          <p:txBody>
            <a:bodyPr rtlCol="0" anchor="ctr"/>
            <a:lstStyle/>
            <a:p>
              <a:endParaRPr lang="en-US"/>
            </a:p>
          </p:txBody>
        </p:sp>
        <p:sp>
          <p:nvSpPr>
            <p:cNvPr id="29" name="Freeform: Shape 6">
              <a:extLst>
                <a:ext uri="{FF2B5EF4-FFF2-40B4-BE49-F238E27FC236}">
                  <a16:creationId xmlns:a16="http://schemas.microsoft.com/office/drawing/2014/main" id="{EEBA3C0F-675D-4A0D-BB81-CC90BD368A85}"/>
                </a:ext>
              </a:extLst>
            </p:cNvPr>
            <p:cNvSpPr/>
            <p:nvPr/>
          </p:nvSpPr>
          <p:spPr>
            <a:xfrm>
              <a:off x="37058" y="5816277"/>
              <a:ext cx="3008635" cy="247339"/>
            </a:xfrm>
            <a:custGeom>
              <a:avLst/>
              <a:gdLst>
                <a:gd name="connsiteX0" fmla="*/ 4325058 w 4325057"/>
                <a:gd name="connsiteY0" fmla="*/ 108297 h 216594"/>
                <a:gd name="connsiteX1" fmla="*/ 2162529 w 4325057"/>
                <a:gd name="connsiteY1" fmla="*/ 216594 h 216594"/>
                <a:gd name="connsiteX2" fmla="*/ 0 w 4325057"/>
                <a:gd name="connsiteY2" fmla="*/ 108297 h 216594"/>
                <a:gd name="connsiteX3" fmla="*/ 2162529 w 4325057"/>
                <a:gd name="connsiteY3" fmla="*/ 0 h 216594"/>
                <a:gd name="connsiteX4" fmla="*/ 4325058 w 4325057"/>
                <a:gd name="connsiteY4" fmla="*/ 108297 h 216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5057" h="216594">
                  <a:moveTo>
                    <a:pt x="4325058" y="108297"/>
                  </a:moveTo>
                  <a:cubicBezTo>
                    <a:pt x="4325058" y="168108"/>
                    <a:pt x="3356861" y="216594"/>
                    <a:pt x="2162529" y="216594"/>
                  </a:cubicBezTo>
                  <a:cubicBezTo>
                    <a:pt x="968197" y="216594"/>
                    <a:pt x="0" y="168108"/>
                    <a:pt x="0" y="108297"/>
                  </a:cubicBezTo>
                  <a:cubicBezTo>
                    <a:pt x="0" y="48486"/>
                    <a:pt x="968197" y="0"/>
                    <a:pt x="2162529" y="0"/>
                  </a:cubicBezTo>
                  <a:cubicBezTo>
                    <a:pt x="3356861" y="0"/>
                    <a:pt x="4325058" y="48486"/>
                    <a:pt x="4325058" y="108297"/>
                  </a:cubicBezTo>
                  <a:close/>
                </a:path>
              </a:pathLst>
            </a:custGeom>
            <a:solidFill>
              <a:srgbClr val="CD2143"/>
            </a:solidFill>
            <a:ln w="5166" cap="flat">
              <a:noFill/>
              <a:prstDash val="solid"/>
              <a:miter/>
            </a:ln>
          </p:spPr>
          <p:txBody>
            <a:bodyPr rtlCol="0" anchor="ctr"/>
            <a:lstStyle/>
            <a:p>
              <a:endParaRPr lang="en-US"/>
            </a:p>
          </p:txBody>
        </p:sp>
        <p:sp>
          <p:nvSpPr>
            <p:cNvPr id="30" name="Freeform: Shape 7">
              <a:extLst>
                <a:ext uri="{FF2B5EF4-FFF2-40B4-BE49-F238E27FC236}">
                  <a16:creationId xmlns:a16="http://schemas.microsoft.com/office/drawing/2014/main" id="{6A5DEAC2-F1A1-446D-A03B-DD87CB06F3A1}"/>
                </a:ext>
              </a:extLst>
            </p:cNvPr>
            <p:cNvSpPr/>
            <p:nvPr/>
          </p:nvSpPr>
          <p:spPr>
            <a:xfrm>
              <a:off x="254735" y="5858760"/>
              <a:ext cx="1076973" cy="98140"/>
            </a:xfrm>
            <a:custGeom>
              <a:avLst/>
              <a:gdLst>
                <a:gd name="connsiteX0" fmla="*/ 1076974 w 1076973"/>
                <a:gd name="connsiteY0" fmla="*/ 67615 h 135229"/>
                <a:gd name="connsiteX1" fmla="*/ 538487 w 1076973"/>
                <a:gd name="connsiteY1" fmla="*/ 135229 h 135229"/>
                <a:gd name="connsiteX2" fmla="*/ 0 w 1076973"/>
                <a:gd name="connsiteY2" fmla="*/ 67615 h 135229"/>
                <a:gd name="connsiteX3" fmla="*/ 538487 w 1076973"/>
                <a:gd name="connsiteY3" fmla="*/ 0 h 135229"/>
                <a:gd name="connsiteX4" fmla="*/ 1076974 w 1076973"/>
                <a:gd name="connsiteY4" fmla="*/ 67615 h 1352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6973" h="135229">
                  <a:moveTo>
                    <a:pt x="1076974" y="67615"/>
                  </a:moveTo>
                  <a:cubicBezTo>
                    <a:pt x="1076974" y="104957"/>
                    <a:pt x="835885" y="135229"/>
                    <a:pt x="538487" y="135229"/>
                  </a:cubicBezTo>
                  <a:cubicBezTo>
                    <a:pt x="241089" y="135229"/>
                    <a:pt x="0" y="104957"/>
                    <a:pt x="0" y="67615"/>
                  </a:cubicBezTo>
                  <a:cubicBezTo>
                    <a:pt x="0" y="30272"/>
                    <a:pt x="241089" y="0"/>
                    <a:pt x="538487" y="0"/>
                  </a:cubicBezTo>
                  <a:cubicBezTo>
                    <a:pt x="835885" y="0"/>
                    <a:pt x="1076974" y="30272"/>
                    <a:pt x="1076974" y="67615"/>
                  </a:cubicBezTo>
                  <a:close/>
                </a:path>
              </a:pathLst>
            </a:custGeom>
            <a:solidFill>
              <a:srgbClr val="FFFEFE"/>
            </a:solidFill>
            <a:ln w="5166" cap="flat">
              <a:noFill/>
              <a:prstDash val="solid"/>
              <a:miter/>
            </a:ln>
          </p:spPr>
          <p:txBody>
            <a:bodyPr rtlCol="0" anchor="ctr"/>
            <a:lstStyle/>
            <a:p>
              <a:endParaRPr lang="en-US"/>
            </a:p>
          </p:txBody>
        </p:sp>
        <p:sp>
          <p:nvSpPr>
            <p:cNvPr id="31" name="Freeform: Shape 8">
              <a:extLst>
                <a:ext uri="{FF2B5EF4-FFF2-40B4-BE49-F238E27FC236}">
                  <a16:creationId xmlns:a16="http://schemas.microsoft.com/office/drawing/2014/main" id="{EDBFC4B7-779E-4762-8756-8BD644DFED4F}"/>
                </a:ext>
              </a:extLst>
            </p:cNvPr>
            <p:cNvSpPr/>
            <p:nvPr/>
          </p:nvSpPr>
          <p:spPr>
            <a:xfrm>
              <a:off x="559117" y="3289790"/>
              <a:ext cx="1065240" cy="1204582"/>
            </a:xfrm>
            <a:custGeom>
              <a:avLst/>
              <a:gdLst>
                <a:gd name="connsiteX0" fmla="*/ 1036814 w 1065240"/>
                <a:gd name="connsiteY0" fmla="*/ 667203 h 1204582"/>
                <a:gd name="connsiteX1" fmla="*/ 1010295 w 1065240"/>
                <a:gd name="connsiteY1" fmla="*/ 687880 h 1204582"/>
                <a:gd name="connsiteX2" fmla="*/ 964392 w 1065240"/>
                <a:gd name="connsiteY2" fmla="*/ 711090 h 1204582"/>
                <a:gd name="connsiteX3" fmla="*/ 958395 w 1065240"/>
                <a:gd name="connsiteY3" fmla="*/ 725254 h 1204582"/>
                <a:gd name="connsiteX4" fmla="*/ 932962 w 1065240"/>
                <a:gd name="connsiteY4" fmla="*/ 734404 h 1204582"/>
                <a:gd name="connsiteX5" fmla="*/ 786464 w 1065240"/>
                <a:gd name="connsiteY5" fmla="*/ 653763 h 1204582"/>
                <a:gd name="connsiteX6" fmla="*/ 557722 w 1065240"/>
                <a:gd name="connsiteY6" fmla="*/ 579893 h 1204582"/>
                <a:gd name="connsiteX7" fmla="*/ 544592 w 1065240"/>
                <a:gd name="connsiteY7" fmla="*/ 591989 h 1204582"/>
                <a:gd name="connsiteX8" fmla="*/ 516109 w 1065240"/>
                <a:gd name="connsiteY8" fmla="*/ 1051903 h 1204582"/>
                <a:gd name="connsiteX9" fmla="*/ 522829 w 1065240"/>
                <a:gd name="connsiteY9" fmla="*/ 1105250 h 1204582"/>
                <a:gd name="connsiteX10" fmla="*/ 503393 w 1065240"/>
                <a:gd name="connsiteY10" fmla="*/ 1134922 h 1204582"/>
                <a:gd name="connsiteX11" fmla="*/ 478528 w 1065240"/>
                <a:gd name="connsiteY11" fmla="*/ 1140556 h 1204582"/>
                <a:gd name="connsiteX12" fmla="*/ 447616 w 1065240"/>
                <a:gd name="connsiteY12" fmla="*/ 1146088 h 1204582"/>
                <a:gd name="connsiteX13" fmla="*/ 320657 w 1065240"/>
                <a:gd name="connsiteY13" fmla="*/ 1077077 h 1204582"/>
                <a:gd name="connsiteX14" fmla="*/ 241153 w 1065240"/>
                <a:gd name="connsiteY14" fmla="*/ 1088140 h 1204582"/>
                <a:gd name="connsiteX15" fmla="*/ 174573 w 1065240"/>
                <a:gd name="connsiteY15" fmla="*/ 1169660 h 1204582"/>
                <a:gd name="connsiteX16" fmla="*/ 55679 w 1065240"/>
                <a:gd name="connsiteY16" fmla="*/ 1200986 h 1204582"/>
                <a:gd name="connsiteX17" fmla="*/ 33502 w 1065240"/>
                <a:gd name="connsiteY17" fmla="*/ 1189303 h 1204582"/>
                <a:gd name="connsiteX18" fmla="*/ 13290 w 1065240"/>
                <a:gd name="connsiteY18" fmla="*/ 1167644 h 1204582"/>
                <a:gd name="connsiteX19" fmla="*/ 32210 w 1065240"/>
                <a:gd name="connsiteY19" fmla="*/ 813908 h 1204582"/>
                <a:gd name="connsiteX20" fmla="*/ 76718 w 1065240"/>
                <a:gd name="connsiteY20" fmla="*/ 454951 h 1204582"/>
                <a:gd name="connsiteX21" fmla="*/ 85557 w 1065240"/>
                <a:gd name="connsiteY21" fmla="*/ 293152 h 1204582"/>
                <a:gd name="connsiteX22" fmla="*/ 179225 w 1065240"/>
                <a:gd name="connsiteY22" fmla="*/ 111502 h 1204582"/>
                <a:gd name="connsiteX23" fmla="*/ 255679 w 1065240"/>
                <a:gd name="connsiteY23" fmla="*/ 7392 h 1204582"/>
                <a:gd name="connsiteX24" fmla="*/ 262193 w 1065240"/>
                <a:gd name="connsiteY24" fmla="*/ 0 h 1204582"/>
                <a:gd name="connsiteX25" fmla="*/ 437381 w 1065240"/>
                <a:gd name="connsiteY25" fmla="*/ 62342 h 1204582"/>
                <a:gd name="connsiteX26" fmla="*/ 441826 w 1065240"/>
                <a:gd name="connsiteY26" fmla="*/ 83071 h 1204582"/>
                <a:gd name="connsiteX27" fmla="*/ 455266 w 1065240"/>
                <a:gd name="connsiteY27" fmla="*/ 160817 h 1204582"/>
                <a:gd name="connsiteX28" fmla="*/ 559014 w 1065240"/>
                <a:gd name="connsiteY28" fmla="*/ 274284 h 1204582"/>
                <a:gd name="connsiteX29" fmla="*/ 718849 w 1065240"/>
                <a:gd name="connsiteY29" fmla="*/ 377308 h 1204582"/>
                <a:gd name="connsiteX30" fmla="*/ 1006211 w 1065240"/>
                <a:gd name="connsiteY30" fmla="*/ 497132 h 1204582"/>
                <a:gd name="connsiteX31" fmla="*/ 1045188 w 1065240"/>
                <a:gd name="connsiteY31" fmla="*/ 504783 h 1204582"/>
                <a:gd name="connsiteX32" fmla="*/ 1058318 w 1065240"/>
                <a:gd name="connsiteY32" fmla="*/ 542312 h 1204582"/>
                <a:gd name="connsiteX33" fmla="*/ 1048445 w 1065240"/>
                <a:gd name="connsiteY33" fmla="*/ 599537 h 1204582"/>
                <a:gd name="connsiteX34" fmla="*/ 1003058 w 1065240"/>
                <a:gd name="connsiteY34" fmla="*/ 640271 h 1204582"/>
                <a:gd name="connsiteX35" fmla="*/ 1018204 w 1065240"/>
                <a:gd name="connsiteY35" fmla="*/ 662189 h 1204582"/>
                <a:gd name="connsiteX36" fmla="*/ 1036814 w 1065240"/>
                <a:gd name="connsiteY36" fmla="*/ 667203 h 1204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065240" h="1204582">
                  <a:moveTo>
                    <a:pt x="1036814" y="667203"/>
                  </a:moveTo>
                  <a:cubicBezTo>
                    <a:pt x="1036659" y="685192"/>
                    <a:pt x="1032988" y="698425"/>
                    <a:pt x="1010295" y="687880"/>
                  </a:cubicBezTo>
                  <a:cubicBezTo>
                    <a:pt x="985379" y="676249"/>
                    <a:pt x="970491" y="684830"/>
                    <a:pt x="964392" y="711090"/>
                  </a:cubicBezTo>
                  <a:cubicBezTo>
                    <a:pt x="963254" y="716001"/>
                    <a:pt x="959946" y="720395"/>
                    <a:pt x="958395" y="725254"/>
                  </a:cubicBezTo>
                  <a:cubicBezTo>
                    <a:pt x="953795" y="739521"/>
                    <a:pt x="948108" y="743088"/>
                    <a:pt x="932962" y="734404"/>
                  </a:cubicBezTo>
                  <a:cubicBezTo>
                    <a:pt x="884629" y="706645"/>
                    <a:pt x="833194" y="683848"/>
                    <a:pt x="786464" y="653763"/>
                  </a:cubicBezTo>
                  <a:cubicBezTo>
                    <a:pt x="716161" y="608531"/>
                    <a:pt x="634745" y="601811"/>
                    <a:pt x="557722" y="579893"/>
                  </a:cubicBezTo>
                  <a:cubicBezTo>
                    <a:pt x="546556" y="576740"/>
                    <a:pt x="545264" y="582891"/>
                    <a:pt x="544592" y="591989"/>
                  </a:cubicBezTo>
                  <a:cubicBezTo>
                    <a:pt x="540973" y="639030"/>
                    <a:pt x="511819" y="945157"/>
                    <a:pt x="516109" y="1051903"/>
                  </a:cubicBezTo>
                  <a:cubicBezTo>
                    <a:pt x="516833" y="1069789"/>
                    <a:pt x="517298" y="1088501"/>
                    <a:pt x="522829" y="1105250"/>
                  </a:cubicBezTo>
                  <a:cubicBezTo>
                    <a:pt x="529756" y="1126289"/>
                    <a:pt x="522105" y="1132699"/>
                    <a:pt x="503393" y="1134922"/>
                  </a:cubicBezTo>
                  <a:cubicBezTo>
                    <a:pt x="495018" y="1135904"/>
                    <a:pt x="486799" y="1138592"/>
                    <a:pt x="478528" y="1140556"/>
                  </a:cubicBezTo>
                  <a:cubicBezTo>
                    <a:pt x="469844" y="1151515"/>
                    <a:pt x="458471" y="1147173"/>
                    <a:pt x="447616" y="1146088"/>
                  </a:cubicBezTo>
                  <a:cubicBezTo>
                    <a:pt x="395716" y="1140711"/>
                    <a:pt x="358600" y="1107731"/>
                    <a:pt x="320657" y="1077077"/>
                  </a:cubicBezTo>
                  <a:cubicBezTo>
                    <a:pt x="273720" y="1039083"/>
                    <a:pt x="274134" y="1038411"/>
                    <a:pt x="241153" y="1088140"/>
                  </a:cubicBezTo>
                  <a:cubicBezTo>
                    <a:pt x="221665" y="1117553"/>
                    <a:pt x="200006" y="1145157"/>
                    <a:pt x="174573" y="1169660"/>
                  </a:cubicBezTo>
                  <a:cubicBezTo>
                    <a:pt x="140766" y="1202278"/>
                    <a:pt x="100652" y="1210239"/>
                    <a:pt x="55679" y="1200986"/>
                  </a:cubicBezTo>
                  <a:cubicBezTo>
                    <a:pt x="46787" y="1199176"/>
                    <a:pt x="40429" y="1194111"/>
                    <a:pt x="33502" y="1189303"/>
                  </a:cubicBezTo>
                  <a:cubicBezTo>
                    <a:pt x="21458" y="1186977"/>
                    <a:pt x="16082" y="1181239"/>
                    <a:pt x="13290" y="1167644"/>
                  </a:cubicBezTo>
                  <a:cubicBezTo>
                    <a:pt x="-11522" y="1047922"/>
                    <a:pt x="470" y="930527"/>
                    <a:pt x="32210" y="813908"/>
                  </a:cubicBezTo>
                  <a:cubicBezTo>
                    <a:pt x="64208" y="696409"/>
                    <a:pt x="77131" y="576533"/>
                    <a:pt x="76718" y="454951"/>
                  </a:cubicBezTo>
                  <a:cubicBezTo>
                    <a:pt x="76563" y="400880"/>
                    <a:pt x="77855" y="346861"/>
                    <a:pt x="85557" y="293152"/>
                  </a:cubicBezTo>
                  <a:cubicBezTo>
                    <a:pt x="95896" y="221660"/>
                    <a:pt x="127584" y="161179"/>
                    <a:pt x="179225" y="111502"/>
                  </a:cubicBezTo>
                  <a:cubicBezTo>
                    <a:pt x="210913" y="81055"/>
                    <a:pt x="242187" y="50969"/>
                    <a:pt x="255679" y="7392"/>
                  </a:cubicBezTo>
                  <a:cubicBezTo>
                    <a:pt x="256558" y="4549"/>
                    <a:pt x="259970" y="2430"/>
                    <a:pt x="262193" y="0"/>
                  </a:cubicBezTo>
                  <a:cubicBezTo>
                    <a:pt x="324017" y="11114"/>
                    <a:pt x="382431" y="31895"/>
                    <a:pt x="437381" y="62342"/>
                  </a:cubicBezTo>
                  <a:cubicBezTo>
                    <a:pt x="446375" y="67615"/>
                    <a:pt x="444101" y="76506"/>
                    <a:pt x="441826" y="83071"/>
                  </a:cubicBezTo>
                  <a:cubicBezTo>
                    <a:pt x="431901" y="111916"/>
                    <a:pt x="445651" y="134867"/>
                    <a:pt x="455266" y="160817"/>
                  </a:cubicBezTo>
                  <a:cubicBezTo>
                    <a:pt x="474910" y="213751"/>
                    <a:pt x="510888" y="247248"/>
                    <a:pt x="559014" y="274284"/>
                  </a:cubicBezTo>
                  <a:cubicBezTo>
                    <a:pt x="614223" y="305299"/>
                    <a:pt x="668035" y="339624"/>
                    <a:pt x="718849" y="377308"/>
                  </a:cubicBezTo>
                  <a:cubicBezTo>
                    <a:pt x="805177" y="441304"/>
                    <a:pt x="908460" y="461929"/>
                    <a:pt x="1006211" y="497132"/>
                  </a:cubicBezTo>
                  <a:cubicBezTo>
                    <a:pt x="1019858" y="496305"/>
                    <a:pt x="1032730" y="499665"/>
                    <a:pt x="1045188" y="504783"/>
                  </a:cubicBezTo>
                  <a:cubicBezTo>
                    <a:pt x="1068036" y="514140"/>
                    <a:pt x="1069794" y="519154"/>
                    <a:pt x="1058318" y="542312"/>
                  </a:cubicBezTo>
                  <a:cubicBezTo>
                    <a:pt x="1055010" y="561387"/>
                    <a:pt x="1051753" y="580462"/>
                    <a:pt x="1048445" y="599537"/>
                  </a:cubicBezTo>
                  <a:cubicBezTo>
                    <a:pt x="1033712" y="613339"/>
                    <a:pt x="1009985" y="615665"/>
                    <a:pt x="1003058" y="640271"/>
                  </a:cubicBezTo>
                  <a:cubicBezTo>
                    <a:pt x="996958" y="662033"/>
                    <a:pt x="995562" y="662912"/>
                    <a:pt x="1018204" y="662189"/>
                  </a:cubicBezTo>
                  <a:cubicBezTo>
                    <a:pt x="1025028" y="661930"/>
                    <a:pt x="1031954" y="660689"/>
                    <a:pt x="1036814" y="667203"/>
                  </a:cubicBezTo>
                  <a:close/>
                </a:path>
              </a:pathLst>
            </a:custGeom>
            <a:solidFill>
              <a:schemeClr val="accent3"/>
            </a:solidFill>
            <a:ln w="5166" cap="flat">
              <a:noFill/>
              <a:prstDash val="solid"/>
              <a:miter/>
            </a:ln>
          </p:spPr>
          <p:txBody>
            <a:bodyPr rtlCol="0" anchor="ctr"/>
            <a:lstStyle/>
            <a:p>
              <a:endParaRPr lang="en-US"/>
            </a:p>
          </p:txBody>
        </p:sp>
        <p:sp>
          <p:nvSpPr>
            <p:cNvPr id="32" name="Freeform: Shape 9">
              <a:extLst>
                <a:ext uri="{FF2B5EF4-FFF2-40B4-BE49-F238E27FC236}">
                  <a16:creationId xmlns:a16="http://schemas.microsoft.com/office/drawing/2014/main" id="{1B16075F-3CA2-4B2E-B7FC-1AE078201E97}"/>
                </a:ext>
              </a:extLst>
            </p:cNvPr>
            <p:cNvSpPr/>
            <p:nvPr/>
          </p:nvSpPr>
          <p:spPr>
            <a:xfrm>
              <a:off x="592567" y="4318999"/>
              <a:ext cx="467305" cy="1629323"/>
            </a:xfrm>
            <a:custGeom>
              <a:avLst/>
              <a:gdLst>
                <a:gd name="connsiteX0" fmla="*/ 0 w 467305"/>
                <a:gd name="connsiteY0" fmla="*/ 160094 h 1629323"/>
                <a:gd name="connsiteX1" fmla="*/ 166555 w 467305"/>
                <a:gd name="connsiteY1" fmla="*/ 103541 h 1629323"/>
                <a:gd name="connsiteX2" fmla="*/ 240218 w 467305"/>
                <a:gd name="connsiteY2" fmla="*/ 0 h 1629323"/>
                <a:gd name="connsiteX3" fmla="*/ 445026 w 467305"/>
                <a:gd name="connsiteY3" fmla="*/ 111295 h 1629323"/>
                <a:gd name="connsiteX4" fmla="*/ 454899 w 467305"/>
                <a:gd name="connsiteY4" fmla="*/ 301578 h 1629323"/>
                <a:gd name="connsiteX5" fmla="*/ 444509 w 467305"/>
                <a:gd name="connsiteY5" fmla="*/ 465807 h 1629323"/>
                <a:gd name="connsiteX6" fmla="*/ 414941 w 467305"/>
                <a:gd name="connsiteY6" fmla="*/ 726236 h 1629323"/>
                <a:gd name="connsiteX7" fmla="*/ 343139 w 467305"/>
                <a:gd name="connsiteY7" fmla="*/ 974053 h 1629323"/>
                <a:gd name="connsiteX8" fmla="*/ 335178 w 467305"/>
                <a:gd name="connsiteY8" fmla="*/ 1021766 h 1629323"/>
                <a:gd name="connsiteX9" fmla="*/ 311813 w 467305"/>
                <a:gd name="connsiteY9" fmla="*/ 1435259 h 1629323"/>
                <a:gd name="connsiteX10" fmla="*/ 340761 w 467305"/>
                <a:gd name="connsiteY10" fmla="*/ 1471547 h 1629323"/>
                <a:gd name="connsiteX11" fmla="*/ 409823 w 467305"/>
                <a:gd name="connsiteY11" fmla="*/ 1490984 h 1629323"/>
                <a:gd name="connsiteX12" fmla="*/ 446628 w 467305"/>
                <a:gd name="connsiteY12" fmla="*/ 1529237 h 1629323"/>
                <a:gd name="connsiteX13" fmla="*/ 455416 w 467305"/>
                <a:gd name="connsiteY13" fmla="*/ 1537353 h 1629323"/>
                <a:gd name="connsiteX14" fmla="*/ 467306 w 467305"/>
                <a:gd name="connsiteY14" fmla="*/ 1551310 h 1629323"/>
                <a:gd name="connsiteX15" fmla="*/ 389197 w 467305"/>
                <a:gd name="connsiteY15" fmla="*/ 1626885 h 1629323"/>
                <a:gd name="connsiteX16" fmla="*/ 245232 w 467305"/>
                <a:gd name="connsiteY16" fmla="*/ 1626627 h 1629323"/>
                <a:gd name="connsiteX17" fmla="*/ 119359 w 467305"/>
                <a:gd name="connsiteY17" fmla="*/ 1622801 h 1629323"/>
                <a:gd name="connsiteX18" fmla="*/ 73559 w 467305"/>
                <a:gd name="connsiteY18" fmla="*/ 1617270 h 1629323"/>
                <a:gd name="connsiteX19" fmla="*/ 42699 w 467305"/>
                <a:gd name="connsiteY19" fmla="*/ 1546554 h 1629323"/>
                <a:gd name="connsiteX20" fmla="*/ 68545 w 467305"/>
                <a:gd name="connsiteY20" fmla="*/ 1219440 h 1629323"/>
                <a:gd name="connsiteX21" fmla="*/ 60067 w 467305"/>
                <a:gd name="connsiteY21" fmla="*/ 1049473 h 1629323"/>
                <a:gd name="connsiteX22" fmla="*/ 95684 w 467305"/>
                <a:gd name="connsiteY22" fmla="*/ 785528 h 1629323"/>
                <a:gd name="connsiteX23" fmla="*/ 84622 w 467305"/>
                <a:gd name="connsiteY23" fmla="*/ 359422 h 1629323"/>
                <a:gd name="connsiteX24" fmla="*/ 57173 w 467305"/>
                <a:gd name="connsiteY24" fmla="*/ 304679 h 1629323"/>
                <a:gd name="connsiteX25" fmla="*/ 0 w 467305"/>
                <a:gd name="connsiteY25" fmla="*/ 160094 h 1629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67305" h="1629323">
                  <a:moveTo>
                    <a:pt x="0" y="160094"/>
                  </a:moveTo>
                  <a:cubicBezTo>
                    <a:pt x="69217" y="181495"/>
                    <a:pt x="124632" y="162316"/>
                    <a:pt x="166555" y="103541"/>
                  </a:cubicBezTo>
                  <a:cubicBezTo>
                    <a:pt x="191368" y="68804"/>
                    <a:pt x="216025" y="34014"/>
                    <a:pt x="240218" y="0"/>
                  </a:cubicBezTo>
                  <a:cubicBezTo>
                    <a:pt x="303645" y="46937"/>
                    <a:pt x="354356" y="115534"/>
                    <a:pt x="445026" y="111295"/>
                  </a:cubicBezTo>
                  <a:cubicBezTo>
                    <a:pt x="448334" y="174723"/>
                    <a:pt x="451746" y="238150"/>
                    <a:pt x="454899" y="301578"/>
                  </a:cubicBezTo>
                  <a:cubicBezTo>
                    <a:pt x="457639" y="356682"/>
                    <a:pt x="449265" y="411219"/>
                    <a:pt x="444509" y="465807"/>
                  </a:cubicBezTo>
                  <a:cubicBezTo>
                    <a:pt x="436962" y="552806"/>
                    <a:pt x="429053" y="639909"/>
                    <a:pt x="414941" y="726236"/>
                  </a:cubicBezTo>
                  <a:cubicBezTo>
                    <a:pt x="400983" y="811788"/>
                    <a:pt x="381443" y="895686"/>
                    <a:pt x="343139" y="974053"/>
                  </a:cubicBezTo>
                  <a:cubicBezTo>
                    <a:pt x="335540" y="989664"/>
                    <a:pt x="336470" y="1005948"/>
                    <a:pt x="335178" y="1021766"/>
                  </a:cubicBezTo>
                  <a:cubicBezTo>
                    <a:pt x="323909" y="1159373"/>
                    <a:pt x="307109" y="1296670"/>
                    <a:pt x="311813" y="1435259"/>
                  </a:cubicBezTo>
                  <a:cubicBezTo>
                    <a:pt x="312536" y="1456711"/>
                    <a:pt x="318533" y="1467567"/>
                    <a:pt x="340761" y="1471547"/>
                  </a:cubicBezTo>
                  <a:cubicBezTo>
                    <a:pt x="364178" y="1475735"/>
                    <a:pt x="386871" y="1484161"/>
                    <a:pt x="409823" y="1490984"/>
                  </a:cubicBezTo>
                  <a:cubicBezTo>
                    <a:pt x="429260" y="1496722"/>
                    <a:pt x="448386" y="1502718"/>
                    <a:pt x="446628" y="1529237"/>
                  </a:cubicBezTo>
                  <a:cubicBezTo>
                    <a:pt x="446318" y="1533889"/>
                    <a:pt x="451126" y="1536060"/>
                    <a:pt x="455416" y="1537353"/>
                  </a:cubicBezTo>
                  <a:cubicBezTo>
                    <a:pt x="461723" y="1539989"/>
                    <a:pt x="465962" y="1544435"/>
                    <a:pt x="467306" y="1551310"/>
                  </a:cubicBezTo>
                  <a:cubicBezTo>
                    <a:pt x="466789" y="1592251"/>
                    <a:pt x="435308" y="1624249"/>
                    <a:pt x="389197" y="1626885"/>
                  </a:cubicBezTo>
                  <a:cubicBezTo>
                    <a:pt x="341278" y="1629625"/>
                    <a:pt x="292945" y="1630710"/>
                    <a:pt x="245232" y="1626627"/>
                  </a:cubicBezTo>
                  <a:cubicBezTo>
                    <a:pt x="203206" y="1623008"/>
                    <a:pt x="161334" y="1623422"/>
                    <a:pt x="119359" y="1622801"/>
                  </a:cubicBezTo>
                  <a:cubicBezTo>
                    <a:pt x="103851" y="1622543"/>
                    <a:pt x="88499" y="1621923"/>
                    <a:pt x="73559" y="1617270"/>
                  </a:cubicBezTo>
                  <a:cubicBezTo>
                    <a:pt x="40734" y="1607087"/>
                    <a:pt x="28431" y="1578914"/>
                    <a:pt x="42699" y="1546554"/>
                  </a:cubicBezTo>
                  <a:cubicBezTo>
                    <a:pt x="79969" y="1439808"/>
                    <a:pt x="74025" y="1329598"/>
                    <a:pt x="68545" y="1219440"/>
                  </a:cubicBezTo>
                  <a:cubicBezTo>
                    <a:pt x="65702" y="1162784"/>
                    <a:pt x="63427" y="1106129"/>
                    <a:pt x="60067" y="1049473"/>
                  </a:cubicBezTo>
                  <a:cubicBezTo>
                    <a:pt x="54691" y="959010"/>
                    <a:pt x="80900" y="873252"/>
                    <a:pt x="95684" y="785528"/>
                  </a:cubicBezTo>
                  <a:cubicBezTo>
                    <a:pt x="119670" y="643476"/>
                    <a:pt x="125304" y="500596"/>
                    <a:pt x="84622" y="359422"/>
                  </a:cubicBezTo>
                  <a:cubicBezTo>
                    <a:pt x="78780" y="339158"/>
                    <a:pt x="67976" y="322048"/>
                    <a:pt x="57173" y="304679"/>
                  </a:cubicBezTo>
                  <a:cubicBezTo>
                    <a:pt x="29310" y="259965"/>
                    <a:pt x="6824" y="213131"/>
                    <a:pt x="0" y="160094"/>
                  </a:cubicBezTo>
                  <a:close/>
                </a:path>
              </a:pathLst>
            </a:custGeom>
            <a:solidFill>
              <a:srgbClr val="020202"/>
            </a:solidFill>
            <a:ln w="5166" cap="flat">
              <a:noFill/>
              <a:prstDash val="solid"/>
              <a:miter/>
            </a:ln>
          </p:spPr>
          <p:txBody>
            <a:bodyPr rtlCol="0" anchor="ctr"/>
            <a:lstStyle/>
            <a:p>
              <a:endParaRPr lang="en-US"/>
            </a:p>
          </p:txBody>
        </p:sp>
        <p:sp>
          <p:nvSpPr>
            <p:cNvPr id="33" name="Freeform: Shape 10">
              <a:extLst>
                <a:ext uri="{FF2B5EF4-FFF2-40B4-BE49-F238E27FC236}">
                  <a16:creationId xmlns:a16="http://schemas.microsoft.com/office/drawing/2014/main" id="{BD3219DB-5DE5-4F39-A3A4-6151F16A8E85}"/>
                </a:ext>
              </a:extLst>
            </p:cNvPr>
            <p:cNvSpPr/>
            <p:nvPr/>
          </p:nvSpPr>
          <p:spPr>
            <a:xfrm>
              <a:off x="1544082" y="3881562"/>
              <a:ext cx="171970" cy="80706"/>
            </a:xfrm>
            <a:custGeom>
              <a:avLst/>
              <a:gdLst>
                <a:gd name="connsiteX0" fmla="*/ 51848 w 171970"/>
                <a:gd name="connsiteY0" fmla="*/ 75431 h 80706"/>
                <a:gd name="connsiteX1" fmla="*/ 0 w 171970"/>
                <a:gd name="connsiteY1" fmla="*/ 77757 h 80706"/>
                <a:gd name="connsiteX2" fmla="*/ 63479 w 171970"/>
                <a:gd name="connsiteY2" fmla="*/ 7764 h 80706"/>
                <a:gd name="connsiteX3" fmla="*/ 134660 w 171970"/>
                <a:gd name="connsiteY3" fmla="*/ 3267 h 80706"/>
                <a:gd name="connsiteX4" fmla="*/ 160404 w 171970"/>
                <a:gd name="connsiteY4" fmla="*/ 23582 h 80706"/>
                <a:gd name="connsiteX5" fmla="*/ 170380 w 171970"/>
                <a:gd name="connsiteY5" fmla="*/ 38470 h 80706"/>
                <a:gd name="connsiteX6" fmla="*/ 125097 w 171970"/>
                <a:gd name="connsiteY6" fmla="*/ 65040 h 80706"/>
                <a:gd name="connsiteX7" fmla="*/ 77333 w 171970"/>
                <a:gd name="connsiteY7" fmla="*/ 69899 h 80706"/>
                <a:gd name="connsiteX8" fmla="*/ 51848 w 171970"/>
                <a:gd name="connsiteY8" fmla="*/ 75431 h 8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970" h="80706">
                  <a:moveTo>
                    <a:pt x="51848" y="75431"/>
                  </a:moveTo>
                  <a:cubicBezTo>
                    <a:pt x="32618" y="76930"/>
                    <a:pt x="18816" y="84942"/>
                    <a:pt x="0" y="77757"/>
                  </a:cubicBezTo>
                  <a:cubicBezTo>
                    <a:pt x="13388" y="46638"/>
                    <a:pt x="16128" y="7609"/>
                    <a:pt x="63479" y="7764"/>
                  </a:cubicBezTo>
                  <a:cubicBezTo>
                    <a:pt x="87361" y="8540"/>
                    <a:pt x="110261" y="-6400"/>
                    <a:pt x="134660" y="3267"/>
                  </a:cubicBezTo>
                  <a:cubicBezTo>
                    <a:pt x="145258" y="11641"/>
                    <a:pt x="151512" y="16552"/>
                    <a:pt x="160404" y="23582"/>
                  </a:cubicBezTo>
                  <a:cubicBezTo>
                    <a:pt x="170225" y="31440"/>
                    <a:pt x="174568" y="32319"/>
                    <a:pt x="170380" y="38470"/>
                  </a:cubicBezTo>
                  <a:cubicBezTo>
                    <a:pt x="145154" y="61112"/>
                    <a:pt x="145309" y="63696"/>
                    <a:pt x="125097" y="65040"/>
                  </a:cubicBezTo>
                  <a:cubicBezTo>
                    <a:pt x="108866" y="61577"/>
                    <a:pt x="94081" y="67108"/>
                    <a:pt x="77333" y="69899"/>
                  </a:cubicBezTo>
                  <a:cubicBezTo>
                    <a:pt x="68803" y="71709"/>
                    <a:pt x="60326" y="73570"/>
                    <a:pt x="51848" y="75431"/>
                  </a:cubicBezTo>
                  <a:close/>
                </a:path>
              </a:pathLst>
            </a:custGeom>
            <a:solidFill>
              <a:srgbClr val="FAB99B"/>
            </a:solidFill>
            <a:ln w="5166" cap="flat">
              <a:noFill/>
              <a:prstDash val="solid"/>
              <a:miter/>
            </a:ln>
          </p:spPr>
          <p:txBody>
            <a:bodyPr rtlCol="0" anchor="ctr"/>
            <a:lstStyle/>
            <a:p>
              <a:endParaRPr lang="en-US"/>
            </a:p>
          </p:txBody>
        </p:sp>
        <p:sp>
          <p:nvSpPr>
            <p:cNvPr id="34" name="Freeform: Shape 11">
              <a:extLst>
                <a:ext uri="{FF2B5EF4-FFF2-40B4-BE49-F238E27FC236}">
                  <a16:creationId xmlns:a16="http://schemas.microsoft.com/office/drawing/2014/main" id="{B3F3A5BB-4111-4160-A802-694B448A9578}"/>
                </a:ext>
              </a:extLst>
            </p:cNvPr>
            <p:cNvSpPr/>
            <p:nvPr/>
          </p:nvSpPr>
          <p:spPr>
            <a:xfrm>
              <a:off x="793222" y="2908842"/>
              <a:ext cx="380441" cy="352137"/>
            </a:xfrm>
            <a:custGeom>
              <a:avLst/>
              <a:gdLst>
                <a:gd name="connsiteX0" fmla="*/ 374948 w 380441"/>
                <a:gd name="connsiteY0" fmla="*/ 99789 h 352137"/>
                <a:gd name="connsiteX1" fmla="*/ 330388 w 380441"/>
                <a:gd name="connsiteY1" fmla="*/ 102891 h 352137"/>
                <a:gd name="connsiteX2" fmla="*/ 323720 w 380441"/>
                <a:gd name="connsiteY2" fmla="*/ 97928 h 352137"/>
                <a:gd name="connsiteX3" fmla="*/ 289912 w 380441"/>
                <a:gd name="connsiteY3" fmla="*/ 118347 h 352137"/>
                <a:gd name="connsiteX4" fmla="*/ 254451 w 380441"/>
                <a:gd name="connsiteY4" fmla="*/ 148019 h 352137"/>
                <a:gd name="connsiteX5" fmla="*/ 220437 w 380441"/>
                <a:gd name="connsiteY5" fmla="*/ 136750 h 352137"/>
                <a:gd name="connsiteX6" fmla="*/ 247834 w 380441"/>
                <a:gd name="connsiteY6" fmla="*/ 102891 h 352137"/>
                <a:gd name="connsiteX7" fmla="*/ 274353 w 380441"/>
                <a:gd name="connsiteY7" fmla="*/ 93121 h 352137"/>
                <a:gd name="connsiteX8" fmla="*/ 322841 w 380441"/>
                <a:gd name="connsiteY8" fmla="*/ 92862 h 352137"/>
                <a:gd name="connsiteX9" fmla="*/ 313588 w 380441"/>
                <a:gd name="connsiteY9" fmla="*/ 2813 h 352137"/>
                <a:gd name="connsiteX10" fmla="*/ 238168 w 380441"/>
                <a:gd name="connsiteY10" fmla="*/ 23128 h 352137"/>
                <a:gd name="connsiteX11" fmla="*/ 170708 w 380441"/>
                <a:gd name="connsiteY11" fmla="*/ 4467 h 352137"/>
                <a:gd name="connsiteX12" fmla="*/ 170708 w 380441"/>
                <a:gd name="connsiteY12" fmla="*/ 4415 h 352137"/>
                <a:gd name="connsiteX13" fmla="*/ 130853 w 380441"/>
                <a:gd name="connsiteY13" fmla="*/ 73 h 352137"/>
                <a:gd name="connsiteX14" fmla="*/ 3533 w 380441"/>
                <a:gd name="connsiteY14" fmla="*/ 103201 h 352137"/>
                <a:gd name="connsiteX15" fmla="*/ 11287 w 380441"/>
                <a:gd name="connsiteY15" fmla="*/ 238223 h 352137"/>
                <a:gd name="connsiteX16" fmla="*/ 28966 w 380441"/>
                <a:gd name="connsiteY16" fmla="*/ 351793 h 352137"/>
                <a:gd name="connsiteX17" fmla="*/ 101439 w 380441"/>
                <a:gd name="connsiteY17" fmla="*/ 293483 h 352137"/>
                <a:gd name="connsiteX18" fmla="*/ 126407 w 380441"/>
                <a:gd name="connsiteY18" fmla="*/ 253731 h 352137"/>
                <a:gd name="connsiteX19" fmla="*/ 179703 w 380441"/>
                <a:gd name="connsiteY19" fmla="*/ 205243 h 352137"/>
                <a:gd name="connsiteX20" fmla="*/ 185079 w 380441"/>
                <a:gd name="connsiteY20" fmla="*/ 197903 h 352137"/>
                <a:gd name="connsiteX21" fmla="*/ 185131 w 380441"/>
                <a:gd name="connsiteY21" fmla="*/ 197903 h 352137"/>
                <a:gd name="connsiteX22" fmla="*/ 230155 w 380441"/>
                <a:gd name="connsiteY22" fmla="*/ 183429 h 352137"/>
                <a:gd name="connsiteX23" fmla="*/ 282520 w 380441"/>
                <a:gd name="connsiteY23" fmla="*/ 200229 h 352137"/>
                <a:gd name="connsiteX24" fmla="*/ 289085 w 380441"/>
                <a:gd name="connsiteY24" fmla="*/ 268257 h 352137"/>
                <a:gd name="connsiteX25" fmla="*/ 296322 w 380441"/>
                <a:gd name="connsiteY25" fmla="*/ 286401 h 352137"/>
                <a:gd name="connsiteX26" fmla="*/ 321238 w 380441"/>
                <a:gd name="connsiteY26" fmla="*/ 274719 h 352137"/>
                <a:gd name="connsiteX27" fmla="*/ 364402 w 380441"/>
                <a:gd name="connsiteY27" fmla="*/ 290640 h 352137"/>
                <a:gd name="connsiteX28" fmla="*/ 369055 w 380441"/>
                <a:gd name="connsiteY28" fmla="*/ 279474 h 352137"/>
                <a:gd name="connsiteX29" fmla="*/ 378204 w 380441"/>
                <a:gd name="connsiteY29" fmla="*/ 125119 h 352137"/>
                <a:gd name="connsiteX30" fmla="*/ 374948 w 380441"/>
                <a:gd name="connsiteY30" fmla="*/ 99789 h 352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80441" h="352137">
                  <a:moveTo>
                    <a:pt x="374948" y="99789"/>
                  </a:moveTo>
                  <a:cubicBezTo>
                    <a:pt x="360887" y="97463"/>
                    <a:pt x="344035" y="87951"/>
                    <a:pt x="330388" y="102891"/>
                  </a:cubicBezTo>
                  <a:cubicBezTo>
                    <a:pt x="328165" y="101237"/>
                    <a:pt x="325943" y="99582"/>
                    <a:pt x="323720" y="97928"/>
                  </a:cubicBezTo>
                  <a:cubicBezTo>
                    <a:pt x="297977" y="90329"/>
                    <a:pt x="292342" y="93741"/>
                    <a:pt x="289912" y="118347"/>
                  </a:cubicBezTo>
                  <a:cubicBezTo>
                    <a:pt x="286552" y="152361"/>
                    <a:pt x="286707" y="150707"/>
                    <a:pt x="254451" y="148019"/>
                  </a:cubicBezTo>
                  <a:cubicBezTo>
                    <a:pt x="229535" y="145951"/>
                    <a:pt x="223073" y="150397"/>
                    <a:pt x="220437" y="136750"/>
                  </a:cubicBezTo>
                  <a:cubicBezTo>
                    <a:pt x="217335" y="120518"/>
                    <a:pt x="234756" y="111162"/>
                    <a:pt x="247834" y="102891"/>
                  </a:cubicBezTo>
                  <a:cubicBezTo>
                    <a:pt x="255898" y="97773"/>
                    <a:pt x="265307" y="95860"/>
                    <a:pt x="274353" y="93121"/>
                  </a:cubicBezTo>
                  <a:cubicBezTo>
                    <a:pt x="290584" y="88210"/>
                    <a:pt x="306713" y="94568"/>
                    <a:pt x="322841" y="92862"/>
                  </a:cubicBezTo>
                  <a:cubicBezTo>
                    <a:pt x="335868" y="61433"/>
                    <a:pt x="331319" y="32226"/>
                    <a:pt x="313588" y="2813"/>
                  </a:cubicBezTo>
                  <a:cubicBezTo>
                    <a:pt x="288620" y="33105"/>
                    <a:pt x="277920" y="35793"/>
                    <a:pt x="238168" y="23128"/>
                  </a:cubicBezTo>
                  <a:cubicBezTo>
                    <a:pt x="215888" y="16046"/>
                    <a:pt x="194074" y="7258"/>
                    <a:pt x="170708" y="4467"/>
                  </a:cubicBezTo>
                  <a:cubicBezTo>
                    <a:pt x="170708" y="4467"/>
                    <a:pt x="170760" y="4415"/>
                    <a:pt x="170708" y="4415"/>
                  </a:cubicBezTo>
                  <a:cubicBezTo>
                    <a:pt x="154528" y="3640"/>
                    <a:pt x="135764" y="4364"/>
                    <a:pt x="130853" y="73"/>
                  </a:cubicBezTo>
                  <a:cubicBezTo>
                    <a:pt x="60705" y="-1891"/>
                    <a:pt x="11959" y="35793"/>
                    <a:pt x="3533" y="103201"/>
                  </a:cubicBezTo>
                  <a:cubicBezTo>
                    <a:pt x="-2102" y="148174"/>
                    <a:pt x="-1998" y="193819"/>
                    <a:pt x="11287" y="238223"/>
                  </a:cubicBezTo>
                  <a:cubicBezTo>
                    <a:pt x="22401" y="275287"/>
                    <a:pt x="28656" y="313075"/>
                    <a:pt x="28966" y="351793"/>
                  </a:cubicBezTo>
                  <a:cubicBezTo>
                    <a:pt x="71716" y="355463"/>
                    <a:pt x="90584" y="329410"/>
                    <a:pt x="101439" y="293483"/>
                  </a:cubicBezTo>
                  <a:cubicBezTo>
                    <a:pt x="102732" y="287073"/>
                    <a:pt x="122323" y="258125"/>
                    <a:pt x="126407" y="253731"/>
                  </a:cubicBezTo>
                  <a:cubicBezTo>
                    <a:pt x="150134" y="228040"/>
                    <a:pt x="142639" y="234553"/>
                    <a:pt x="179703" y="205243"/>
                  </a:cubicBezTo>
                  <a:cubicBezTo>
                    <a:pt x="182649" y="202917"/>
                    <a:pt x="184252" y="200487"/>
                    <a:pt x="185079" y="197903"/>
                  </a:cubicBezTo>
                  <a:cubicBezTo>
                    <a:pt x="185079" y="197903"/>
                    <a:pt x="185079" y="197903"/>
                    <a:pt x="185131" y="197903"/>
                  </a:cubicBezTo>
                  <a:cubicBezTo>
                    <a:pt x="196348" y="179965"/>
                    <a:pt x="214182" y="182291"/>
                    <a:pt x="230155" y="183429"/>
                  </a:cubicBezTo>
                  <a:cubicBezTo>
                    <a:pt x="256984" y="185341"/>
                    <a:pt x="275387" y="182757"/>
                    <a:pt x="282520" y="200229"/>
                  </a:cubicBezTo>
                  <a:cubicBezTo>
                    <a:pt x="289551" y="217546"/>
                    <a:pt x="290016" y="245977"/>
                    <a:pt x="289085" y="268257"/>
                  </a:cubicBezTo>
                  <a:cubicBezTo>
                    <a:pt x="288775" y="275494"/>
                    <a:pt x="284278" y="284695"/>
                    <a:pt x="296322" y="286401"/>
                  </a:cubicBezTo>
                  <a:cubicBezTo>
                    <a:pt x="306764" y="287849"/>
                    <a:pt x="319222" y="291881"/>
                    <a:pt x="321238" y="274719"/>
                  </a:cubicBezTo>
                  <a:cubicBezTo>
                    <a:pt x="328217" y="299996"/>
                    <a:pt x="350755" y="283248"/>
                    <a:pt x="364402" y="290640"/>
                  </a:cubicBezTo>
                  <a:cubicBezTo>
                    <a:pt x="368744" y="288055"/>
                    <a:pt x="368796" y="283817"/>
                    <a:pt x="369055" y="279474"/>
                  </a:cubicBezTo>
                  <a:cubicBezTo>
                    <a:pt x="372156" y="228040"/>
                    <a:pt x="375568" y="176605"/>
                    <a:pt x="378204" y="125119"/>
                  </a:cubicBezTo>
                  <a:cubicBezTo>
                    <a:pt x="378618" y="116383"/>
                    <a:pt x="384666" y="101392"/>
                    <a:pt x="374948" y="99789"/>
                  </a:cubicBezTo>
                  <a:close/>
                </a:path>
              </a:pathLst>
            </a:custGeom>
            <a:solidFill>
              <a:srgbClr val="3C2415"/>
            </a:solidFill>
            <a:ln w="5166" cap="flat">
              <a:noFill/>
              <a:prstDash val="solid"/>
              <a:miter/>
            </a:ln>
          </p:spPr>
          <p:txBody>
            <a:bodyPr rtlCol="0" anchor="ctr"/>
            <a:lstStyle/>
            <a:p>
              <a:endParaRPr lang="en-US"/>
            </a:p>
          </p:txBody>
        </p:sp>
        <p:sp>
          <p:nvSpPr>
            <p:cNvPr id="35" name="Freeform: Shape 12">
              <a:extLst>
                <a:ext uri="{FF2B5EF4-FFF2-40B4-BE49-F238E27FC236}">
                  <a16:creationId xmlns:a16="http://schemas.microsoft.com/office/drawing/2014/main" id="{5B718EAB-443A-4B39-925D-576370F802A3}"/>
                </a:ext>
              </a:extLst>
            </p:cNvPr>
            <p:cNvSpPr/>
            <p:nvPr/>
          </p:nvSpPr>
          <p:spPr>
            <a:xfrm>
              <a:off x="1565328" y="3739881"/>
              <a:ext cx="147174" cy="92168"/>
            </a:xfrm>
            <a:custGeom>
              <a:avLst/>
              <a:gdLst>
                <a:gd name="connsiteX0" fmla="*/ 52107 w 147174"/>
                <a:gd name="connsiteY0" fmla="*/ 92169 h 92168"/>
                <a:gd name="connsiteX1" fmla="*/ 33032 w 147174"/>
                <a:gd name="connsiteY1" fmla="*/ 59912 h 92168"/>
                <a:gd name="connsiteX2" fmla="*/ 0 w 147174"/>
                <a:gd name="connsiteY2" fmla="*/ 46989 h 92168"/>
                <a:gd name="connsiteX3" fmla="*/ 102766 w 147174"/>
                <a:gd name="connsiteY3" fmla="*/ 0 h 92168"/>
                <a:gd name="connsiteX4" fmla="*/ 133575 w 147174"/>
                <a:gd name="connsiteY4" fmla="*/ 4911 h 92168"/>
                <a:gd name="connsiteX5" fmla="*/ 146912 w 147174"/>
                <a:gd name="connsiteY5" fmla="*/ 22797 h 92168"/>
                <a:gd name="connsiteX6" fmla="*/ 124063 w 147174"/>
                <a:gd name="connsiteY6" fmla="*/ 61722 h 92168"/>
                <a:gd name="connsiteX7" fmla="*/ 88912 w 147174"/>
                <a:gd name="connsiteY7" fmla="*/ 81985 h 92168"/>
                <a:gd name="connsiteX8" fmla="*/ 52107 w 147174"/>
                <a:gd name="connsiteY8" fmla="*/ 92169 h 9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174" h="92168">
                  <a:moveTo>
                    <a:pt x="52107" y="92169"/>
                  </a:moveTo>
                  <a:cubicBezTo>
                    <a:pt x="57638" y="74386"/>
                    <a:pt x="53140" y="63634"/>
                    <a:pt x="33032" y="59912"/>
                  </a:cubicBezTo>
                  <a:cubicBezTo>
                    <a:pt x="21608" y="57793"/>
                    <a:pt x="10959" y="51435"/>
                    <a:pt x="0" y="46989"/>
                  </a:cubicBezTo>
                  <a:cubicBezTo>
                    <a:pt x="34273" y="31326"/>
                    <a:pt x="68493" y="15663"/>
                    <a:pt x="102766" y="0"/>
                  </a:cubicBezTo>
                  <a:cubicBezTo>
                    <a:pt x="121944" y="1292"/>
                    <a:pt x="115379" y="2016"/>
                    <a:pt x="133575" y="4911"/>
                  </a:cubicBezTo>
                  <a:cubicBezTo>
                    <a:pt x="143035" y="6617"/>
                    <a:pt x="148463" y="6151"/>
                    <a:pt x="146912" y="22797"/>
                  </a:cubicBezTo>
                  <a:cubicBezTo>
                    <a:pt x="140140" y="43474"/>
                    <a:pt x="143087" y="51848"/>
                    <a:pt x="124063" y="61722"/>
                  </a:cubicBezTo>
                  <a:cubicBezTo>
                    <a:pt x="103852" y="68338"/>
                    <a:pt x="97131" y="70923"/>
                    <a:pt x="88912" y="81985"/>
                  </a:cubicBezTo>
                  <a:cubicBezTo>
                    <a:pt x="71285" y="88654"/>
                    <a:pt x="64565" y="89481"/>
                    <a:pt x="52107" y="92169"/>
                  </a:cubicBezTo>
                  <a:close/>
                </a:path>
              </a:pathLst>
            </a:custGeom>
            <a:solidFill>
              <a:srgbClr val="FAB99B"/>
            </a:solidFill>
            <a:ln w="5166" cap="flat">
              <a:noFill/>
              <a:prstDash val="solid"/>
              <a:miter/>
            </a:ln>
          </p:spPr>
          <p:txBody>
            <a:bodyPr rtlCol="0" anchor="ctr"/>
            <a:lstStyle/>
            <a:p>
              <a:endParaRPr lang="en-US"/>
            </a:p>
          </p:txBody>
        </p:sp>
        <p:sp>
          <p:nvSpPr>
            <p:cNvPr id="36" name="Freeform: Shape 13">
              <a:extLst>
                <a:ext uri="{FF2B5EF4-FFF2-40B4-BE49-F238E27FC236}">
                  <a16:creationId xmlns:a16="http://schemas.microsoft.com/office/drawing/2014/main" id="{7BF448CF-1880-4C7B-BAB9-103C304E698F}"/>
                </a:ext>
              </a:extLst>
            </p:cNvPr>
            <p:cNvSpPr/>
            <p:nvPr/>
          </p:nvSpPr>
          <p:spPr>
            <a:xfrm>
              <a:off x="864457" y="2904786"/>
              <a:ext cx="131425" cy="306726"/>
            </a:xfrm>
            <a:custGeom>
              <a:avLst/>
              <a:gdLst>
                <a:gd name="connsiteX0" fmla="*/ 95286 w 131425"/>
                <a:gd name="connsiteY0" fmla="*/ 8006 h 306726"/>
                <a:gd name="connsiteX1" fmla="*/ 82208 w 131425"/>
                <a:gd name="connsiteY1" fmla="*/ 142408 h 306726"/>
                <a:gd name="connsiteX2" fmla="*/ 113896 w 131425"/>
                <a:gd name="connsiteY2" fmla="*/ 201959 h 306726"/>
                <a:gd name="connsiteX3" fmla="*/ 119323 w 131425"/>
                <a:gd name="connsiteY3" fmla="*/ 279343 h 306726"/>
                <a:gd name="connsiteX4" fmla="*/ 44730 w 131425"/>
                <a:gd name="connsiteY4" fmla="*/ 302760 h 306726"/>
                <a:gd name="connsiteX5" fmla="*/ 30256 w 131425"/>
                <a:gd name="connsiteY5" fmla="*/ 297539 h 306726"/>
                <a:gd name="connsiteX6" fmla="*/ 44885 w 131425"/>
                <a:gd name="connsiteY6" fmla="*/ 185107 h 306726"/>
                <a:gd name="connsiteX7" fmla="*/ 53673 w 131425"/>
                <a:gd name="connsiteY7" fmla="*/ 160708 h 306726"/>
                <a:gd name="connsiteX8" fmla="*/ 59618 w 131425"/>
                <a:gd name="connsiteY8" fmla="*/ 4078 h 306726"/>
                <a:gd name="connsiteX9" fmla="*/ 95286 w 131425"/>
                <a:gd name="connsiteY9" fmla="*/ 8006 h 306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1425" h="306726">
                  <a:moveTo>
                    <a:pt x="95286" y="8006"/>
                  </a:moveTo>
                  <a:cubicBezTo>
                    <a:pt x="77504" y="24186"/>
                    <a:pt x="82208" y="97745"/>
                    <a:pt x="82208" y="142408"/>
                  </a:cubicBezTo>
                  <a:cubicBezTo>
                    <a:pt x="82208" y="191362"/>
                    <a:pt x="88411" y="178697"/>
                    <a:pt x="113896" y="201959"/>
                  </a:cubicBezTo>
                  <a:cubicBezTo>
                    <a:pt x="135348" y="228270"/>
                    <a:pt x="137054" y="253135"/>
                    <a:pt x="119323" y="279343"/>
                  </a:cubicBezTo>
                  <a:cubicBezTo>
                    <a:pt x="102782" y="303794"/>
                    <a:pt x="74661" y="312634"/>
                    <a:pt x="44730" y="302760"/>
                  </a:cubicBezTo>
                  <a:cubicBezTo>
                    <a:pt x="39871" y="301158"/>
                    <a:pt x="35064" y="299297"/>
                    <a:pt x="30256" y="297539"/>
                  </a:cubicBezTo>
                  <a:cubicBezTo>
                    <a:pt x="-10219" y="271796"/>
                    <a:pt x="-14562" y="208834"/>
                    <a:pt x="44885" y="185107"/>
                  </a:cubicBezTo>
                  <a:cubicBezTo>
                    <a:pt x="56930" y="180299"/>
                    <a:pt x="53208" y="169185"/>
                    <a:pt x="53673" y="160708"/>
                  </a:cubicBezTo>
                  <a:cubicBezTo>
                    <a:pt x="56620" y="108549"/>
                    <a:pt x="53570" y="56132"/>
                    <a:pt x="59618" y="4078"/>
                  </a:cubicBezTo>
                  <a:cubicBezTo>
                    <a:pt x="65769" y="-3470"/>
                    <a:pt x="93012" y="407"/>
                    <a:pt x="95286" y="8006"/>
                  </a:cubicBezTo>
                  <a:close/>
                </a:path>
              </a:pathLst>
            </a:custGeom>
            <a:solidFill>
              <a:schemeClr val="accent2"/>
            </a:solidFill>
            <a:ln w="5166" cap="flat">
              <a:noFill/>
              <a:prstDash val="solid"/>
              <a:miter/>
            </a:ln>
          </p:spPr>
          <p:txBody>
            <a:bodyPr rtlCol="0" anchor="ctr"/>
            <a:lstStyle/>
            <a:p>
              <a:endParaRPr lang="en-US"/>
            </a:p>
          </p:txBody>
        </p:sp>
        <p:sp>
          <p:nvSpPr>
            <p:cNvPr id="37" name="Freeform: Shape 14">
              <a:extLst>
                <a:ext uri="{FF2B5EF4-FFF2-40B4-BE49-F238E27FC236}">
                  <a16:creationId xmlns:a16="http://schemas.microsoft.com/office/drawing/2014/main" id="{66ADC427-0D58-4DEE-8E51-29B1955835ED}"/>
                </a:ext>
              </a:extLst>
            </p:cNvPr>
            <p:cNvSpPr/>
            <p:nvPr/>
          </p:nvSpPr>
          <p:spPr>
            <a:xfrm>
              <a:off x="2492650" y="3280588"/>
              <a:ext cx="232360" cy="1374467"/>
            </a:xfrm>
            <a:custGeom>
              <a:avLst/>
              <a:gdLst>
                <a:gd name="connsiteX0" fmla="*/ 216904 w 232360"/>
                <a:gd name="connsiteY0" fmla="*/ 1374468 h 1374467"/>
                <a:gd name="connsiteX1" fmla="*/ 15457 w 232360"/>
                <a:gd name="connsiteY1" fmla="*/ 1374468 h 1374467"/>
                <a:gd name="connsiteX2" fmla="*/ 0 w 232360"/>
                <a:gd name="connsiteY2" fmla="*/ 1359012 h 1374467"/>
                <a:gd name="connsiteX3" fmla="*/ 0 w 232360"/>
                <a:gd name="connsiteY3" fmla="*/ 15456 h 1374467"/>
                <a:gd name="connsiteX4" fmla="*/ 15457 w 232360"/>
                <a:gd name="connsiteY4" fmla="*/ 0 h 1374467"/>
                <a:gd name="connsiteX5" fmla="*/ 216904 w 232360"/>
                <a:gd name="connsiteY5" fmla="*/ 0 h 1374467"/>
                <a:gd name="connsiteX6" fmla="*/ 232361 w 232360"/>
                <a:gd name="connsiteY6" fmla="*/ 15456 h 1374467"/>
                <a:gd name="connsiteX7" fmla="*/ 232361 w 232360"/>
                <a:gd name="connsiteY7" fmla="*/ 1359012 h 1374467"/>
                <a:gd name="connsiteX8" fmla="*/ 216904 w 232360"/>
                <a:gd name="connsiteY8" fmla="*/ 1374468 h 137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2360" h="1374467">
                  <a:moveTo>
                    <a:pt x="216904" y="1374468"/>
                  </a:moveTo>
                  <a:lnTo>
                    <a:pt x="15457" y="1374468"/>
                  </a:lnTo>
                  <a:cubicBezTo>
                    <a:pt x="6927" y="1374468"/>
                    <a:pt x="0" y="1367541"/>
                    <a:pt x="0" y="1359012"/>
                  </a:cubicBezTo>
                  <a:lnTo>
                    <a:pt x="0" y="15456"/>
                  </a:lnTo>
                  <a:cubicBezTo>
                    <a:pt x="0" y="6927"/>
                    <a:pt x="6927" y="0"/>
                    <a:pt x="15457" y="0"/>
                  </a:cubicBezTo>
                  <a:lnTo>
                    <a:pt x="216904" y="0"/>
                  </a:lnTo>
                  <a:cubicBezTo>
                    <a:pt x="225434" y="0"/>
                    <a:pt x="232361" y="6927"/>
                    <a:pt x="232361" y="15456"/>
                  </a:cubicBezTo>
                  <a:lnTo>
                    <a:pt x="232361" y="1359012"/>
                  </a:lnTo>
                  <a:cubicBezTo>
                    <a:pt x="232412" y="1367541"/>
                    <a:pt x="225486" y="1374468"/>
                    <a:pt x="216904" y="1374468"/>
                  </a:cubicBezTo>
                  <a:close/>
                </a:path>
              </a:pathLst>
            </a:custGeom>
            <a:solidFill>
              <a:srgbClr val="010101"/>
            </a:solidFill>
            <a:ln w="5166" cap="flat">
              <a:noFill/>
              <a:prstDash val="solid"/>
              <a:miter/>
            </a:ln>
          </p:spPr>
          <p:txBody>
            <a:bodyPr rtlCol="0" anchor="ctr"/>
            <a:lstStyle/>
            <a:p>
              <a:endParaRPr lang="en-US"/>
            </a:p>
          </p:txBody>
        </p:sp>
        <p:sp>
          <p:nvSpPr>
            <p:cNvPr id="38" name="Freeform: Shape 15">
              <a:extLst>
                <a:ext uri="{FF2B5EF4-FFF2-40B4-BE49-F238E27FC236}">
                  <a16:creationId xmlns:a16="http://schemas.microsoft.com/office/drawing/2014/main" id="{F4F8273E-799B-4E07-BEFD-ED67BAF70912}"/>
                </a:ext>
              </a:extLst>
            </p:cNvPr>
            <p:cNvSpPr/>
            <p:nvPr/>
          </p:nvSpPr>
          <p:spPr>
            <a:xfrm>
              <a:off x="2561402" y="4614580"/>
              <a:ext cx="94908" cy="366504"/>
            </a:xfrm>
            <a:custGeom>
              <a:avLst/>
              <a:gdLst>
                <a:gd name="connsiteX0" fmla="*/ 0 w 94908"/>
                <a:gd name="connsiteY0" fmla="*/ 0 h 366504"/>
                <a:gd name="connsiteX1" fmla="*/ 94909 w 94908"/>
                <a:gd name="connsiteY1" fmla="*/ 0 h 366504"/>
                <a:gd name="connsiteX2" fmla="*/ 94909 w 94908"/>
                <a:gd name="connsiteY2" fmla="*/ 366504 h 366504"/>
                <a:gd name="connsiteX3" fmla="*/ 0 w 94908"/>
                <a:gd name="connsiteY3" fmla="*/ 366504 h 366504"/>
              </a:gdLst>
              <a:ahLst/>
              <a:cxnLst>
                <a:cxn ang="0">
                  <a:pos x="connsiteX0" y="connsiteY0"/>
                </a:cxn>
                <a:cxn ang="0">
                  <a:pos x="connsiteX1" y="connsiteY1"/>
                </a:cxn>
                <a:cxn ang="0">
                  <a:pos x="connsiteX2" y="connsiteY2"/>
                </a:cxn>
                <a:cxn ang="0">
                  <a:pos x="connsiteX3" y="connsiteY3"/>
                </a:cxn>
              </a:cxnLst>
              <a:rect l="l" t="t" r="r" b="b"/>
              <a:pathLst>
                <a:path w="94908" h="366504">
                  <a:moveTo>
                    <a:pt x="0" y="0"/>
                  </a:moveTo>
                  <a:lnTo>
                    <a:pt x="94909" y="0"/>
                  </a:lnTo>
                  <a:lnTo>
                    <a:pt x="94909" y="366504"/>
                  </a:lnTo>
                  <a:lnTo>
                    <a:pt x="0" y="366504"/>
                  </a:lnTo>
                  <a:close/>
                </a:path>
              </a:pathLst>
            </a:custGeom>
            <a:solidFill>
              <a:srgbClr val="010101"/>
            </a:solidFill>
            <a:ln w="5166" cap="flat">
              <a:noFill/>
              <a:prstDash val="solid"/>
              <a:miter/>
            </a:ln>
          </p:spPr>
          <p:txBody>
            <a:bodyPr rtlCol="0" anchor="ctr"/>
            <a:lstStyle/>
            <a:p>
              <a:endParaRPr lang="en-US"/>
            </a:p>
          </p:txBody>
        </p:sp>
        <p:sp>
          <p:nvSpPr>
            <p:cNvPr id="39" name="Freeform: Shape 16">
              <a:extLst>
                <a:ext uri="{FF2B5EF4-FFF2-40B4-BE49-F238E27FC236}">
                  <a16:creationId xmlns:a16="http://schemas.microsoft.com/office/drawing/2014/main" id="{F8848880-B523-4FA5-B527-1276A5778D8B}"/>
                </a:ext>
              </a:extLst>
            </p:cNvPr>
            <p:cNvSpPr/>
            <p:nvPr/>
          </p:nvSpPr>
          <p:spPr>
            <a:xfrm>
              <a:off x="2487430" y="4933578"/>
              <a:ext cx="242802" cy="1014787"/>
            </a:xfrm>
            <a:custGeom>
              <a:avLst/>
              <a:gdLst>
                <a:gd name="connsiteX0" fmla="*/ 225744 w 242802"/>
                <a:gd name="connsiteY0" fmla="*/ 1014787 h 1014787"/>
                <a:gd name="connsiteX1" fmla="*/ 17059 w 242802"/>
                <a:gd name="connsiteY1" fmla="*/ 1014787 h 1014787"/>
                <a:gd name="connsiteX2" fmla="*/ 0 w 242802"/>
                <a:gd name="connsiteY2" fmla="*/ 997728 h 1014787"/>
                <a:gd name="connsiteX3" fmla="*/ 0 w 242802"/>
                <a:gd name="connsiteY3" fmla="*/ 17059 h 1014787"/>
                <a:gd name="connsiteX4" fmla="*/ 17059 w 242802"/>
                <a:gd name="connsiteY4" fmla="*/ 0 h 1014787"/>
                <a:gd name="connsiteX5" fmla="*/ 225744 w 242802"/>
                <a:gd name="connsiteY5" fmla="*/ 0 h 1014787"/>
                <a:gd name="connsiteX6" fmla="*/ 242802 w 242802"/>
                <a:gd name="connsiteY6" fmla="*/ 17059 h 1014787"/>
                <a:gd name="connsiteX7" fmla="*/ 242802 w 242802"/>
                <a:gd name="connsiteY7" fmla="*/ 997780 h 1014787"/>
                <a:gd name="connsiteX8" fmla="*/ 225744 w 242802"/>
                <a:gd name="connsiteY8" fmla="*/ 1014787 h 1014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802" h="1014787">
                  <a:moveTo>
                    <a:pt x="225744" y="1014787"/>
                  </a:moveTo>
                  <a:lnTo>
                    <a:pt x="17059" y="1014787"/>
                  </a:lnTo>
                  <a:cubicBezTo>
                    <a:pt x="7650" y="1014787"/>
                    <a:pt x="0" y="1007136"/>
                    <a:pt x="0" y="997728"/>
                  </a:cubicBezTo>
                  <a:lnTo>
                    <a:pt x="0" y="17059"/>
                  </a:lnTo>
                  <a:cubicBezTo>
                    <a:pt x="0" y="7651"/>
                    <a:pt x="7650" y="0"/>
                    <a:pt x="17059" y="0"/>
                  </a:cubicBezTo>
                  <a:lnTo>
                    <a:pt x="225744" y="0"/>
                  </a:lnTo>
                  <a:cubicBezTo>
                    <a:pt x="235152" y="0"/>
                    <a:pt x="242802" y="7651"/>
                    <a:pt x="242802" y="17059"/>
                  </a:cubicBezTo>
                  <a:lnTo>
                    <a:pt x="242802" y="997780"/>
                  </a:lnTo>
                  <a:cubicBezTo>
                    <a:pt x="242802" y="1007188"/>
                    <a:pt x="235152" y="1014787"/>
                    <a:pt x="225744" y="1014787"/>
                  </a:cubicBezTo>
                  <a:close/>
                </a:path>
              </a:pathLst>
            </a:custGeom>
            <a:solidFill>
              <a:srgbClr val="010101"/>
            </a:solidFill>
            <a:ln w="5166" cap="flat">
              <a:noFill/>
              <a:prstDash val="solid"/>
              <a:miter/>
            </a:ln>
          </p:spPr>
          <p:txBody>
            <a:bodyPr rtlCol="0" anchor="ctr"/>
            <a:lstStyle/>
            <a:p>
              <a:endParaRPr lang="en-US"/>
            </a:p>
          </p:txBody>
        </p:sp>
        <p:sp>
          <p:nvSpPr>
            <p:cNvPr id="40" name="Freeform: Shape 17">
              <a:extLst>
                <a:ext uri="{FF2B5EF4-FFF2-40B4-BE49-F238E27FC236}">
                  <a16:creationId xmlns:a16="http://schemas.microsoft.com/office/drawing/2014/main" id="{F1F7F690-8401-48E4-8F2B-EA93E79E14CE}"/>
                </a:ext>
              </a:extLst>
            </p:cNvPr>
            <p:cNvSpPr/>
            <p:nvPr/>
          </p:nvSpPr>
          <p:spPr>
            <a:xfrm>
              <a:off x="2504488" y="3295528"/>
              <a:ext cx="23210" cy="1140091"/>
            </a:xfrm>
            <a:custGeom>
              <a:avLst/>
              <a:gdLst>
                <a:gd name="connsiteX0" fmla="*/ 16387 w 23210"/>
                <a:gd name="connsiteY0" fmla="*/ 1140091 h 1140091"/>
                <a:gd name="connsiteX1" fmla="*/ 6824 w 23210"/>
                <a:gd name="connsiteY1" fmla="*/ 1140091 h 1140091"/>
                <a:gd name="connsiteX2" fmla="*/ 0 w 23210"/>
                <a:gd name="connsiteY2" fmla="*/ 1133268 h 1140091"/>
                <a:gd name="connsiteX3" fmla="*/ 0 w 23210"/>
                <a:gd name="connsiteY3" fmla="*/ 6824 h 1140091"/>
                <a:gd name="connsiteX4" fmla="*/ 6824 w 23210"/>
                <a:gd name="connsiteY4" fmla="*/ 0 h 1140091"/>
                <a:gd name="connsiteX5" fmla="*/ 16387 w 23210"/>
                <a:gd name="connsiteY5" fmla="*/ 0 h 1140091"/>
                <a:gd name="connsiteX6" fmla="*/ 23210 w 23210"/>
                <a:gd name="connsiteY6" fmla="*/ 6824 h 1140091"/>
                <a:gd name="connsiteX7" fmla="*/ 23210 w 23210"/>
                <a:gd name="connsiteY7" fmla="*/ 1133268 h 1140091"/>
                <a:gd name="connsiteX8" fmla="*/ 16387 w 23210"/>
                <a:gd name="connsiteY8" fmla="*/ 1140091 h 1140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210" h="1140091">
                  <a:moveTo>
                    <a:pt x="16387" y="1140091"/>
                  </a:moveTo>
                  <a:lnTo>
                    <a:pt x="6824" y="1140091"/>
                  </a:lnTo>
                  <a:cubicBezTo>
                    <a:pt x="3050" y="1140091"/>
                    <a:pt x="0" y="1137041"/>
                    <a:pt x="0" y="1133268"/>
                  </a:cubicBezTo>
                  <a:lnTo>
                    <a:pt x="0" y="6824"/>
                  </a:lnTo>
                  <a:cubicBezTo>
                    <a:pt x="0" y="3050"/>
                    <a:pt x="3050" y="0"/>
                    <a:pt x="6824" y="0"/>
                  </a:cubicBezTo>
                  <a:lnTo>
                    <a:pt x="16387" y="0"/>
                  </a:lnTo>
                  <a:cubicBezTo>
                    <a:pt x="20160" y="0"/>
                    <a:pt x="23210" y="3050"/>
                    <a:pt x="23210" y="6824"/>
                  </a:cubicBezTo>
                  <a:lnTo>
                    <a:pt x="23210" y="1133268"/>
                  </a:lnTo>
                  <a:cubicBezTo>
                    <a:pt x="23210" y="1137041"/>
                    <a:pt x="20160" y="1140091"/>
                    <a:pt x="16387" y="1140091"/>
                  </a:cubicBezTo>
                  <a:close/>
                </a:path>
              </a:pathLst>
            </a:custGeom>
            <a:solidFill>
              <a:schemeClr val="accent3"/>
            </a:solidFill>
            <a:ln w="5166" cap="flat">
              <a:noFill/>
              <a:prstDash val="solid"/>
              <a:miter/>
            </a:ln>
          </p:spPr>
          <p:txBody>
            <a:bodyPr rtlCol="0" anchor="ctr"/>
            <a:lstStyle/>
            <a:p>
              <a:endParaRPr lang="en-US"/>
            </a:p>
          </p:txBody>
        </p:sp>
        <p:sp>
          <p:nvSpPr>
            <p:cNvPr id="41" name="Freeform: Shape 18">
              <a:extLst>
                <a:ext uri="{FF2B5EF4-FFF2-40B4-BE49-F238E27FC236}">
                  <a16:creationId xmlns:a16="http://schemas.microsoft.com/office/drawing/2014/main" id="{1FE7FF3D-93A6-45E4-ABDD-DD44BD66F4FB}"/>
                </a:ext>
              </a:extLst>
            </p:cNvPr>
            <p:cNvSpPr/>
            <p:nvPr/>
          </p:nvSpPr>
          <p:spPr>
            <a:xfrm>
              <a:off x="2590919" y="4240115"/>
              <a:ext cx="35875" cy="35875"/>
            </a:xfrm>
            <a:custGeom>
              <a:avLst/>
              <a:gdLst>
                <a:gd name="connsiteX0" fmla="*/ 35875 w 35875"/>
                <a:gd name="connsiteY0" fmla="*/ 17938 h 35875"/>
                <a:gd name="connsiteX1" fmla="*/ 17938 w 35875"/>
                <a:gd name="connsiteY1" fmla="*/ 35875 h 35875"/>
                <a:gd name="connsiteX2" fmla="*/ 0 w 35875"/>
                <a:gd name="connsiteY2" fmla="*/ 17938 h 35875"/>
                <a:gd name="connsiteX3" fmla="*/ 17938 w 35875"/>
                <a:gd name="connsiteY3" fmla="*/ 0 h 35875"/>
                <a:gd name="connsiteX4" fmla="*/ 35875 w 35875"/>
                <a:gd name="connsiteY4" fmla="*/ 17938 h 35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75" h="35875">
                  <a:moveTo>
                    <a:pt x="35875" y="17938"/>
                  </a:moveTo>
                  <a:cubicBezTo>
                    <a:pt x="35875" y="27844"/>
                    <a:pt x="27844" y="35875"/>
                    <a:pt x="17938" y="35875"/>
                  </a:cubicBezTo>
                  <a:cubicBezTo>
                    <a:pt x="8031" y="35875"/>
                    <a:pt x="0" y="27844"/>
                    <a:pt x="0" y="17938"/>
                  </a:cubicBezTo>
                  <a:cubicBezTo>
                    <a:pt x="0" y="8031"/>
                    <a:pt x="8031" y="0"/>
                    <a:pt x="17938" y="0"/>
                  </a:cubicBezTo>
                  <a:cubicBezTo>
                    <a:pt x="27844" y="0"/>
                    <a:pt x="35875" y="8031"/>
                    <a:pt x="35875" y="17938"/>
                  </a:cubicBezTo>
                  <a:close/>
                </a:path>
              </a:pathLst>
            </a:custGeom>
            <a:solidFill>
              <a:srgbClr val="66B645"/>
            </a:solidFill>
            <a:ln w="5166" cap="flat">
              <a:noFill/>
              <a:prstDash val="solid"/>
              <a:miter/>
            </a:ln>
          </p:spPr>
          <p:txBody>
            <a:bodyPr rtlCol="0" anchor="ctr"/>
            <a:lstStyle/>
            <a:p>
              <a:endParaRPr lang="en-US"/>
            </a:p>
          </p:txBody>
        </p:sp>
        <p:sp>
          <p:nvSpPr>
            <p:cNvPr id="42" name="Freeform: Shape 19">
              <a:extLst>
                <a:ext uri="{FF2B5EF4-FFF2-40B4-BE49-F238E27FC236}">
                  <a16:creationId xmlns:a16="http://schemas.microsoft.com/office/drawing/2014/main" id="{D0EE08CF-E100-4727-8F6D-FCE618B6CEF6}"/>
                </a:ext>
              </a:extLst>
            </p:cNvPr>
            <p:cNvSpPr/>
            <p:nvPr/>
          </p:nvSpPr>
          <p:spPr>
            <a:xfrm>
              <a:off x="2590919" y="4291137"/>
              <a:ext cx="35875" cy="35875"/>
            </a:xfrm>
            <a:custGeom>
              <a:avLst/>
              <a:gdLst>
                <a:gd name="connsiteX0" fmla="*/ 35875 w 35875"/>
                <a:gd name="connsiteY0" fmla="*/ 17938 h 35875"/>
                <a:gd name="connsiteX1" fmla="*/ 17938 w 35875"/>
                <a:gd name="connsiteY1" fmla="*/ 35875 h 35875"/>
                <a:gd name="connsiteX2" fmla="*/ 0 w 35875"/>
                <a:gd name="connsiteY2" fmla="*/ 17938 h 35875"/>
                <a:gd name="connsiteX3" fmla="*/ 17938 w 35875"/>
                <a:gd name="connsiteY3" fmla="*/ 0 h 35875"/>
                <a:gd name="connsiteX4" fmla="*/ 35875 w 35875"/>
                <a:gd name="connsiteY4" fmla="*/ 17938 h 35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75" h="35875">
                  <a:moveTo>
                    <a:pt x="35875" y="17938"/>
                  </a:moveTo>
                  <a:cubicBezTo>
                    <a:pt x="35875" y="27844"/>
                    <a:pt x="27844" y="35875"/>
                    <a:pt x="17938" y="35875"/>
                  </a:cubicBezTo>
                  <a:cubicBezTo>
                    <a:pt x="8031" y="35875"/>
                    <a:pt x="0" y="27844"/>
                    <a:pt x="0" y="17938"/>
                  </a:cubicBezTo>
                  <a:cubicBezTo>
                    <a:pt x="0" y="8031"/>
                    <a:pt x="8031" y="0"/>
                    <a:pt x="17938" y="0"/>
                  </a:cubicBezTo>
                  <a:cubicBezTo>
                    <a:pt x="27844" y="0"/>
                    <a:pt x="35875" y="8031"/>
                    <a:pt x="35875" y="17938"/>
                  </a:cubicBezTo>
                  <a:close/>
                </a:path>
              </a:pathLst>
            </a:custGeom>
            <a:solidFill>
              <a:srgbClr val="E01F28"/>
            </a:solidFill>
            <a:ln w="5166" cap="flat">
              <a:noFill/>
              <a:prstDash val="solid"/>
              <a:miter/>
            </a:ln>
          </p:spPr>
          <p:txBody>
            <a:bodyPr rtlCol="0" anchor="ctr"/>
            <a:lstStyle/>
            <a:p>
              <a:endParaRPr lang="en-US"/>
            </a:p>
          </p:txBody>
        </p:sp>
        <p:sp>
          <p:nvSpPr>
            <p:cNvPr id="43" name="Freeform: Shape 20">
              <a:extLst>
                <a:ext uri="{FF2B5EF4-FFF2-40B4-BE49-F238E27FC236}">
                  <a16:creationId xmlns:a16="http://schemas.microsoft.com/office/drawing/2014/main" id="{692C4DDC-A21B-4C9A-8187-3807114B7B02}"/>
                </a:ext>
              </a:extLst>
            </p:cNvPr>
            <p:cNvSpPr/>
            <p:nvPr/>
          </p:nvSpPr>
          <p:spPr>
            <a:xfrm>
              <a:off x="2678177" y="3280847"/>
              <a:ext cx="37064" cy="1374519"/>
            </a:xfrm>
            <a:custGeom>
              <a:avLst/>
              <a:gdLst>
                <a:gd name="connsiteX0" fmla="*/ 37064 w 37064"/>
                <a:gd name="connsiteY0" fmla="*/ 1359011 h 1374519"/>
                <a:gd name="connsiteX1" fmla="*/ 37064 w 37064"/>
                <a:gd name="connsiteY1" fmla="*/ 15456 h 1374519"/>
                <a:gd name="connsiteX2" fmla="*/ 21608 w 37064"/>
                <a:gd name="connsiteY2" fmla="*/ 0 h 1374519"/>
                <a:gd name="connsiteX3" fmla="*/ 0 w 37064"/>
                <a:gd name="connsiteY3" fmla="*/ 0 h 1374519"/>
                <a:gd name="connsiteX4" fmla="*/ 0 w 37064"/>
                <a:gd name="connsiteY4" fmla="*/ 1374519 h 1374519"/>
                <a:gd name="connsiteX5" fmla="*/ 21608 w 37064"/>
                <a:gd name="connsiteY5" fmla="*/ 1374519 h 1374519"/>
                <a:gd name="connsiteX6" fmla="*/ 37064 w 37064"/>
                <a:gd name="connsiteY6" fmla="*/ 1359011 h 1374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64" h="1374519">
                  <a:moveTo>
                    <a:pt x="37064" y="1359011"/>
                  </a:moveTo>
                  <a:lnTo>
                    <a:pt x="37064" y="15456"/>
                  </a:lnTo>
                  <a:cubicBezTo>
                    <a:pt x="37064" y="6927"/>
                    <a:pt x="30137" y="0"/>
                    <a:pt x="21608" y="0"/>
                  </a:cubicBezTo>
                  <a:lnTo>
                    <a:pt x="0" y="0"/>
                  </a:lnTo>
                  <a:lnTo>
                    <a:pt x="0" y="1374519"/>
                  </a:lnTo>
                  <a:lnTo>
                    <a:pt x="21608" y="1374519"/>
                  </a:lnTo>
                  <a:cubicBezTo>
                    <a:pt x="30137" y="1374519"/>
                    <a:pt x="37064" y="1367592"/>
                    <a:pt x="37064" y="1359011"/>
                  </a:cubicBezTo>
                  <a:close/>
                </a:path>
              </a:pathLst>
            </a:custGeom>
            <a:solidFill>
              <a:srgbClr val="353D42"/>
            </a:solidFill>
            <a:ln w="5166" cap="flat">
              <a:noFill/>
              <a:prstDash val="solid"/>
              <a:miter/>
            </a:ln>
          </p:spPr>
          <p:txBody>
            <a:bodyPr rtlCol="0" anchor="ctr"/>
            <a:lstStyle/>
            <a:p>
              <a:endParaRPr lang="en-US"/>
            </a:p>
          </p:txBody>
        </p:sp>
        <p:sp>
          <p:nvSpPr>
            <p:cNvPr id="44" name="Freeform: Shape 21">
              <a:extLst>
                <a:ext uri="{FF2B5EF4-FFF2-40B4-BE49-F238E27FC236}">
                  <a16:creationId xmlns:a16="http://schemas.microsoft.com/office/drawing/2014/main" id="{D051F646-3865-49BA-83C3-A41D480EAD49}"/>
                </a:ext>
              </a:extLst>
            </p:cNvPr>
            <p:cNvSpPr/>
            <p:nvPr/>
          </p:nvSpPr>
          <p:spPr>
            <a:xfrm>
              <a:off x="2696735" y="4933578"/>
              <a:ext cx="37063" cy="1014787"/>
            </a:xfrm>
            <a:custGeom>
              <a:avLst/>
              <a:gdLst>
                <a:gd name="connsiteX0" fmla="*/ 20005 w 37063"/>
                <a:gd name="connsiteY0" fmla="*/ 1014787 h 1014787"/>
                <a:gd name="connsiteX1" fmla="*/ 37064 w 37063"/>
                <a:gd name="connsiteY1" fmla="*/ 997728 h 1014787"/>
                <a:gd name="connsiteX2" fmla="*/ 37064 w 37063"/>
                <a:gd name="connsiteY2" fmla="*/ 17059 h 1014787"/>
                <a:gd name="connsiteX3" fmla="*/ 20005 w 37063"/>
                <a:gd name="connsiteY3" fmla="*/ 0 h 1014787"/>
                <a:gd name="connsiteX4" fmla="*/ 0 w 37063"/>
                <a:gd name="connsiteY4" fmla="*/ 0 h 1014787"/>
                <a:gd name="connsiteX5" fmla="*/ 0 w 37063"/>
                <a:gd name="connsiteY5" fmla="*/ 1014787 h 1014787"/>
                <a:gd name="connsiteX6" fmla="*/ 20005 w 37063"/>
                <a:gd name="connsiteY6" fmla="*/ 1014787 h 1014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63" h="1014787">
                  <a:moveTo>
                    <a:pt x="20005" y="1014787"/>
                  </a:moveTo>
                  <a:cubicBezTo>
                    <a:pt x="29413" y="1014787"/>
                    <a:pt x="37064" y="1007136"/>
                    <a:pt x="37064" y="997728"/>
                  </a:cubicBezTo>
                  <a:lnTo>
                    <a:pt x="37064" y="17059"/>
                  </a:lnTo>
                  <a:cubicBezTo>
                    <a:pt x="37064" y="7651"/>
                    <a:pt x="29413" y="0"/>
                    <a:pt x="20005" y="0"/>
                  </a:cubicBezTo>
                  <a:lnTo>
                    <a:pt x="0" y="0"/>
                  </a:lnTo>
                  <a:lnTo>
                    <a:pt x="0" y="1014787"/>
                  </a:lnTo>
                  <a:lnTo>
                    <a:pt x="20005" y="1014787"/>
                  </a:lnTo>
                  <a:close/>
                </a:path>
              </a:pathLst>
            </a:custGeom>
            <a:solidFill>
              <a:srgbClr val="353D42"/>
            </a:solidFill>
            <a:ln w="5166" cap="flat">
              <a:noFill/>
              <a:prstDash val="solid"/>
              <a:miter/>
            </a:ln>
          </p:spPr>
          <p:txBody>
            <a:bodyPr rtlCol="0" anchor="ctr"/>
            <a:lstStyle/>
            <a:p>
              <a:endParaRPr lang="en-US"/>
            </a:p>
          </p:txBody>
        </p:sp>
      </p:grpSp>
      <p:grpSp>
        <p:nvGrpSpPr>
          <p:cNvPr id="46" name="Group 7">
            <a:extLst>
              <a:ext uri="{FF2B5EF4-FFF2-40B4-BE49-F238E27FC236}">
                <a16:creationId xmlns:a16="http://schemas.microsoft.com/office/drawing/2014/main" id="{93EA1E92-E160-48DA-A626-880F87425136}"/>
              </a:ext>
            </a:extLst>
          </p:cNvPr>
          <p:cNvGrpSpPr/>
          <p:nvPr/>
        </p:nvGrpSpPr>
        <p:grpSpPr>
          <a:xfrm rot="4147459">
            <a:off x="5093269" y="5151608"/>
            <a:ext cx="1581259" cy="1354527"/>
            <a:chOff x="2203944" y="3086356"/>
            <a:chExt cx="1786452" cy="1530300"/>
          </a:xfrm>
        </p:grpSpPr>
        <p:sp>
          <p:nvSpPr>
            <p:cNvPr id="70" name="Freeform: Shape 31">
              <a:extLst>
                <a:ext uri="{FF2B5EF4-FFF2-40B4-BE49-F238E27FC236}">
                  <a16:creationId xmlns:a16="http://schemas.microsoft.com/office/drawing/2014/main" id="{F97644EA-B008-4620-9DEB-D8E65D25C727}"/>
                </a:ext>
              </a:extLst>
            </p:cNvPr>
            <p:cNvSpPr/>
            <p:nvPr/>
          </p:nvSpPr>
          <p:spPr>
            <a:xfrm>
              <a:off x="2497026" y="3212644"/>
              <a:ext cx="990906" cy="823473"/>
            </a:xfrm>
            <a:custGeom>
              <a:avLst/>
              <a:gdLst>
                <a:gd name="connsiteX0" fmla="*/ 776461 w 990906"/>
                <a:gd name="connsiteY0" fmla="*/ 771405 h 823473"/>
                <a:gd name="connsiteX1" fmla="*/ 760634 w 990906"/>
                <a:gd name="connsiteY1" fmla="*/ 748863 h 823473"/>
                <a:gd name="connsiteX2" fmla="*/ 667110 w 990906"/>
                <a:gd name="connsiteY2" fmla="*/ 709535 h 823473"/>
                <a:gd name="connsiteX3" fmla="*/ 646487 w 990906"/>
                <a:gd name="connsiteY3" fmla="*/ 714331 h 823473"/>
                <a:gd name="connsiteX4" fmla="*/ 384140 w 990906"/>
                <a:gd name="connsiteY4" fmla="*/ 789151 h 823473"/>
                <a:gd name="connsiteX5" fmla="*/ 370231 w 990906"/>
                <a:gd name="connsiteY5" fmla="*/ 786273 h 823473"/>
                <a:gd name="connsiteX6" fmla="*/ 281023 w 990906"/>
                <a:gd name="connsiteY6" fmla="*/ 797784 h 823473"/>
                <a:gd name="connsiteX7" fmla="*/ 67117 w 990906"/>
                <a:gd name="connsiteY7" fmla="*/ 759415 h 823473"/>
                <a:gd name="connsiteX8" fmla="*/ 46493 w 990906"/>
                <a:gd name="connsiteY8" fmla="*/ 699943 h 823473"/>
                <a:gd name="connsiteX9" fmla="*/ 93016 w 990906"/>
                <a:gd name="connsiteY9" fmla="*/ 692749 h 823473"/>
                <a:gd name="connsiteX10" fmla="*/ 186060 w 990906"/>
                <a:gd name="connsiteY10" fmla="*/ 724883 h 823473"/>
                <a:gd name="connsiteX11" fmla="*/ 35462 w 990906"/>
                <a:gd name="connsiteY11" fmla="*/ 612174 h 823473"/>
                <a:gd name="connsiteX12" fmla="*/ 19156 w 990906"/>
                <a:gd name="connsiteY12" fmla="*/ 601623 h 823473"/>
                <a:gd name="connsiteX13" fmla="*/ 22993 w 990906"/>
                <a:gd name="connsiteY13" fmla="*/ 550304 h 823473"/>
                <a:gd name="connsiteX14" fmla="*/ 189418 w 990906"/>
                <a:gd name="connsiteY14" fmla="*/ 357980 h 823473"/>
                <a:gd name="connsiteX15" fmla="*/ 199969 w 990906"/>
                <a:gd name="connsiteY15" fmla="*/ 142635 h 823473"/>
                <a:gd name="connsiteX16" fmla="*/ 192295 w 990906"/>
                <a:gd name="connsiteY16" fmla="*/ 92756 h 823473"/>
                <a:gd name="connsiteX17" fmla="*/ 215317 w 990906"/>
                <a:gd name="connsiteY17" fmla="*/ 72612 h 823473"/>
                <a:gd name="connsiteX18" fmla="*/ 229225 w 990906"/>
                <a:gd name="connsiteY18" fmla="*/ 76449 h 823473"/>
                <a:gd name="connsiteX19" fmla="*/ 418672 w 990906"/>
                <a:gd name="connsiteY19" fmla="*/ 97072 h 823473"/>
                <a:gd name="connsiteX20" fmla="*/ 437856 w 990906"/>
                <a:gd name="connsiteY20" fmla="*/ 94194 h 823473"/>
                <a:gd name="connsiteX21" fmla="*/ 453204 w 990906"/>
                <a:gd name="connsiteY21" fmla="*/ 87960 h 823473"/>
                <a:gd name="connsiteX22" fmla="*/ 393732 w 990906"/>
                <a:gd name="connsiteY22" fmla="*/ 52948 h 823473"/>
                <a:gd name="connsiteX23" fmla="*/ 354883 w 990906"/>
                <a:gd name="connsiteY23" fmla="*/ 4987 h 823473"/>
                <a:gd name="connsiteX24" fmla="*/ 551044 w 990906"/>
                <a:gd name="connsiteY24" fmla="*/ 92276 h 823473"/>
                <a:gd name="connsiteX25" fmla="*/ 560157 w 990906"/>
                <a:gd name="connsiteY25" fmla="*/ 126328 h 823473"/>
                <a:gd name="connsiteX26" fmla="*/ 610516 w 990906"/>
                <a:gd name="connsiteY26" fmla="*/ 193953 h 823473"/>
                <a:gd name="connsiteX27" fmla="*/ 757757 w 990906"/>
                <a:gd name="connsiteY27" fmla="*/ 439994 h 823473"/>
                <a:gd name="connsiteX28" fmla="*/ 769267 w 990906"/>
                <a:gd name="connsiteY28" fmla="*/ 455341 h 823473"/>
                <a:gd name="connsiteX29" fmla="*/ 858475 w 990906"/>
                <a:gd name="connsiteY29" fmla="*/ 492272 h 823473"/>
                <a:gd name="connsiteX30" fmla="*/ 891088 w 990906"/>
                <a:gd name="connsiteY30" fmla="*/ 488435 h 823473"/>
                <a:gd name="connsiteX31" fmla="*/ 963030 w 990906"/>
                <a:gd name="connsiteY31" fmla="*/ 541671 h 823473"/>
                <a:gd name="connsiteX32" fmla="*/ 969265 w 990906"/>
                <a:gd name="connsiteY32" fmla="*/ 707137 h 823473"/>
                <a:gd name="connsiteX33" fmla="*/ 826341 w 990906"/>
                <a:gd name="connsiteY33" fmla="*/ 787712 h 823473"/>
                <a:gd name="connsiteX34" fmla="*/ 776461 w 990906"/>
                <a:gd name="connsiteY34" fmla="*/ 771405 h 82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90906" h="823473">
                  <a:moveTo>
                    <a:pt x="776461" y="771405"/>
                  </a:moveTo>
                  <a:cubicBezTo>
                    <a:pt x="776461" y="760374"/>
                    <a:pt x="772625" y="753180"/>
                    <a:pt x="760634" y="748863"/>
                  </a:cubicBezTo>
                  <a:cubicBezTo>
                    <a:pt x="728980" y="736873"/>
                    <a:pt x="697805" y="723444"/>
                    <a:pt x="667110" y="709535"/>
                  </a:cubicBezTo>
                  <a:cubicBezTo>
                    <a:pt x="657518" y="705219"/>
                    <a:pt x="652242" y="709535"/>
                    <a:pt x="646487" y="714331"/>
                  </a:cubicBezTo>
                  <a:cubicBezTo>
                    <a:pt x="570229" y="779079"/>
                    <a:pt x="480062" y="793947"/>
                    <a:pt x="384140" y="789151"/>
                  </a:cubicBezTo>
                  <a:cubicBezTo>
                    <a:pt x="379344" y="788671"/>
                    <a:pt x="375027" y="786753"/>
                    <a:pt x="370231" y="786273"/>
                  </a:cubicBezTo>
                  <a:cubicBezTo>
                    <a:pt x="339536" y="781957"/>
                    <a:pt x="312198" y="775722"/>
                    <a:pt x="281023" y="797784"/>
                  </a:cubicBezTo>
                  <a:cubicBezTo>
                    <a:pt x="219153" y="842388"/>
                    <a:pt x="117955" y="828479"/>
                    <a:pt x="67117" y="759415"/>
                  </a:cubicBezTo>
                  <a:cubicBezTo>
                    <a:pt x="54167" y="742149"/>
                    <a:pt x="46973" y="722005"/>
                    <a:pt x="46493" y="699943"/>
                  </a:cubicBezTo>
                  <a:cubicBezTo>
                    <a:pt x="59923" y="685555"/>
                    <a:pt x="76709" y="687953"/>
                    <a:pt x="93016" y="692749"/>
                  </a:cubicBezTo>
                  <a:cubicBezTo>
                    <a:pt x="124670" y="701862"/>
                    <a:pt x="153926" y="715770"/>
                    <a:pt x="186060" y="724883"/>
                  </a:cubicBezTo>
                  <a:cubicBezTo>
                    <a:pt x="139538" y="682197"/>
                    <a:pt x="88699" y="644788"/>
                    <a:pt x="35462" y="612174"/>
                  </a:cubicBezTo>
                  <a:cubicBezTo>
                    <a:pt x="30187" y="608817"/>
                    <a:pt x="24431" y="605460"/>
                    <a:pt x="19156" y="601623"/>
                  </a:cubicBezTo>
                  <a:cubicBezTo>
                    <a:pt x="-7223" y="581479"/>
                    <a:pt x="-6743" y="566611"/>
                    <a:pt x="22993" y="550304"/>
                  </a:cubicBezTo>
                  <a:cubicBezTo>
                    <a:pt x="102608" y="506660"/>
                    <a:pt x="161600" y="445270"/>
                    <a:pt x="189418" y="357980"/>
                  </a:cubicBezTo>
                  <a:cubicBezTo>
                    <a:pt x="211959" y="287478"/>
                    <a:pt x="211959" y="215056"/>
                    <a:pt x="199969" y="142635"/>
                  </a:cubicBezTo>
                  <a:cubicBezTo>
                    <a:pt x="197091" y="126328"/>
                    <a:pt x="193254" y="109542"/>
                    <a:pt x="192295" y="92756"/>
                  </a:cubicBezTo>
                  <a:cubicBezTo>
                    <a:pt x="191336" y="75010"/>
                    <a:pt x="197571" y="69734"/>
                    <a:pt x="215317" y="72612"/>
                  </a:cubicBezTo>
                  <a:cubicBezTo>
                    <a:pt x="220113" y="73571"/>
                    <a:pt x="224429" y="75010"/>
                    <a:pt x="229225" y="76449"/>
                  </a:cubicBezTo>
                  <a:cubicBezTo>
                    <a:pt x="291095" y="96113"/>
                    <a:pt x="354404" y="100429"/>
                    <a:pt x="418672" y="97072"/>
                  </a:cubicBezTo>
                  <a:cubicBezTo>
                    <a:pt x="424907" y="96592"/>
                    <a:pt x="431621" y="95633"/>
                    <a:pt x="437856" y="94194"/>
                  </a:cubicBezTo>
                  <a:cubicBezTo>
                    <a:pt x="442173" y="93235"/>
                    <a:pt x="447448" y="93235"/>
                    <a:pt x="453204" y="87960"/>
                  </a:cubicBezTo>
                  <a:cubicBezTo>
                    <a:pt x="433540" y="75010"/>
                    <a:pt x="412437" y="65418"/>
                    <a:pt x="393732" y="52948"/>
                  </a:cubicBezTo>
                  <a:cubicBezTo>
                    <a:pt x="375986" y="40958"/>
                    <a:pt x="358241" y="28967"/>
                    <a:pt x="354883" y="4987"/>
                  </a:cubicBezTo>
                  <a:cubicBezTo>
                    <a:pt x="446009" y="-12759"/>
                    <a:pt x="511716" y="16977"/>
                    <a:pt x="551044" y="92276"/>
                  </a:cubicBezTo>
                  <a:cubicBezTo>
                    <a:pt x="556800" y="103307"/>
                    <a:pt x="560637" y="115777"/>
                    <a:pt x="560157" y="126328"/>
                  </a:cubicBezTo>
                  <a:cubicBezTo>
                    <a:pt x="558718" y="163738"/>
                    <a:pt x="588454" y="176208"/>
                    <a:pt x="610516" y="193953"/>
                  </a:cubicBezTo>
                  <a:cubicBezTo>
                    <a:pt x="690131" y="258221"/>
                    <a:pt x="747685" y="334479"/>
                    <a:pt x="757757" y="439994"/>
                  </a:cubicBezTo>
                  <a:cubicBezTo>
                    <a:pt x="758716" y="448147"/>
                    <a:pt x="761114" y="451984"/>
                    <a:pt x="769267" y="455341"/>
                  </a:cubicBezTo>
                  <a:cubicBezTo>
                    <a:pt x="799483" y="466852"/>
                    <a:pt x="828739" y="480281"/>
                    <a:pt x="858475" y="492272"/>
                  </a:cubicBezTo>
                  <a:cubicBezTo>
                    <a:pt x="869506" y="496588"/>
                    <a:pt x="881496" y="498986"/>
                    <a:pt x="891088" y="488435"/>
                  </a:cubicBezTo>
                  <a:cubicBezTo>
                    <a:pt x="926580" y="490353"/>
                    <a:pt x="946723" y="516252"/>
                    <a:pt x="963030" y="541671"/>
                  </a:cubicBezTo>
                  <a:cubicBezTo>
                    <a:pt x="997562" y="594908"/>
                    <a:pt x="1000440" y="651502"/>
                    <a:pt x="969265" y="707137"/>
                  </a:cubicBezTo>
                  <a:cubicBezTo>
                    <a:pt x="938570" y="762772"/>
                    <a:pt x="887731" y="785794"/>
                    <a:pt x="826341" y="787712"/>
                  </a:cubicBezTo>
                  <a:cubicBezTo>
                    <a:pt x="808595" y="788671"/>
                    <a:pt x="789891" y="787232"/>
                    <a:pt x="776461" y="771405"/>
                  </a:cubicBezTo>
                  <a:close/>
                </a:path>
              </a:pathLst>
            </a:custGeom>
            <a:solidFill>
              <a:srgbClr val="F0C8A4"/>
            </a:solidFill>
            <a:ln w="4795" cap="flat">
              <a:noFill/>
              <a:prstDash val="solid"/>
              <a:miter/>
            </a:ln>
          </p:spPr>
          <p:txBody>
            <a:bodyPr rtlCol="0" anchor="ctr"/>
            <a:lstStyle/>
            <a:p>
              <a:endParaRPr lang="en-US"/>
            </a:p>
          </p:txBody>
        </p:sp>
        <p:sp>
          <p:nvSpPr>
            <p:cNvPr id="71" name="Freeform: Shape 32">
              <a:extLst>
                <a:ext uri="{FF2B5EF4-FFF2-40B4-BE49-F238E27FC236}">
                  <a16:creationId xmlns:a16="http://schemas.microsoft.com/office/drawing/2014/main" id="{E9F6A8D6-516A-493C-B7FE-C22B8D42B297}"/>
                </a:ext>
              </a:extLst>
            </p:cNvPr>
            <p:cNvSpPr/>
            <p:nvPr/>
          </p:nvSpPr>
          <p:spPr>
            <a:xfrm>
              <a:off x="3252527" y="3382205"/>
              <a:ext cx="737869" cy="1234451"/>
            </a:xfrm>
            <a:custGeom>
              <a:avLst/>
              <a:gdLst>
                <a:gd name="connsiteX0" fmla="*/ 20960 w 746035"/>
                <a:gd name="connsiteY0" fmla="*/ 601845 h 1234451"/>
                <a:gd name="connsiteX1" fmla="*/ 214723 w 746035"/>
                <a:gd name="connsiteY1" fmla="*/ 519831 h 1234451"/>
                <a:gd name="connsiteX2" fmla="*/ 148057 w 746035"/>
                <a:gd name="connsiteY2" fmla="*/ 326548 h 1234451"/>
                <a:gd name="connsiteX3" fmla="*/ 136067 w 746035"/>
                <a:gd name="connsiteY3" fmla="*/ 318874 h 1234451"/>
                <a:gd name="connsiteX4" fmla="*/ 262684 w 746035"/>
                <a:gd name="connsiteY4" fmla="*/ 160123 h 1234451"/>
                <a:gd name="connsiteX5" fmla="*/ 425272 w 746035"/>
                <a:gd name="connsiteY5" fmla="*/ 21515 h 1234451"/>
                <a:gd name="connsiteX6" fmla="*/ 531746 w 746035"/>
                <a:gd name="connsiteY6" fmla="*/ 2810 h 1234451"/>
                <a:gd name="connsiteX7" fmla="*/ 657404 w 746035"/>
                <a:gd name="connsiteY7" fmla="*/ 15280 h 1234451"/>
                <a:gd name="connsiteX8" fmla="*/ 729825 w 746035"/>
                <a:gd name="connsiteY8" fmla="*/ 26791 h 1234451"/>
                <a:gd name="connsiteX9" fmla="*/ 737019 w 746035"/>
                <a:gd name="connsiteY9" fmla="*/ 57486 h 1234451"/>
                <a:gd name="connsiteX10" fmla="*/ 440140 w 746035"/>
                <a:gd name="connsiteY10" fmla="*/ 596089 h 1234451"/>
                <a:gd name="connsiteX11" fmla="*/ 317360 w 746035"/>
                <a:gd name="connsiteY11" fmla="*/ 985533 h 1234451"/>
                <a:gd name="connsiteX12" fmla="*/ 270837 w 746035"/>
                <a:gd name="connsiteY12" fmla="*/ 1234451 h 1234451"/>
                <a:gd name="connsiteX13" fmla="*/ 78034 w 746035"/>
                <a:gd name="connsiteY13" fmla="*/ 1098721 h 1234451"/>
                <a:gd name="connsiteX14" fmla="*/ 10888 w 746035"/>
                <a:gd name="connsiteY14" fmla="*/ 980737 h 1234451"/>
                <a:gd name="connsiteX15" fmla="*/ 10409 w 746035"/>
                <a:gd name="connsiteY15" fmla="*/ 683858 h 1234451"/>
                <a:gd name="connsiteX16" fmla="*/ 20960 w 746035"/>
                <a:gd name="connsiteY16" fmla="*/ 601845 h 1234451"/>
                <a:gd name="connsiteX0" fmla="*/ 20960 w 770917"/>
                <a:gd name="connsiteY0" fmla="*/ 622900 h 1255506"/>
                <a:gd name="connsiteX1" fmla="*/ 214723 w 770917"/>
                <a:gd name="connsiteY1" fmla="*/ 540886 h 1255506"/>
                <a:gd name="connsiteX2" fmla="*/ 148057 w 770917"/>
                <a:gd name="connsiteY2" fmla="*/ 347603 h 1255506"/>
                <a:gd name="connsiteX3" fmla="*/ 136067 w 770917"/>
                <a:gd name="connsiteY3" fmla="*/ 339929 h 1255506"/>
                <a:gd name="connsiteX4" fmla="*/ 262684 w 770917"/>
                <a:gd name="connsiteY4" fmla="*/ 181178 h 1255506"/>
                <a:gd name="connsiteX5" fmla="*/ 425272 w 770917"/>
                <a:gd name="connsiteY5" fmla="*/ 42570 h 1255506"/>
                <a:gd name="connsiteX6" fmla="*/ 531746 w 770917"/>
                <a:gd name="connsiteY6" fmla="*/ 23865 h 1255506"/>
                <a:gd name="connsiteX7" fmla="*/ 657404 w 770917"/>
                <a:gd name="connsiteY7" fmla="*/ 36335 h 1255506"/>
                <a:gd name="connsiteX8" fmla="*/ 729825 w 770917"/>
                <a:gd name="connsiteY8" fmla="*/ 47846 h 1255506"/>
                <a:gd name="connsiteX9" fmla="*/ 737019 w 770917"/>
                <a:gd name="connsiteY9" fmla="*/ 78541 h 1255506"/>
                <a:gd name="connsiteX10" fmla="*/ 317360 w 770917"/>
                <a:gd name="connsiteY10" fmla="*/ 1006588 h 1255506"/>
                <a:gd name="connsiteX11" fmla="*/ 270837 w 770917"/>
                <a:gd name="connsiteY11" fmla="*/ 1255506 h 1255506"/>
                <a:gd name="connsiteX12" fmla="*/ 78034 w 770917"/>
                <a:gd name="connsiteY12" fmla="*/ 1119776 h 1255506"/>
                <a:gd name="connsiteX13" fmla="*/ 10888 w 770917"/>
                <a:gd name="connsiteY13" fmla="*/ 1001792 h 1255506"/>
                <a:gd name="connsiteX14" fmla="*/ 10409 w 770917"/>
                <a:gd name="connsiteY14" fmla="*/ 704913 h 1255506"/>
                <a:gd name="connsiteX15" fmla="*/ 20960 w 770917"/>
                <a:gd name="connsiteY15" fmla="*/ 622900 h 1255506"/>
                <a:gd name="connsiteX0" fmla="*/ 20960 w 774342"/>
                <a:gd name="connsiteY0" fmla="*/ 641173 h 1273779"/>
                <a:gd name="connsiteX1" fmla="*/ 214723 w 774342"/>
                <a:gd name="connsiteY1" fmla="*/ 559159 h 1273779"/>
                <a:gd name="connsiteX2" fmla="*/ 148057 w 774342"/>
                <a:gd name="connsiteY2" fmla="*/ 365876 h 1273779"/>
                <a:gd name="connsiteX3" fmla="*/ 136067 w 774342"/>
                <a:gd name="connsiteY3" fmla="*/ 358202 h 1273779"/>
                <a:gd name="connsiteX4" fmla="*/ 262684 w 774342"/>
                <a:gd name="connsiteY4" fmla="*/ 199451 h 1273779"/>
                <a:gd name="connsiteX5" fmla="*/ 425272 w 774342"/>
                <a:gd name="connsiteY5" fmla="*/ 60843 h 1273779"/>
                <a:gd name="connsiteX6" fmla="*/ 531746 w 774342"/>
                <a:gd name="connsiteY6" fmla="*/ 42138 h 1273779"/>
                <a:gd name="connsiteX7" fmla="*/ 657404 w 774342"/>
                <a:gd name="connsiteY7" fmla="*/ 54608 h 1273779"/>
                <a:gd name="connsiteX8" fmla="*/ 729825 w 774342"/>
                <a:gd name="connsiteY8" fmla="*/ 66119 h 1273779"/>
                <a:gd name="connsiteX9" fmla="*/ 737019 w 774342"/>
                <a:gd name="connsiteY9" fmla="*/ 96814 h 1273779"/>
                <a:gd name="connsiteX10" fmla="*/ 270837 w 774342"/>
                <a:gd name="connsiteY10" fmla="*/ 1273779 h 1273779"/>
                <a:gd name="connsiteX11" fmla="*/ 78034 w 774342"/>
                <a:gd name="connsiteY11" fmla="*/ 1138049 h 1273779"/>
                <a:gd name="connsiteX12" fmla="*/ 10888 w 774342"/>
                <a:gd name="connsiteY12" fmla="*/ 1020065 h 1273779"/>
                <a:gd name="connsiteX13" fmla="*/ 10409 w 774342"/>
                <a:gd name="connsiteY13" fmla="*/ 723186 h 1273779"/>
                <a:gd name="connsiteX14" fmla="*/ 20960 w 774342"/>
                <a:gd name="connsiteY14" fmla="*/ 641173 h 1273779"/>
                <a:gd name="connsiteX0" fmla="*/ 20960 w 741676"/>
                <a:gd name="connsiteY0" fmla="*/ 601845 h 1234451"/>
                <a:gd name="connsiteX1" fmla="*/ 214723 w 741676"/>
                <a:gd name="connsiteY1" fmla="*/ 519831 h 1234451"/>
                <a:gd name="connsiteX2" fmla="*/ 148057 w 741676"/>
                <a:gd name="connsiteY2" fmla="*/ 326548 h 1234451"/>
                <a:gd name="connsiteX3" fmla="*/ 136067 w 741676"/>
                <a:gd name="connsiteY3" fmla="*/ 318874 h 1234451"/>
                <a:gd name="connsiteX4" fmla="*/ 262684 w 741676"/>
                <a:gd name="connsiteY4" fmla="*/ 160123 h 1234451"/>
                <a:gd name="connsiteX5" fmla="*/ 425272 w 741676"/>
                <a:gd name="connsiteY5" fmla="*/ 21515 h 1234451"/>
                <a:gd name="connsiteX6" fmla="*/ 531746 w 741676"/>
                <a:gd name="connsiteY6" fmla="*/ 2810 h 1234451"/>
                <a:gd name="connsiteX7" fmla="*/ 657404 w 741676"/>
                <a:gd name="connsiteY7" fmla="*/ 15280 h 1234451"/>
                <a:gd name="connsiteX8" fmla="*/ 729825 w 741676"/>
                <a:gd name="connsiteY8" fmla="*/ 26791 h 1234451"/>
                <a:gd name="connsiteX9" fmla="*/ 737019 w 741676"/>
                <a:gd name="connsiteY9" fmla="*/ 57486 h 1234451"/>
                <a:gd name="connsiteX10" fmla="*/ 270837 w 741676"/>
                <a:gd name="connsiteY10" fmla="*/ 1234451 h 1234451"/>
                <a:gd name="connsiteX11" fmla="*/ 78034 w 741676"/>
                <a:gd name="connsiteY11" fmla="*/ 1098721 h 1234451"/>
                <a:gd name="connsiteX12" fmla="*/ 10888 w 741676"/>
                <a:gd name="connsiteY12" fmla="*/ 980737 h 1234451"/>
                <a:gd name="connsiteX13" fmla="*/ 10409 w 741676"/>
                <a:gd name="connsiteY13" fmla="*/ 683858 h 1234451"/>
                <a:gd name="connsiteX14" fmla="*/ 20960 w 741676"/>
                <a:gd name="connsiteY14" fmla="*/ 601845 h 1234451"/>
                <a:gd name="connsiteX0" fmla="*/ 20960 w 745011"/>
                <a:gd name="connsiteY0" fmla="*/ 601845 h 1234451"/>
                <a:gd name="connsiteX1" fmla="*/ 214723 w 745011"/>
                <a:gd name="connsiteY1" fmla="*/ 519831 h 1234451"/>
                <a:gd name="connsiteX2" fmla="*/ 148057 w 745011"/>
                <a:gd name="connsiteY2" fmla="*/ 326548 h 1234451"/>
                <a:gd name="connsiteX3" fmla="*/ 136067 w 745011"/>
                <a:gd name="connsiteY3" fmla="*/ 318874 h 1234451"/>
                <a:gd name="connsiteX4" fmla="*/ 262684 w 745011"/>
                <a:gd name="connsiteY4" fmla="*/ 160123 h 1234451"/>
                <a:gd name="connsiteX5" fmla="*/ 425272 w 745011"/>
                <a:gd name="connsiteY5" fmla="*/ 21515 h 1234451"/>
                <a:gd name="connsiteX6" fmla="*/ 531746 w 745011"/>
                <a:gd name="connsiteY6" fmla="*/ 2810 h 1234451"/>
                <a:gd name="connsiteX7" fmla="*/ 657404 w 745011"/>
                <a:gd name="connsiteY7" fmla="*/ 15280 h 1234451"/>
                <a:gd name="connsiteX8" fmla="*/ 729825 w 745011"/>
                <a:gd name="connsiteY8" fmla="*/ 26791 h 1234451"/>
                <a:gd name="connsiteX9" fmla="*/ 744177 w 745011"/>
                <a:gd name="connsiteY9" fmla="*/ 38718 h 1234451"/>
                <a:gd name="connsiteX10" fmla="*/ 270837 w 745011"/>
                <a:gd name="connsiteY10" fmla="*/ 1234451 h 1234451"/>
                <a:gd name="connsiteX11" fmla="*/ 78034 w 745011"/>
                <a:gd name="connsiteY11" fmla="*/ 1098721 h 1234451"/>
                <a:gd name="connsiteX12" fmla="*/ 10888 w 745011"/>
                <a:gd name="connsiteY12" fmla="*/ 980737 h 1234451"/>
                <a:gd name="connsiteX13" fmla="*/ 10409 w 745011"/>
                <a:gd name="connsiteY13" fmla="*/ 683858 h 1234451"/>
                <a:gd name="connsiteX14" fmla="*/ 20960 w 745011"/>
                <a:gd name="connsiteY14" fmla="*/ 601845 h 1234451"/>
                <a:gd name="connsiteX0" fmla="*/ 20960 w 729825"/>
                <a:gd name="connsiteY0" fmla="*/ 601845 h 1234451"/>
                <a:gd name="connsiteX1" fmla="*/ 214723 w 729825"/>
                <a:gd name="connsiteY1" fmla="*/ 519831 h 1234451"/>
                <a:gd name="connsiteX2" fmla="*/ 148057 w 729825"/>
                <a:gd name="connsiteY2" fmla="*/ 326548 h 1234451"/>
                <a:gd name="connsiteX3" fmla="*/ 136067 w 729825"/>
                <a:gd name="connsiteY3" fmla="*/ 318874 h 1234451"/>
                <a:gd name="connsiteX4" fmla="*/ 262684 w 729825"/>
                <a:gd name="connsiteY4" fmla="*/ 160123 h 1234451"/>
                <a:gd name="connsiteX5" fmla="*/ 425272 w 729825"/>
                <a:gd name="connsiteY5" fmla="*/ 21515 h 1234451"/>
                <a:gd name="connsiteX6" fmla="*/ 531746 w 729825"/>
                <a:gd name="connsiteY6" fmla="*/ 2810 h 1234451"/>
                <a:gd name="connsiteX7" fmla="*/ 657404 w 729825"/>
                <a:gd name="connsiteY7" fmla="*/ 15280 h 1234451"/>
                <a:gd name="connsiteX8" fmla="*/ 729825 w 729825"/>
                <a:gd name="connsiteY8" fmla="*/ 26791 h 1234451"/>
                <a:gd name="connsiteX9" fmla="*/ 270837 w 729825"/>
                <a:gd name="connsiteY9" fmla="*/ 1234451 h 1234451"/>
                <a:gd name="connsiteX10" fmla="*/ 78034 w 729825"/>
                <a:gd name="connsiteY10" fmla="*/ 1098721 h 1234451"/>
                <a:gd name="connsiteX11" fmla="*/ 10888 w 729825"/>
                <a:gd name="connsiteY11" fmla="*/ 980737 h 1234451"/>
                <a:gd name="connsiteX12" fmla="*/ 10409 w 729825"/>
                <a:gd name="connsiteY12" fmla="*/ 683858 h 1234451"/>
                <a:gd name="connsiteX13" fmla="*/ 20960 w 729825"/>
                <a:gd name="connsiteY13" fmla="*/ 601845 h 1234451"/>
                <a:gd name="connsiteX0" fmla="*/ 20960 w 754979"/>
                <a:gd name="connsiteY0" fmla="*/ 601845 h 1234451"/>
                <a:gd name="connsiteX1" fmla="*/ 214723 w 754979"/>
                <a:gd name="connsiteY1" fmla="*/ 519831 h 1234451"/>
                <a:gd name="connsiteX2" fmla="*/ 148057 w 754979"/>
                <a:gd name="connsiteY2" fmla="*/ 326548 h 1234451"/>
                <a:gd name="connsiteX3" fmla="*/ 136067 w 754979"/>
                <a:gd name="connsiteY3" fmla="*/ 318874 h 1234451"/>
                <a:gd name="connsiteX4" fmla="*/ 262684 w 754979"/>
                <a:gd name="connsiteY4" fmla="*/ 160123 h 1234451"/>
                <a:gd name="connsiteX5" fmla="*/ 425272 w 754979"/>
                <a:gd name="connsiteY5" fmla="*/ 21515 h 1234451"/>
                <a:gd name="connsiteX6" fmla="*/ 531746 w 754979"/>
                <a:gd name="connsiteY6" fmla="*/ 2810 h 1234451"/>
                <a:gd name="connsiteX7" fmla="*/ 657404 w 754979"/>
                <a:gd name="connsiteY7" fmla="*/ 15280 h 1234451"/>
                <a:gd name="connsiteX8" fmla="*/ 754979 w 754979"/>
                <a:gd name="connsiteY8" fmla="*/ 33314 h 1234451"/>
                <a:gd name="connsiteX9" fmla="*/ 270837 w 754979"/>
                <a:gd name="connsiteY9" fmla="*/ 1234451 h 1234451"/>
                <a:gd name="connsiteX10" fmla="*/ 78034 w 754979"/>
                <a:gd name="connsiteY10" fmla="*/ 1098721 h 1234451"/>
                <a:gd name="connsiteX11" fmla="*/ 10888 w 754979"/>
                <a:gd name="connsiteY11" fmla="*/ 980737 h 1234451"/>
                <a:gd name="connsiteX12" fmla="*/ 10409 w 754979"/>
                <a:gd name="connsiteY12" fmla="*/ 683858 h 1234451"/>
                <a:gd name="connsiteX13" fmla="*/ 20960 w 754979"/>
                <a:gd name="connsiteY13" fmla="*/ 601845 h 1234451"/>
                <a:gd name="connsiteX0" fmla="*/ 20960 w 754979"/>
                <a:gd name="connsiteY0" fmla="*/ 601845 h 1234451"/>
                <a:gd name="connsiteX1" fmla="*/ 214723 w 754979"/>
                <a:gd name="connsiteY1" fmla="*/ 519831 h 1234451"/>
                <a:gd name="connsiteX2" fmla="*/ 148057 w 754979"/>
                <a:gd name="connsiteY2" fmla="*/ 326548 h 1234451"/>
                <a:gd name="connsiteX3" fmla="*/ 136067 w 754979"/>
                <a:gd name="connsiteY3" fmla="*/ 318874 h 1234451"/>
                <a:gd name="connsiteX4" fmla="*/ 262684 w 754979"/>
                <a:gd name="connsiteY4" fmla="*/ 160123 h 1234451"/>
                <a:gd name="connsiteX5" fmla="*/ 425272 w 754979"/>
                <a:gd name="connsiteY5" fmla="*/ 21515 h 1234451"/>
                <a:gd name="connsiteX6" fmla="*/ 531746 w 754979"/>
                <a:gd name="connsiteY6" fmla="*/ 2810 h 1234451"/>
                <a:gd name="connsiteX7" fmla="*/ 657404 w 754979"/>
                <a:gd name="connsiteY7" fmla="*/ 15280 h 1234451"/>
                <a:gd name="connsiteX8" fmla="*/ 754979 w 754979"/>
                <a:gd name="connsiteY8" fmla="*/ 33314 h 1234451"/>
                <a:gd name="connsiteX9" fmla="*/ 270837 w 754979"/>
                <a:gd name="connsiteY9" fmla="*/ 1234451 h 1234451"/>
                <a:gd name="connsiteX10" fmla="*/ 78034 w 754979"/>
                <a:gd name="connsiteY10" fmla="*/ 1098721 h 1234451"/>
                <a:gd name="connsiteX11" fmla="*/ 10888 w 754979"/>
                <a:gd name="connsiteY11" fmla="*/ 980737 h 1234451"/>
                <a:gd name="connsiteX12" fmla="*/ 10409 w 754979"/>
                <a:gd name="connsiteY12" fmla="*/ 683858 h 1234451"/>
                <a:gd name="connsiteX13" fmla="*/ 20960 w 754979"/>
                <a:gd name="connsiteY13" fmla="*/ 601845 h 1234451"/>
                <a:gd name="connsiteX0" fmla="*/ 20960 w 754979"/>
                <a:gd name="connsiteY0" fmla="*/ 601845 h 1234451"/>
                <a:gd name="connsiteX1" fmla="*/ 214723 w 754979"/>
                <a:gd name="connsiteY1" fmla="*/ 519831 h 1234451"/>
                <a:gd name="connsiteX2" fmla="*/ 148057 w 754979"/>
                <a:gd name="connsiteY2" fmla="*/ 326548 h 1234451"/>
                <a:gd name="connsiteX3" fmla="*/ 136067 w 754979"/>
                <a:gd name="connsiteY3" fmla="*/ 318874 h 1234451"/>
                <a:gd name="connsiteX4" fmla="*/ 262684 w 754979"/>
                <a:gd name="connsiteY4" fmla="*/ 160123 h 1234451"/>
                <a:gd name="connsiteX5" fmla="*/ 425272 w 754979"/>
                <a:gd name="connsiteY5" fmla="*/ 21515 h 1234451"/>
                <a:gd name="connsiteX6" fmla="*/ 531746 w 754979"/>
                <a:gd name="connsiteY6" fmla="*/ 2810 h 1234451"/>
                <a:gd name="connsiteX7" fmla="*/ 657404 w 754979"/>
                <a:gd name="connsiteY7" fmla="*/ 15280 h 1234451"/>
                <a:gd name="connsiteX8" fmla="*/ 754979 w 754979"/>
                <a:gd name="connsiteY8" fmla="*/ 33314 h 1234451"/>
                <a:gd name="connsiteX9" fmla="*/ 270837 w 754979"/>
                <a:gd name="connsiteY9" fmla="*/ 1234451 h 1234451"/>
                <a:gd name="connsiteX10" fmla="*/ 78034 w 754979"/>
                <a:gd name="connsiteY10" fmla="*/ 1098721 h 1234451"/>
                <a:gd name="connsiteX11" fmla="*/ 10888 w 754979"/>
                <a:gd name="connsiteY11" fmla="*/ 980737 h 1234451"/>
                <a:gd name="connsiteX12" fmla="*/ 10409 w 754979"/>
                <a:gd name="connsiteY12" fmla="*/ 683858 h 1234451"/>
                <a:gd name="connsiteX13" fmla="*/ 20960 w 754979"/>
                <a:gd name="connsiteY13" fmla="*/ 601845 h 1234451"/>
                <a:gd name="connsiteX0" fmla="*/ 20960 w 746935"/>
                <a:gd name="connsiteY0" fmla="*/ 601845 h 1234451"/>
                <a:gd name="connsiteX1" fmla="*/ 214723 w 746935"/>
                <a:gd name="connsiteY1" fmla="*/ 519831 h 1234451"/>
                <a:gd name="connsiteX2" fmla="*/ 148057 w 746935"/>
                <a:gd name="connsiteY2" fmla="*/ 326548 h 1234451"/>
                <a:gd name="connsiteX3" fmla="*/ 136067 w 746935"/>
                <a:gd name="connsiteY3" fmla="*/ 318874 h 1234451"/>
                <a:gd name="connsiteX4" fmla="*/ 262684 w 746935"/>
                <a:gd name="connsiteY4" fmla="*/ 160123 h 1234451"/>
                <a:gd name="connsiteX5" fmla="*/ 425272 w 746935"/>
                <a:gd name="connsiteY5" fmla="*/ 21515 h 1234451"/>
                <a:gd name="connsiteX6" fmla="*/ 531746 w 746935"/>
                <a:gd name="connsiteY6" fmla="*/ 2810 h 1234451"/>
                <a:gd name="connsiteX7" fmla="*/ 657404 w 746935"/>
                <a:gd name="connsiteY7" fmla="*/ 15280 h 1234451"/>
                <a:gd name="connsiteX8" fmla="*/ 746935 w 746935"/>
                <a:gd name="connsiteY8" fmla="*/ 30247 h 1234451"/>
                <a:gd name="connsiteX9" fmla="*/ 270837 w 746935"/>
                <a:gd name="connsiteY9" fmla="*/ 1234451 h 1234451"/>
                <a:gd name="connsiteX10" fmla="*/ 78034 w 746935"/>
                <a:gd name="connsiteY10" fmla="*/ 1098721 h 1234451"/>
                <a:gd name="connsiteX11" fmla="*/ 10888 w 746935"/>
                <a:gd name="connsiteY11" fmla="*/ 980737 h 1234451"/>
                <a:gd name="connsiteX12" fmla="*/ 10409 w 746935"/>
                <a:gd name="connsiteY12" fmla="*/ 683858 h 1234451"/>
                <a:gd name="connsiteX13" fmla="*/ 20960 w 746935"/>
                <a:gd name="connsiteY13" fmla="*/ 601845 h 1234451"/>
                <a:gd name="connsiteX0" fmla="*/ 20960 w 741573"/>
                <a:gd name="connsiteY0" fmla="*/ 601845 h 1234451"/>
                <a:gd name="connsiteX1" fmla="*/ 214723 w 741573"/>
                <a:gd name="connsiteY1" fmla="*/ 519831 h 1234451"/>
                <a:gd name="connsiteX2" fmla="*/ 148057 w 741573"/>
                <a:gd name="connsiteY2" fmla="*/ 326548 h 1234451"/>
                <a:gd name="connsiteX3" fmla="*/ 136067 w 741573"/>
                <a:gd name="connsiteY3" fmla="*/ 318874 h 1234451"/>
                <a:gd name="connsiteX4" fmla="*/ 262684 w 741573"/>
                <a:gd name="connsiteY4" fmla="*/ 160123 h 1234451"/>
                <a:gd name="connsiteX5" fmla="*/ 425272 w 741573"/>
                <a:gd name="connsiteY5" fmla="*/ 21515 h 1234451"/>
                <a:gd name="connsiteX6" fmla="*/ 531746 w 741573"/>
                <a:gd name="connsiteY6" fmla="*/ 2810 h 1234451"/>
                <a:gd name="connsiteX7" fmla="*/ 657404 w 741573"/>
                <a:gd name="connsiteY7" fmla="*/ 15280 h 1234451"/>
                <a:gd name="connsiteX8" fmla="*/ 741573 w 741573"/>
                <a:gd name="connsiteY8" fmla="*/ 28201 h 1234451"/>
                <a:gd name="connsiteX9" fmla="*/ 270837 w 741573"/>
                <a:gd name="connsiteY9" fmla="*/ 1234451 h 1234451"/>
                <a:gd name="connsiteX10" fmla="*/ 78034 w 741573"/>
                <a:gd name="connsiteY10" fmla="*/ 1098721 h 1234451"/>
                <a:gd name="connsiteX11" fmla="*/ 10888 w 741573"/>
                <a:gd name="connsiteY11" fmla="*/ 980737 h 1234451"/>
                <a:gd name="connsiteX12" fmla="*/ 10409 w 741573"/>
                <a:gd name="connsiteY12" fmla="*/ 683858 h 1234451"/>
                <a:gd name="connsiteX13" fmla="*/ 20960 w 741573"/>
                <a:gd name="connsiteY13" fmla="*/ 601845 h 1234451"/>
                <a:gd name="connsiteX0" fmla="*/ 20960 w 737869"/>
                <a:gd name="connsiteY0" fmla="*/ 601845 h 1234451"/>
                <a:gd name="connsiteX1" fmla="*/ 214723 w 737869"/>
                <a:gd name="connsiteY1" fmla="*/ 519831 h 1234451"/>
                <a:gd name="connsiteX2" fmla="*/ 148057 w 737869"/>
                <a:gd name="connsiteY2" fmla="*/ 326548 h 1234451"/>
                <a:gd name="connsiteX3" fmla="*/ 136067 w 737869"/>
                <a:gd name="connsiteY3" fmla="*/ 318874 h 1234451"/>
                <a:gd name="connsiteX4" fmla="*/ 262684 w 737869"/>
                <a:gd name="connsiteY4" fmla="*/ 160123 h 1234451"/>
                <a:gd name="connsiteX5" fmla="*/ 425272 w 737869"/>
                <a:gd name="connsiteY5" fmla="*/ 21515 h 1234451"/>
                <a:gd name="connsiteX6" fmla="*/ 531746 w 737869"/>
                <a:gd name="connsiteY6" fmla="*/ 2810 h 1234451"/>
                <a:gd name="connsiteX7" fmla="*/ 657404 w 737869"/>
                <a:gd name="connsiteY7" fmla="*/ 15280 h 1234451"/>
                <a:gd name="connsiteX8" fmla="*/ 737869 w 737869"/>
                <a:gd name="connsiteY8" fmla="*/ 29859 h 1234451"/>
                <a:gd name="connsiteX9" fmla="*/ 270837 w 737869"/>
                <a:gd name="connsiteY9" fmla="*/ 1234451 h 1234451"/>
                <a:gd name="connsiteX10" fmla="*/ 78034 w 737869"/>
                <a:gd name="connsiteY10" fmla="*/ 1098721 h 1234451"/>
                <a:gd name="connsiteX11" fmla="*/ 10888 w 737869"/>
                <a:gd name="connsiteY11" fmla="*/ 980737 h 1234451"/>
                <a:gd name="connsiteX12" fmla="*/ 10409 w 737869"/>
                <a:gd name="connsiteY12" fmla="*/ 683858 h 1234451"/>
                <a:gd name="connsiteX13" fmla="*/ 20960 w 737869"/>
                <a:gd name="connsiteY13" fmla="*/ 601845 h 1234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37869" h="1234451">
                  <a:moveTo>
                    <a:pt x="20960" y="601845"/>
                  </a:moveTo>
                  <a:cubicBezTo>
                    <a:pt x="115923" y="633979"/>
                    <a:pt x="191222" y="577384"/>
                    <a:pt x="214723" y="519831"/>
                  </a:cubicBezTo>
                  <a:cubicBezTo>
                    <a:pt x="244938" y="445971"/>
                    <a:pt x="217601" y="365396"/>
                    <a:pt x="148057" y="326548"/>
                  </a:cubicBezTo>
                  <a:cubicBezTo>
                    <a:pt x="143741" y="324150"/>
                    <a:pt x="139904" y="321752"/>
                    <a:pt x="136067" y="318874"/>
                  </a:cubicBezTo>
                  <a:cubicBezTo>
                    <a:pt x="172517" y="261321"/>
                    <a:pt x="217601" y="210482"/>
                    <a:pt x="262684" y="160123"/>
                  </a:cubicBezTo>
                  <a:cubicBezTo>
                    <a:pt x="310645" y="106406"/>
                    <a:pt x="361484" y="56047"/>
                    <a:pt x="425272" y="21515"/>
                  </a:cubicBezTo>
                  <a:cubicBezTo>
                    <a:pt x="457886" y="3769"/>
                    <a:pt x="492418" y="-4863"/>
                    <a:pt x="531746" y="2810"/>
                  </a:cubicBezTo>
                  <a:cubicBezTo>
                    <a:pt x="572513" y="10964"/>
                    <a:pt x="623050" y="10772"/>
                    <a:pt x="657404" y="15280"/>
                  </a:cubicBezTo>
                  <a:cubicBezTo>
                    <a:pt x="691758" y="19788"/>
                    <a:pt x="712929" y="31777"/>
                    <a:pt x="737869" y="29859"/>
                  </a:cubicBezTo>
                  <a:cubicBezTo>
                    <a:pt x="655308" y="232280"/>
                    <a:pt x="355862" y="1013010"/>
                    <a:pt x="270837" y="1234451"/>
                  </a:cubicBezTo>
                  <a:cubicBezTo>
                    <a:pt x="203692" y="1193205"/>
                    <a:pt x="142781" y="1143325"/>
                    <a:pt x="78034" y="1098721"/>
                  </a:cubicBezTo>
                  <a:cubicBezTo>
                    <a:pt x="35828" y="1069465"/>
                    <a:pt x="18562" y="1028698"/>
                    <a:pt x="10888" y="980737"/>
                  </a:cubicBezTo>
                  <a:cubicBezTo>
                    <a:pt x="-5419" y="881937"/>
                    <a:pt x="-1582" y="782658"/>
                    <a:pt x="10409" y="683858"/>
                  </a:cubicBezTo>
                  <a:cubicBezTo>
                    <a:pt x="12807" y="656520"/>
                    <a:pt x="9449" y="628223"/>
                    <a:pt x="20960" y="601845"/>
                  </a:cubicBezTo>
                  <a:close/>
                </a:path>
              </a:pathLst>
            </a:custGeom>
            <a:solidFill>
              <a:schemeClr val="accent1"/>
            </a:solidFill>
            <a:ln w="4795" cap="flat">
              <a:noFill/>
              <a:prstDash val="solid"/>
              <a:miter/>
            </a:ln>
          </p:spPr>
          <p:txBody>
            <a:bodyPr rtlCol="0" anchor="ctr"/>
            <a:lstStyle/>
            <a:p>
              <a:endParaRPr lang="en-US" dirty="0"/>
            </a:p>
          </p:txBody>
        </p:sp>
        <p:sp>
          <p:nvSpPr>
            <p:cNvPr id="72" name="Freeform: Shape 33">
              <a:extLst>
                <a:ext uri="{FF2B5EF4-FFF2-40B4-BE49-F238E27FC236}">
                  <a16:creationId xmlns:a16="http://schemas.microsoft.com/office/drawing/2014/main" id="{050FCF18-DC28-4D15-862B-6C788BD0220F}"/>
                </a:ext>
              </a:extLst>
            </p:cNvPr>
            <p:cNvSpPr/>
            <p:nvPr/>
          </p:nvSpPr>
          <p:spPr>
            <a:xfrm>
              <a:off x="2203944" y="3086356"/>
              <a:ext cx="770265" cy="865079"/>
            </a:xfrm>
            <a:custGeom>
              <a:avLst/>
              <a:gdLst>
                <a:gd name="connsiteX0" fmla="*/ 647965 w 770265"/>
                <a:gd name="connsiteY0" fmla="*/ 131275 h 865079"/>
                <a:gd name="connsiteX1" fmla="*/ 727580 w 770265"/>
                <a:gd name="connsiteY1" fmla="*/ 194104 h 865079"/>
                <a:gd name="connsiteX2" fmla="*/ 770266 w 770265"/>
                <a:gd name="connsiteY2" fmla="*/ 219044 h 865079"/>
                <a:gd name="connsiteX3" fmla="*/ 580819 w 770265"/>
                <a:gd name="connsiteY3" fmla="*/ 223840 h 865079"/>
                <a:gd name="connsiteX4" fmla="*/ 506959 w 770265"/>
                <a:gd name="connsiteY4" fmla="*/ 204176 h 865079"/>
                <a:gd name="connsiteX5" fmla="*/ 492571 w 770265"/>
                <a:gd name="connsiteY5" fmla="*/ 217605 h 865079"/>
                <a:gd name="connsiteX6" fmla="*/ 506000 w 770265"/>
                <a:gd name="connsiteY6" fmla="*/ 410408 h 865079"/>
                <a:gd name="connsiteX7" fmla="*/ 317513 w 770265"/>
                <a:gd name="connsiteY7" fmla="*/ 684746 h 865079"/>
                <a:gd name="connsiteX8" fmla="*/ 317513 w 770265"/>
                <a:gd name="connsiteY8" fmla="*/ 722155 h 865079"/>
                <a:gd name="connsiteX9" fmla="*/ 395689 w 770265"/>
                <a:gd name="connsiteY9" fmla="*/ 772994 h 865079"/>
                <a:gd name="connsiteX10" fmla="*/ 499285 w 770265"/>
                <a:gd name="connsiteY10" fmla="*/ 865080 h 865079"/>
                <a:gd name="connsiteX11" fmla="*/ 396169 w 770265"/>
                <a:gd name="connsiteY11" fmla="*/ 829109 h 865079"/>
                <a:gd name="connsiteX12" fmla="*/ 340055 w 770265"/>
                <a:gd name="connsiteY12" fmla="*/ 825752 h 865079"/>
                <a:gd name="connsiteX13" fmla="*/ 139098 w 770265"/>
                <a:gd name="connsiteY13" fmla="*/ 784025 h 865079"/>
                <a:gd name="connsiteX14" fmla="*/ 3847 w 770265"/>
                <a:gd name="connsiteY14" fmla="*/ 583068 h 865079"/>
                <a:gd name="connsiteX15" fmla="*/ 75309 w 770265"/>
                <a:gd name="connsiteY15" fmla="*/ 267005 h 865079"/>
                <a:gd name="connsiteX16" fmla="*/ 204804 w 770265"/>
                <a:gd name="connsiteY16" fmla="*/ 65568 h 865079"/>
                <a:gd name="connsiteX17" fmla="*/ 414394 w 770265"/>
                <a:gd name="connsiteY17" fmla="*/ 9933 h 865079"/>
                <a:gd name="connsiteX18" fmla="*/ 647965 w 770265"/>
                <a:gd name="connsiteY18" fmla="*/ 131275 h 865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70265" h="865079">
                  <a:moveTo>
                    <a:pt x="647965" y="131275"/>
                  </a:moveTo>
                  <a:cubicBezTo>
                    <a:pt x="666670" y="161970"/>
                    <a:pt x="696885" y="178277"/>
                    <a:pt x="727580" y="194104"/>
                  </a:cubicBezTo>
                  <a:cubicBezTo>
                    <a:pt x="740530" y="201298"/>
                    <a:pt x="753479" y="208972"/>
                    <a:pt x="770266" y="219044"/>
                  </a:cubicBezTo>
                  <a:cubicBezTo>
                    <a:pt x="703600" y="236310"/>
                    <a:pt x="642210" y="235350"/>
                    <a:pt x="580819" y="223840"/>
                  </a:cubicBezTo>
                  <a:cubicBezTo>
                    <a:pt x="555880" y="219044"/>
                    <a:pt x="530940" y="212329"/>
                    <a:pt x="506959" y="204176"/>
                  </a:cubicBezTo>
                  <a:cubicBezTo>
                    <a:pt x="490652" y="198900"/>
                    <a:pt x="489693" y="202737"/>
                    <a:pt x="492571" y="217605"/>
                  </a:cubicBezTo>
                  <a:cubicBezTo>
                    <a:pt x="505041" y="281393"/>
                    <a:pt x="512715" y="345181"/>
                    <a:pt x="506000" y="410408"/>
                  </a:cubicBezTo>
                  <a:cubicBezTo>
                    <a:pt x="492571" y="536066"/>
                    <a:pt x="426864" y="625274"/>
                    <a:pt x="317513" y="684746"/>
                  </a:cubicBezTo>
                  <a:cubicBezTo>
                    <a:pt x="292573" y="698175"/>
                    <a:pt x="292573" y="705369"/>
                    <a:pt x="317513" y="722155"/>
                  </a:cubicBezTo>
                  <a:cubicBezTo>
                    <a:pt x="343412" y="739422"/>
                    <a:pt x="370270" y="755249"/>
                    <a:pt x="395689" y="772994"/>
                  </a:cubicBezTo>
                  <a:cubicBezTo>
                    <a:pt x="433579" y="799373"/>
                    <a:pt x="469070" y="828629"/>
                    <a:pt x="499285" y="865080"/>
                  </a:cubicBezTo>
                  <a:cubicBezTo>
                    <a:pt x="464753" y="853090"/>
                    <a:pt x="430221" y="842058"/>
                    <a:pt x="396169" y="829109"/>
                  </a:cubicBezTo>
                  <a:cubicBezTo>
                    <a:pt x="377464" y="821915"/>
                    <a:pt x="359239" y="819996"/>
                    <a:pt x="340055" y="825752"/>
                  </a:cubicBezTo>
                  <a:cubicBezTo>
                    <a:pt x="270031" y="827190"/>
                    <a:pt x="201447" y="819517"/>
                    <a:pt x="139098" y="784025"/>
                  </a:cubicBezTo>
                  <a:cubicBezTo>
                    <a:pt x="60441" y="739901"/>
                    <a:pt x="16797" y="672276"/>
                    <a:pt x="3847" y="583068"/>
                  </a:cubicBezTo>
                  <a:cubicBezTo>
                    <a:pt x="-12939" y="468441"/>
                    <a:pt x="27828" y="366764"/>
                    <a:pt x="75309" y="267005"/>
                  </a:cubicBezTo>
                  <a:cubicBezTo>
                    <a:pt x="109841" y="194583"/>
                    <a:pt x="152527" y="127438"/>
                    <a:pt x="204804" y="65568"/>
                  </a:cubicBezTo>
                  <a:cubicBezTo>
                    <a:pt x="262837" y="-3496"/>
                    <a:pt x="333340" y="-10210"/>
                    <a:pt x="414394" y="9933"/>
                  </a:cubicBezTo>
                  <a:cubicBezTo>
                    <a:pt x="501684" y="31995"/>
                    <a:pt x="579381" y="72762"/>
                    <a:pt x="647965" y="131275"/>
                  </a:cubicBezTo>
                  <a:close/>
                </a:path>
              </a:pathLst>
            </a:custGeom>
            <a:solidFill>
              <a:srgbClr val="2E150B"/>
            </a:solidFill>
            <a:ln w="4795" cap="flat">
              <a:noFill/>
              <a:prstDash val="solid"/>
              <a:miter/>
            </a:ln>
          </p:spPr>
          <p:txBody>
            <a:bodyPr rtlCol="0" anchor="ctr"/>
            <a:lstStyle/>
            <a:p>
              <a:endParaRPr lang="en-US"/>
            </a:p>
          </p:txBody>
        </p:sp>
      </p:grpSp>
      <p:grpSp>
        <p:nvGrpSpPr>
          <p:cNvPr id="47" name="Group 8">
            <a:extLst>
              <a:ext uri="{FF2B5EF4-FFF2-40B4-BE49-F238E27FC236}">
                <a16:creationId xmlns:a16="http://schemas.microsoft.com/office/drawing/2014/main" id="{D3DA4434-011A-4734-B470-F64400153829}"/>
              </a:ext>
            </a:extLst>
          </p:cNvPr>
          <p:cNvGrpSpPr/>
          <p:nvPr/>
        </p:nvGrpSpPr>
        <p:grpSpPr>
          <a:xfrm rot="1392432">
            <a:off x="6939931" y="5047236"/>
            <a:ext cx="1327568" cy="1578344"/>
            <a:chOff x="4200129" y="1047775"/>
            <a:chExt cx="1499842" cy="1783160"/>
          </a:xfrm>
        </p:grpSpPr>
        <p:sp>
          <p:nvSpPr>
            <p:cNvPr id="62" name="Freeform: Shape 23">
              <a:extLst>
                <a:ext uri="{FF2B5EF4-FFF2-40B4-BE49-F238E27FC236}">
                  <a16:creationId xmlns:a16="http://schemas.microsoft.com/office/drawing/2014/main" id="{79590042-E19F-4B17-AFAF-E375BD0AADED}"/>
                </a:ext>
              </a:extLst>
            </p:cNvPr>
            <p:cNvSpPr/>
            <p:nvPr/>
          </p:nvSpPr>
          <p:spPr>
            <a:xfrm>
              <a:off x="4251869" y="1221592"/>
              <a:ext cx="875470" cy="1248812"/>
            </a:xfrm>
            <a:custGeom>
              <a:avLst/>
              <a:gdLst>
                <a:gd name="connsiteX0" fmla="*/ 547260 w 875470"/>
                <a:gd name="connsiteY0" fmla="*/ 1064634 h 1248812"/>
                <a:gd name="connsiteX1" fmla="*/ 500738 w 875470"/>
                <a:gd name="connsiteY1" fmla="*/ 963916 h 1248812"/>
                <a:gd name="connsiteX2" fmla="*/ 480595 w 875470"/>
                <a:gd name="connsiteY2" fmla="*/ 948089 h 1248812"/>
                <a:gd name="connsiteX3" fmla="*/ 310333 w 875470"/>
                <a:gd name="connsiteY3" fmla="*/ 889576 h 1248812"/>
                <a:gd name="connsiteX4" fmla="*/ 177001 w 875470"/>
                <a:gd name="connsiteY4" fmla="*/ 754326 h 1248812"/>
                <a:gd name="connsiteX5" fmla="*/ 117529 w 875470"/>
                <a:gd name="connsiteY5" fmla="*/ 709722 h 1248812"/>
                <a:gd name="connsiteX6" fmla="*/ 24 w 875470"/>
                <a:gd name="connsiteY6" fmla="*/ 546654 h 1248812"/>
                <a:gd name="connsiteX7" fmla="*/ 10576 w 875470"/>
                <a:gd name="connsiteY7" fmla="*/ 495815 h 1248812"/>
                <a:gd name="connsiteX8" fmla="*/ 74364 w 875470"/>
                <a:gd name="connsiteY8" fmla="*/ 489101 h 1248812"/>
                <a:gd name="connsiteX9" fmla="*/ 115131 w 875470"/>
                <a:gd name="connsiteY9" fmla="*/ 560083 h 1248812"/>
                <a:gd name="connsiteX10" fmla="*/ 118009 w 875470"/>
                <a:gd name="connsiteY10" fmla="*/ 565839 h 1248812"/>
                <a:gd name="connsiteX11" fmla="*/ 116570 w 875470"/>
                <a:gd name="connsiteY11" fmla="*/ 563920 h 1248812"/>
                <a:gd name="connsiteX12" fmla="*/ 58537 w 875470"/>
                <a:gd name="connsiteY12" fmla="*/ 401812 h 1248812"/>
                <a:gd name="connsiteX13" fmla="*/ 94028 w 875470"/>
                <a:gd name="connsiteY13" fmla="*/ 328431 h 1248812"/>
                <a:gd name="connsiteX14" fmla="*/ 283475 w 875470"/>
                <a:gd name="connsiteY14" fmla="*/ 239223 h 1248812"/>
                <a:gd name="connsiteX15" fmla="*/ 419205 w 875470"/>
                <a:gd name="connsiteY15" fmla="*/ 102055 h 1248812"/>
                <a:gd name="connsiteX16" fmla="*/ 451338 w 875470"/>
                <a:gd name="connsiteY16" fmla="*/ 32991 h 1248812"/>
                <a:gd name="connsiteX17" fmla="*/ 499299 w 875470"/>
                <a:gd name="connsiteY17" fmla="*/ 2296 h 1248812"/>
                <a:gd name="connsiteX18" fmla="*/ 606732 w 875470"/>
                <a:gd name="connsiteY18" fmla="*/ 73278 h 1248812"/>
                <a:gd name="connsiteX19" fmla="*/ 699777 w 875470"/>
                <a:gd name="connsiteY19" fmla="*/ 237305 h 1248812"/>
                <a:gd name="connsiteX20" fmla="*/ 705532 w 875470"/>
                <a:gd name="connsiteY20" fmla="*/ 259367 h 1248812"/>
                <a:gd name="connsiteX21" fmla="*/ 710808 w 875470"/>
                <a:gd name="connsiteY21" fmla="*/ 193181 h 1248812"/>
                <a:gd name="connsiteX22" fmla="*/ 763085 w 875470"/>
                <a:gd name="connsiteY22" fmla="*/ 169680 h 1248812"/>
                <a:gd name="connsiteX23" fmla="*/ 872916 w 875470"/>
                <a:gd name="connsiteY23" fmla="*/ 293899 h 1248812"/>
                <a:gd name="connsiteX24" fmla="*/ 837425 w 875470"/>
                <a:gd name="connsiteY24" fmla="*/ 441619 h 1248812"/>
                <a:gd name="connsiteX25" fmla="*/ 838384 w 875470"/>
                <a:gd name="connsiteY25" fmla="*/ 513081 h 1248812"/>
                <a:gd name="connsiteX26" fmla="*/ 837425 w 875470"/>
                <a:gd name="connsiteY26" fmla="*/ 655046 h 1248812"/>
                <a:gd name="connsiteX27" fmla="*/ 769321 w 875470"/>
                <a:gd name="connsiteY27" fmla="*/ 816196 h 1248812"/>
                <a:gd name="connsiteX28" fmla="*/ 770759 w 875470"/>
                <a:gd name="connsiteY28" fmla="*/ 843054 h 1248812"/>
                <a:gd name="connsiteX29" fmla="*/ 814884 w 875470"/>
                <a:gd name="connsiteY29" fmla="*/ 947129 h 1248812"/>
                <a:gd name="connsiteX30" fmla="*/ 820639 w 875470"/>
                <a:gd name="connsiteY30" fmla="*/ 1024347 h 1248812"/>
                <a:gd name="connsiteX31" fmla="*/ 802414 w 875470"/>
                <a:gd name="connsiteY31" fmla="*/ 1214273 h 1248812"/>
                <a:gd name="connsiteX32" fmla="*/ 765004 w 875470"/>
                <a:gd name="connsiteY32" fmla="*/ 1243529 h 1248812"/>
                <a:gd name="connsiteX33" fmla="*/ 695940 w 875470"/>
                <a:gd name="connsiteY33" fmla="*/ 1193170 h 1248812"/>
                <a:gd name="connsiteX34" fmla="*/ 643183 w 875470"/>
                <a:gd name="connsiteY34" fmla="*/ 1152883 h 1248812"/>
                <a:gd name="connsiteX35" fmla="*/ 569323 w 875470"/>
                <a:gd name="connsiteY35" fmla="*/ 1100605 h 1248812"/>
                <a:gd name="connsiteX36" fmla="*/ 547260 w 875470"/>
                <a:gd name="connsiteY36" fmla="*/ 1064634 h 124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875470" h="1248812">
                  <a:moveTo>
                    <a:pt x="547260" y="1064634"/>
                  </a:moveTo>
                  <a:cubicBezTo>
                    <a:pt x="531433" y="1031061"/>
                    <a:pt x="515127" y="997968"/>
                    <a:pt x="500738" y="963916"/>
                  </a:cubicBezTo>
                  <a:cubicBezTo>
                    <a:pt x="496422" y="953364"/>
                    <a:pt x="491626" y="949048"/>
                    <a:pt x="480595" y="948089"/>
                  </a:cubicBezTo>
                  <a:cubicBezTo>
                    <a:pt x="418245" y="944731"/>
                    <a:pt x="361651" y="924108"/>
                    <a:pt x="310333" y="889576"/>
                  </a:cubicBezTo>
                  <a:cubicBezTo>
                    <a:pt x="257096" y="853605"/>
                    <a:pt x="212492" y="807563"/>
                    <a:pt x="177001" y="754326"/>
                  </a:cubicBezTo>
                  <a:cubicBezTo>
                    <a:pt x="161653" y="730825"/>
                    <a:pt x="143428" y="718355"/>
                    <a:pt x="117529" y="709722"/>
                  </a:cubicBezTo>
                  <a:cubicBezTo>
                    <a:pt x="50863" y="687660"/>
                    <a:pt x="1463" y="616677"/>
                    <a:pt x="24" y="546654"/>
                  </a:cubicBezTo>
                  <a:cubicBezTo>
                    <a:pt x="-455" y="528429"/>
                    <a:pt x="6259" y="512602"/>
                    <a:pt x="10576" y="495815"/>
                  </a:cubicBezTo>
                  <a:cubicBezTo>
                    <a:pt x="28321" y="473274"/>
                    <a:pt x="53261" y="470396"/>
                    <a:pt x="74364" y="489101"/>
                  </a:cubicBezTo>
                  <a:cubicBezTo>
                    <a:pt x="97385" y="509244"/>
                    <a:pt x="109855" y="536103"/>
                    <a:pt x="115131" y="560083"/>
                  </a:cubicBezTo>
                  <a:cubicBezTo>
                    <a:pt x="118009" y="568716"/>
                    <a:pt x="120407" y="564400"/>
                    <a:pt x="118009" y="565839"/>
                  </a:cubicBezTo>
                  <a:cubicBezTo>
                    <a:pt x="117529" y="565839"/>
                    <a:pt x="117049" y="565359"/>
                    <a:pt x="116570" y="563920"/>
                  </a:cubicBezTo>
                  <a:cubicBezTo>
                    <a:pt x="99304" y="509244"/>
                    <a:pt x="82518" y="454089"/>
                    <a:pt x="58537" y="401812"/>
                  </a:cubicBezTo>
                  <a:cubicBezTo>
                    <a:pt x="40312" y="362004"/>
                    <a:pt x="51343" y="339462"/>
                    <a:pt x="94028" y="328431"/>
                  </a:cubicBezTo>
                  <a:cubicBezTo>
                    <a:pt x="163092" y="310686"/>
                    <a:pt x="225921" y="280950"/>
                    <a:pt x="283475" y="239223"/>
                  </a:cubicBezTo>
                  <a:cubicBezTo>
                    <a:pt x="336232" y="201334"/>
                    <a:pt x="382754" y="156251"/>
                    <a:pt x="419205" y="102055"/>
                  </a:cubicBezTo>
                  <a:cubicBezTo>
                    <a:pt x="433593" y="80952"/>
                    <a:pt x="445103" y="57931"/>
                    <a:pt x="451338" y="32991"/>
                  </a:cubicBezTo>
                  <a:cubicBezTo>
                    <a:pt x="459012" y="1336"/>
                    <a:pt x="466686" y="-3939"/>
                    <a:pt x="499299" y="2296"/>
                  </a:cubicBezTo>
                  <a:cubicBezTo>
                    <a:pt x="544862" y="10929"/>
                    <a:pt x="578915" y="37787"/>
                    <a:pt x="606732" y="73278"/>
                  </a:cubicBezTo>
                  <a:cubicBezTo>
                    <a:pt x="646060" y="123158"/>
                    <a:pt x="675796" y="178793"/>
                    <a:pt x="699777" y="237305"/>
                  </a:cubicBezTo>
                  <a:cubicBezTo>
                    <a:pt x="703614" y="246418"/>
                    <a:pt x="705053" y="255530"/>
                    <a:pt x="705532" y="259367"/>
                  </a:cubicBezTo>
                  <a:cubicBezTo>
                    <a:pt x="700736" y="240183"/>
                    <a:pt x="699777" y="216202"/>
                    <a:pt x="710808" y="193181"/>
                  </a:cubicBezTo>
                  <a:cubicBezTo>
                    <a:pt x="721839" y="170159"/>
                    <a:pt x="739105" y="162486"/>
                    <a:pt x="763085" y="169680"/>
                  </a:cubicBezTo>
                  <a:cubicBezTo>
                    <a:pt x="816322" y="182150"/>
                    <a:pt x="865243" y="237785"/>
                    <a:pt x="872916" y="293899"/>
                  </a:cubicBezTo>
                  <a:cubicBezTo>
                    <a:pt x="879631" y="347616"/>
                    <a:pt x="874835" y="397016"/>
                    <a:pt x="837425" y="441619"/>
                  </a:cubicBezTo>
                  <a:cubicBezTo>
                    <a:pt x="821119" y="460804"/>
                    <a:pt x="835027" y="489580"/>
                    <a:pt x="838384" y="513081"/>
                  </a:cubicBezTo>
                  <a:cubicBezTo>
                    <a:pt x="845099" y="560563"/>
                    <a:pt x="844619" y="607085"/>
                    <a:pt x="837425" y="655046"/>
                  </a:cubicBezTo>
                  <a:cubicBezTo>
                    <a:pt x="828792" y="715477"/>
                    <a:pt x="805771" y="768234"/>
                    <a:pt x="769321" y="816196"/>
                  </a:cubicBezTo>
                  <a:cubicBezTo>
                    <a:pt x="763565" y="823869"/>
                    <a:pt x="766443" y="833941"/>
                    <a:pt x="770759" y="843054"/>
                  </a:cubicBezTo>
                  <a:cubicBezTo>
                    <a:pt x="786586" y="877106"/>
                    <a:pt x="803373" y="911159"/>
                    <a:pt x="814884" y="947129"/>
                  </a:cubicBezTo>
                  <a:cubicBezTo>
                    <a:pt x="829751" y="972069"/>
                    <a:pt x="823996" y="998448"/>
                    <a:pt x="820639" y="1024347"/>
                  </a:cubicBezTo>
                  <a:cubicBezTo>
                    <a:pt x="812006" y="1087176"/>
                    <a:pt x="801454" y="1150005"/>
                    <a:pt x="802414" y="1214273"/>
                  </a:cubicBezTo>
                  <a:cubicBezTo>
                    <a:pt x="799056" y="1248805"/>
                    <a:pt x="790903" y="1255040"/>
                    <a:pt x="765004" y="1243529"/>
                  </a:cubicBezTo>
                  <a:cubicBezTo>
                    <a:pt x="741503" y="1227222"/>
                    <a:pt x="721839" y="1206599"/>
                    <a:pt x="695940" y="1193170"/>
                  </a:cubicBezTo>
                  <a:cubicBezTo>
                    <a:pt x="676755" y="1183098"/>
                    <a:pt x="660928" y="1165832"/>
                    <a:pt x="643183" y="1152883"/>
                  </a:cubicBezTo>
                  <a:cubicBezTo>
                    <a:pt x="618723" y="1135137"/>
                    <a:pt x="596181" y="1114993"/>
                    <a:pt x="569323" y="1100605"/>
                  </a:cubicBezTo>
                  <a:cubicBezTo>
                    <a:pt x="555894" y="1094370"/>
                    <a:pt x="552057" y="1079023"/>
                    <a:pt x="547260" y="1064634"/>
                  </a:cubicBezTo>
                  <a:close/>
                </a:path>
              </a:pathLst>
            </a:custGeom>
            <a:solidFill>
              <a:srgbClr val="F0C8A4"/>
            </a:solidFill>
            <a:ln w="4795" cap="flat">
              <a:noFill/>
              <a:prstDash val="solid"/>
              <a:miter/>
            </a:ln>
          </p:spPr>
          <p:txBody>
            <a:bodyPr rtlCol="0" anchor="ctr"/>
            <a:lstStyle/>
            <a:p>
              <a:endParaRPr lang="en-US" dirty="0"/>
            </a:p>
          </p:txBody>
        </p:sp>
        <p:sp>
          <p:nvSpPr>
            <p:cNvPr id="63" name="Freeform: Shape 24">
              <a:extLst>
                <a:ext uri="{FF2B5EF4-FFF2-40B4-BE49-F238E27FC236}">
                  <a16:creationId xmlns:a16="http://schemas.microsoft.com/office/drawing/2014/main" id="{208A5068-72F0-4166-AB21-EC6BA22B037D}"/>
                </a:ext>
              </a:extLst>
            </p:cNvPr>
            <p:cNvSpPr/>
            <p:nvPr/>
          </p:nvSpPr>
          <p:spPr>
            <a:xfrm>
              <a:off x="4200129" y="1047775"/>
              <a:ext cx="816587" cy="753565"/>
            </a:xfrm>
            <a:custGeom>
              <a:avLst/>
              <a:gdLst>
                <a:gd name="connsiteX0" fmla="*/ 815306 w 816587"/>
                <a:gd name="connsiteY0" fmla="*/ 344457 h 753565"/>
                <a:gd name="connsiteX1" fmla="*/ 762548 w 816587"/>
                <a:gd name="connsiteY1" fmla="*/ 393857 h 753565"/>
                <a:gd name="connsiteX2" fmla="*/ 765906 w 816587"/>
                <a:gd name="connsiteY2" fmla="*/ 453808 h 753565"/>
                <a:gd name="connsiteX3" fmla="*/ 751997 w 816587"/>
                <a:gd name="connsiteY3" fmla="*/ 428389 h 753565"/>
                <a:gd name="connsiteX4" fmla="*/ 626339 w 816587"/>
                <a:gd name="connsiteY4" fmla="*/ 223595 h 753565"/>
                <a:gd name="connsiteX5" fmla="*/ 532815 w 816587"/>
                <a:gd name="connsiteY5" fmla="*/ 180430 h 753565"/>
                <a:gd name="connsiteX6" fmla="*/ 515549 w 816587"/>
                <a:gd name="connsiteY6" fmla="*/ 191461 h 753565"/>
                <a:gd name="connsiteX7" fmla="*/ 382696 w 816587"/>
                <a:gd name="connsiteY7" fmla="*/ 385224 h 753565"/>
                <a:gd name="connsiteX8" fmla="*/ 145289 w 816587"/>
                <a:gd name="connsiteY8" fmla="*/ 508963 h 753565"/>
                <a:gd name="connsiteX9" fmla="*/ 116033 w 816587"/>
                <a:gd name="connsiteY9" fmla="*/ 568915 h 753565"/>
                <a:gd name="connsiteX10" fmla="*/ 175984 w 816587"/>
                <a:gd name="connsiteY10" fmla="*/ 743014 h 753565"/>
                <a:gd name="connsiteX11" fmla="*/ 173106 w 816587"/>
                <a:gd name="connsiteY11" fmla="*/ 753565 h 753565"/>
                <a:gd name="connsiteX12" fmla="*/ 154402 w 816587"/>
                <a:gd name="connsiteY12" fmla="*/ 715196 h 753565"/>
                <a:gd name="connsiteX13" fmla="*/ 131380 w 816587"/>
                <a:gd name="connsiteY13" fmla="*/ 676348 h 753565"/>
                <a:gd name="connsiteX14" fmla="*/ 62796 w 816587"/>
                <a:gd name="connsiteY14" fmla="*/ 669154 h 753565"/>
                <a:gd name="connsiteX15" fmla="*/ 926 w 816587"/>
                <a:gd name="connsiteY15" fmla="*/ 445655 h 753565"/>
                <a:gd name="connsiteX16" fmla="*/ 226823 w 816587"/>
                <a:gd name="connsiteY16" fmla="*/ 58129 h 753565"/>
                <a:gd name="connsiteX17" fmla="*/ 439290 w 816587"/>
                <a:gd name="connsiteY17" fmla="*/ 96 h 753565"/>
                <a:gd name="connsiteX18" fmla="*/ 732333 w 816587"/>
                <a:gd name="connsiteY18" fmla="*/ 161725 h 753565"/>
                <a:gd name="connsiteX19" fmla="*/ 816265 w 816587"/>
                <a:gd name="connsiteY19" fmla="*/ 337742 h 753565"/>
                <a:gd name="connsiteX20" fmla="*/ 815306 w 816587"/>
                <a:gd name="connsiteY20" fmla="*/ 344457 h 753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6587" h="753565">
                  <a:moveTo>
                    <a:pt x="815306" y="344457"/>
                  </a:moveTo>
                  <a:cubicBezTo>
                    <a:pt x="780294" y="346855"/>
                    <a:pt x="766865" y="359325"/>
                    <a:pt x="762548" y="393857"/>
                  </a:cubicBezTo>
                  <a:cubicBezTo>
                    <a:pt x="760150" y="413041"/>
                    <a:pt x="762069" y="432226"/>
                    <a:pt x="765906" y="453808"/>
                  </a:cubicBezTo>
                  <a:cubicBezTo>
                    <a:pt x="756793" y="445655"/>
                    <a:pt x="755354" y="436542"/>
                    <a:pt x="751997" y="428389"/>
                  </a:cubicBezTo>
                  <a:cubicBezTo>
                    <a:pt x="720343" y="354049"/>
                    <a:pt x="686290" y="280669"/>
                    <a:pt x="626339" y="223595"/>
                  </a:cubicBezTo>
                  <a:cubicBezTo>
                    <a:pt x="600440" y="198655"/>
                    <a:pt x="570224" y="181869"/>
                    <a:pt x="532815" y="180430"/>
                  </a:cubicBezTo>
                  <a:cubicBezTo>
                    <a:pt x="524182" y="180430"/>
                    <a:pt x="517467" y="180430"/>
                    <a:pt x="515549" y="191461"/>
                  </a:cubicBezTo>
                  <a:cubicBezTo>
                    <a:pt x="498283" y="274434"/>
                    <a:pt x="444087" y="332467"/>
                    <a:pt x="382696" y="385224"/>
                  </a:cubicBezTo>
                  <a:cubicBezTo>
                    <a:pt x="313632" y="445175"/>
                    <a:pt x="235456" y="488340"/>
                    <a:pt x="145289" y="508963"/>
                  </a:cubicBezTo>
                  <a:cubicBezTo>
                    <a:pt x="109798" y="517117"/>
                    <a:pt x="100685" y="535822"/>
                    <a:pt x="116033" y="568915"/>
                  </a:cubicBezTo>
                  <a:cubicBezTo>
                    <a:pt x="141932" y="625029"/>
                    <a:pt x="161596" y="683062"/>
                    <a:pt x="175984" y="743014"/>
                  </a:cubicBezTo>
                  <a:cubicBezTo>
                    <a:pt x="176464" y="745891"/>
                    <a:pt x="176464" y="749249"/>
                    <a:pt x="173106" y="753565"/>
                  </a:cubicBezTo>
                  <a:cubicBezTo>
                    <a:pt x="166871" y="740616"/>
                    <a:pt x="161116" y="727666"/>
                    <a:pt x="154402" y="715196"/>
                  </a:cubicBezTo>
                  <a:cubicBezTo>
                    <a:pt x="147207" y="701767"/>
                    <a:pt x="140493" y="688338"/>
                    <a:pt x="131380" y="676348"/>
                  </a:cubicBezTo>
                  <a:cubicBezTo>
                    <a:pt x="112196" y="651408"/>
                    <a:pt x="102124" y="650928"/>
                    <a:pt x="62796" y="669154"/>
                  </a:cubicBezTo>
                  <a:cubicBezTo>
                    <a:pt x="28264" y="598171"/>
                    <a:pt x="6202" y="525270"/>
                    <a:pt x="926" y="445655"/>
                  </a:cubicBezTo>
                  <a:cubicBezTo>
                    <a:pt x="-10105" y="282107"/>
                    <a:pt x="78143" y="127673"/>
                    <a:pt x="226823" y="58129"/>
                  </a:cubicBezTo>
                  <a:cubicBezTo>
                    <a:pt x="294448" y="26954"/>
                    <a:pt x="363512" y="2015"/>
                    <a:pt x="439290" y="96"/>
                  </a:cubicBezTo>
                  <a:cubicBezTo>
                    <a:pt x="568306" y="-2781"/>
                    <a:pt x="661830" y="59088"/>
                    <a:pt x="732333" y="161725"/>
                  </a:cubicBezTo>
                  <a:cubicBezTo>
                    <a:pt x="769263" y="215921"/>
                    <a:pt x="795162" y="275873"/>
                    <a:pt x="816265" y="337742"/>
                  </a:cubicBezTo>
                  <a:cubicBezTo>
                    <a:pt x="817224" y="339661"/>
                    <a:pt x="815785" y="342538"/>
                    <a:pt x="815306" y="344457"/>
                  </a:cubicBezTo>
                  <a:close/>
                </a:path>
              </a:pathLst>
            </a:custGeom>
            <a:solidFill>
              <a:srgbClr val="262421"/>
            </a:solidFill>
            <a:ln w="4795" cap="flat">
              <a:noFill/>
              <a:prstDash val="solid"/>
              <a:miter/>
            </a:ln>
          </p:spPr>
          <p:txBody>
            <a:bodyPr rtlCol="0" anchor="ctr"/>
            <a:lstStyle/>
            <a:p>
              <a:endParaRPr lang="en-US"/>
            </a:p>
          </p:txBody>
        </p:sp>
        <p:sp>
          <p:nvSpPr>
            <p:cNvPr id="64" name="Freeform: Shape 25">
              <a:extLst>
                <a:ext uri="{FF2B5EF4-FFF2-40B4-BE49-F238E27FC236}">
                  <a16:creationId xmlns:a16="http://schemas.microsoft.com/office/drawing/2014/main" id="{71B2436F-68FC-40A8-AFED-6350B39DCF1C}"/>
                </a:ext>
              </a:extLst>
            </p:cNvPr>
            <p:cNvSpPr/>
            <p:nvPr/>
          </p:nvSpPr>
          <p:spPr>
            <a:xfrm>
              <a:off x="4726694" y="2286226"/>
              <a:ext cx="292098" cy="337646"/>
            </a:xfrm>
            <a:custGeom>
              <a:avLst/>
              <a:gdLst>
                <a:gd name="connsiteX0" fmla="*/ 88263 w 292098"/>
                <a:gd name="connsiteY0" fmla="*/ 337646 h 337646"/>
                <a:gd name="connsiteX1" fmla="*/ 3852 w 292098"/>
                <a:gd name="connsiteY1" fmla="*/ 97361 h 337646"/>
                <a:gd name="connsiteX2" fmla="*/ 2413 w 292098"/>
                <a:gd name="connsiteY2" fmla="*/ 71942 h 337646"/>
                <a:gd name="connsiteX3" fmla="*/ 59966 w 292098"/>
                <a:gd name="connsiteY3" fmla="*/ 21103 h 337646"/>
                <a:gd name="connsiteX4" fmla="*/ 71956 w 292098"/>
                <a:gd name="connsiteY4" fmla="*/ 0 h 337646"/>
                <a:gd name="connsiteX5" fmla="*/ 207686 w 292098"/>
                <a:gd name="connsiteY5" fmla="*/ 106953 h 337646"/>
                <a:gd name="connsiteX6" fmla="*/ 292098 w 292098"/>
                <a:gd name="connsiteY6" fmla="*/ 172660 h 337646"/>
                <a:gd name="connsiteX7" fmla="*/ 239820 w 292098"/>
                <a:gd name="connsiteY7" fmla="*/ 164986 h 337646"/>
                <a:gd name="connsiteX8" fmla="*/ 196655 w 292098"/>
                <a:gd name="connsiteY8" fmla="*/ 150598 h 337646"/>
                <a:gd name="connsiteX9" fmla="*/ 168838 w 292098"/>
                <a:gd name="connsiteY9" fmla="*/ 164986 h 337646"/>
                <a:gd name="connsiteX10" fmla="*/ 88263 w 292098"/>
                <a:gd name="connsiteY10" fmla="*/ 337646 h 337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2098" h="337646">
                  <a:moveTo>
                    <a:pt x="88263" y="337646"/>
                  </a:moveTo>
                  <a:cubicBezTo>
                    <a:pt x="82028" y="320860"/>
                    <a:pt x="22557" y="151557"/>
                    <a:pt x="3852" y="97361"/>
                  </a:cubicBezTo>
                  <a:cubicBezTo>
                    <a:pt x="974" y="89208"/>
                    <a:pt x="-2383" y="81054"/>
                    <a:pt x="2413" y="71942"/>
                  </a:cubicBezTo>
                  <a:cubicBezTo>
                    <a:pt x="17281" y="49880"/>
                    <a:pt x="40302" y="37410"/>
                    <a:pt x="59966" y="21103"/>
                  </a:cubicBezTo>
                  <a:cubicBezTo>
                    <a:pt x="67160" y="14868"/>
                    <a:pt x="72436" y="9592"/>
                    <a:pt x="71956" y="0"/>
                  </a:cubicBezTo>
                  <a:cubicBezTo>
                    <a:pt x="110325" y="45083"/>
                    <a:pt x="163562" y="70023"/>
                    <a:pt x="207686" y="106953"/>
                  </a:cubicBezTo>
                  <a:cubicBezTo>
                    <a:pt x="235024" y="129974"/>
                    <a:pt x="268597" y="145322"/>
                    <a:pt x="292098" y="172660"/>
                  </a:cubicBezTo>
                  <a:cubicBezTo>
                    <a:pt x="272914" y="182732"/>
                    <a:pt x="256607" y="170262"/>
                    <a:pt x="239820" y="164986"/>
                  </a:cubicBezTo>
                  <a:cubicBezTo>
                    <a:pt x="225432" y="160670"/>
                    <a:pt x="211523" y="154914"/>
                    <a:pt x="196655" y="150598"/>
                  </a:cubicBezTo>
                  <a:cubicBezTo>
                    <a:pt x="182267" y="146281"/>
                    <a:pt x="173634" y="151077"/>
                    <a:pt x="168838" y="164986"/>
                  </a:cubicBezTo>
                  <a:cubicBezTo>
                    <a:pt x="165001" y="177936"/>
                    <a:pt x="94018" y="326615"/>
                    <a:pt x="88263" y="337646"/>
                  </a:cubicBezTo>
                  <a:close/>
                </a:path>
              </a:pathLst>
            </a:custGeom>
            <a:solidFill>
              <a:schemeClr val="accent2">
                <a:lumMod val="60000"/>
                <a:lumOff val="40000"/>
              </a:schemeClr>
            </a:solidFill>
            <a:ln w="4795" cap="flat">
              <a:noFill/>
              <a:prstDash val="solid"/>
              <a:miter/>
            </a:ln>
          </p:spPr>
          <p:txBody>
            <a:bodyPr rtlCol="0" anchor="ctr"/>
            <a:lstStyle/>
            <a:p>
              <a:endParaRPr lang="en-US"/>
            </a:p>
          </p:txBody>
        </p:sp>
        <p:sp>
          <p:nvSpPr>
            <p:cNvPr id="65" name="Freeform: Shape 26">
              <a:extLst>
                <a:ext uri="{FF2B5EF4-FFF2-40B4-BE49-F238E27FC236}">
                  <a16:creationId xmlns:a16="http://schemas.microsoft.com/office/drawing/2014/main" id="{815CDF64-EF6E-4AF2-998D-F3C27694B9B5}"/>
                </a:ext>
              </a:extLst>
            </p:cNvPr>
            <p:cNvSpPr/>
            <p:nvPr/>
          </p:nvSpPr>
          <p:spPr>
            <a:xfrm>
              <a:off x="5048048" y="2162752"/>
              <a:ext cx="251318" cy="277982"/>
            </a:xfrm>
            <a:custGeom>
              <a:avLst/>
              <a:gdLst>
                <a:gd name="connsiteX0" fmla="*/ 235009 w 251318"/>
                <a:gd name="connsiteY0" fmla="*/ 204529 h 277982"/>
                <a:gd name="connsiteX1" fmla="*/ 249877 w 251318"/>
                <a:gd name="connsiteY1" fmla="*/ 231387 h 277982"/>
                <a:gd name="connsiteX2" fmla="*/ 239806 w 251318"/>
                <a:gd name="connsiteY2" fmla="*/ 238581 h 277982"/>
                <a:gd name="connsiteX3" fmla="*/ 117984 w 251318"/>
                <a:gd name="connsiteY3" fmla="*/ 202131 h 277982"/>
                <a:gd name="connsiteX4" fmla="*/ 70982 w 251318"/>
                <a:gd name="connsiteY4" fmla="*/ 186783 h 277982"/>
                <a:gd name="connsiteX5" fmla="*/ 42206 w 251318"/>
                <a:gd name="connsiteY5" fmla="*/ 199732 h 277982"/>
                <a:gd name="connsiteX6" fmla="*/ 15348 w 251318"/>
                <a:gd name="connsiteY6" fmla="*/ 263041 h 277982"/>
                <a:gd name="connsiteX7" fmla="*/ 0 w 251318"/>
                <a:gd name="connsiteY7" fmla="*/ 277909 h 277982"/>
                <a:gd name="connsiteX8" fmla="*/ 19664 w 251318"/>
                <a:gd name="connsiteY8" fmla="*/ 7888 h 277982"/>
                <a:gd name="connsiteX9" fmla="*/ 113668 w 251318"/>
                <a:gd name="connsiteY9" fmla="*/ 214 h 277982"/>
                <a:gd name="connsiteX10" fmla="*/ 134771 w 251318"/>
                <a:gd name="connsiteY10" fmla="*/ 25154 h 277982"/>
                <a:gd name="connsiteX11" fmla="*/ 212947 w 251318"/>
                <a:gd name="connsiteY11" fmla="*/ 158486 h 277982"/>
                <a:gd name="connsiteX12" fmla="*/ 235009 w 251318"/>
                <a:gd name="connsiteY12" fmla="*/ 204529 h 277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1318" h="277982">
                  <a:moveTo>
                    <a:pt x="235009" y="204529"/>
                  </a:moveTo>
                  <a:cubicBezTo>
                    <a:pt x="240285" y="213162"/>
                    <a:pt x="246040" y="221795"/>
                    <a:pt x="249877" y="231387"/>
                  </a:cubicBezTo>
                  <a:cubicBezTo>
                    <a:pt x="255153" y="243857"/>
                    <a:pt x="244602" y="237622"/>
                    <a:pt x="239806" y="238581"/>
                  </a:cubicBezTo>
                  <a:cubicBezTo>
                    <a:pt x="196641" y="234744"/>
                    <a:pt x="157792" y="216999"/>
                    <a:pt x="117984" y="202131"/>
                  </a:cubicBezTo>
                  <a:cubicBezTo>
                    <a:pt x="102157" y="197334"/>
                    <a:pt x="85850" y="193977"/>
                    <a:pt x="70982" y="186783"/>
                  </a:cubicBezTo>
                  <a:cubicBezTo>
                    <a:pt x="56594" y="179589"/>
                    <a:pt x="47002" y="183426"/>
                    <a:pt x="42206" y="199732"/>
                  </a:cubicBezTo>
                  <a:cubicBezTo>
                    <a:pt x="35491" y="221795"/>
                    <a:pt x="22062" y="240979"/>
                    <a:pt x="15348" y="263041"/>
                  </a:cubicBezTo>
                  <a:cubicBezTo>
                    <a:pt x="12950" y="270235"/>
                    <a:pt x="11031" y="278868"/>
                    <a:pt x="0" y="277909"/>
                  </a:cubicBezTo>
                  <a:cubicBezTo>
                    <a:pt x="0" y="251051"/>
                    <a:pt x="18705" y="33787"/>
                    <a:pt x="19664" y="7888"/>
                  </a:cubicBezTo>
                  <a:cubicBezTo>
                    <a:pt x="51798" y="16521"/>
                    <a:pt x="82013" y="-2184"/>
                    <a:pt x="113668" y="214"/>
                  </a:cubicBezTo>
                  <a:cubicBezTo>
                    <a:pt x="124219" y="5490"/>
                    <a:pt x="129495" y="15562"/>
                    <a:pt x="134771" y="25154"/>
                  </a:cubicBezTo>
                  <a:cubicBezTo>
                    <a:pt x="159231" y="70717"/>
                    <a:pt x="186089" y="114362"/>
                    <a:pt x="212947" y="158486"/>
                  </a:cubicBezTo>
                  <a:cubicBezTo>
                    <a:pt x="222540" y="172395"/>
                    <a:pt x="230693" y="187263"/>
                    <a:pt x="235009" y="204529"/>
                  </a:cubicBezTo>
                  <a:close/>
                </a:path>
              </a:pathLst>
            </a:custGeom>
            <a:solidFill>
              <a:schemeClr val="accent2">
                <a:lumMod val="60000"/>
                <a:lumOff val="40000"/>
              </a:schemeClr>
            </a:solidFill>
            <a:ln w="4795" cap="flat">
              <a:noFill/>
              <a:prstDash val="solid"/>
              <a:miter/>
            </a:ln>
          </p:spPr>
          <p:txBody>
            <a:bodyPr rtlCol="0" anchor="ctr"/>
            <a:lstStyle/>
            <a:p>
              <a:endParaRPr lang="en-US"/>
            </a:p>
          </p:txBody>
        </p:sp>
        <p:sp>
          <p:nvSpPr>
            <p:cNvPr id="66" name="Freeform: Shape 27">
              <a:extLst>
                <a:ext uri="{FF2B5EF4-FFF2-40B4-BE49-F238E27FC236}">
                  <a16:creationId xmlns:a16="http://schemas.microsoft.com/office/drawing/2014/main" id="{57F9635B-5F7A-4A1B-BFB0-1047F6985381}"/>
                </a:ext>
              </a:extLst>
            </p:cNvPr>
            <p:cNvSpPr/>
            <p:nvPr/>
          </p:nvSpPr>
          <p:spPr>
            <a:xfrm>
              <a:off x="4875388" y="2336161"/>
              <a:ext cx="321343" cy="270924"/>
            </a:xfrm>
            <a:custGeom>
              <a:avLst/>
              <a:gdLst>
                <a:gd name="connsiteX0" fmla="*/ 172660 w 321343"/>
                <a:gd name="connsiteY0" fmla="*/ 104020 h 270924"/>
                <a:gd name="connsiteX1" fmla="*/ 210070 w 321343"/>
                <a:gd name="connsiteY1" fmla="*/ 17211 h 270924"/>
                <a:gd name="connsiteX2" fmla="*/ 237407 w 321343"/>
                <a:gd name="connsiteY2" fmla="*/ 2822 h 270924"/>
                <a:gd name="connsiteX3" fmla="*/ 292563 w 321343"/>
                <a:gd name="connsiteY3" fmla="*/ 22007 h 270924"/>
                <a:gd name="connsiteX4" fmla="*/ 321339 w 321343"/>
                <a:gd name="connsiteY4" fmla="*/ 175482 h 270924"/>
                <a:gd name="connsiteX5" fmla="*/ 126138 w 321343"/>
                <a:gd name="connsiteY5" fmla="*/ 261812 h 270924"/>
                <a:gd name="connsiteX6" fmla="*/ 101198 w 321343"/>
                <a:gd name="connsiteY6" fmla="*/ 270925 h 270924"/>
                <a:gd name="connsiteX7" fmla="*/ 23501 w 321343"/>
                <a:gd name="connsiteY7" fmla="*/ 188911 h 270924"/>
                <a:gd name="connsiteX8" fmla="*/ 0 w 321343"/>
                <a:gd name="connsiteY8" fmla="*/ 151981 h 270924"/>
                <a:gd name="connsiteX9" fmla="*/ 6235 w 321343"/>
                <a:gd name="connsiteY9" fmla="*/ 134236 h 270924"/>
                <a:gd name="connsiteX10" fmla="*/ 82493 w 321343"/>
                <a:gd name="connsiteY10" fmla="*/ 104979 h 270924"/>
                <a:gd name="connsiteX11" fmla="*/ 143883 w 321343"/>
                <a:gd name="connsiteY11" fmla="*/ 123684 h 270924"/>
                <a:gd name="connsiteX12" fmla="*/ 172660 w 321343"/>
                <a:gd name="connsiteY12" fmla="*/ 104020 h 270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1343" h="270924">
                  <a:moveTo>
                    <a:pt x="172660" y="104020"/>
                  </a:moveTo>
                  <a:cubicBezTo>
                    <a:pt x="185130" y="75243"/>
                    <a:pt x="198559" y="46467"/>
                    <a:pt x="210070" y="17211"/>
                  </a:cubicBezTo>
                  <a:cubicBezTo>
                    <a:pt x="215825" y="2822"/>
                    <a:pt x="220621" y="-4372"/>
                    <a:pt x="237407" y="2822"/>
                  </a:cubicBezTo>
                  <a:cubicBezTo>
                    <a:pt x="255153" y="10496"/>
                    <a:pt x="274338" y="15772"/>
                    <a:pt x="292563" y="22007"/>
                  </a:cubicBezTo>
                  <a:cubicBezTo>
                    <a:pt x="299277" y="67570"/>
                    <a:pt x="315105" y="129919"/>
                    <a:pt x="321339" y="175482"/>
                  </a:cubicBezTo>
                  <a:cubicBezTo>
                    <a:pt x="322299" y="183156"/>
                    <a:pt x="173139" y="237832"/>
                    <a:pt x="126138" y="261812"/>
                  </a:cubicBezTo>
                  <a:cubicBezTo>
                    <a:pt x="117984" y="266129"/>
                    <a:pt x="109351" y="267568"/>
                    <a:pt x="101198" y="270925"/>
                  </a:cubicBezTo>
                  <a:cubicBezTo>
                    <a:pt x="69064" y="249342"/>
                    <a:pt x="48920" y="216729"/>
                    <a:pt x="23501" y="188911"/>
                  </a:cubicBezTo>
                  <a:cubicBezTo>
                    <a:pt x="13909" y="178360"/>
                    <a:pt x="0" y="169247"/>
                    <a:pt x="0" y="151981"/>
                  </a:cubicBezTo>
                  <a:cubicBezTo>
                    <a:pt x="1919" y="146226"/>
                    <a:pt x="4317" y="139991"/>
                    <a:pt x="6235" y="134236"/>
                  </a:cubicBezTo>
                  <a:cubicBezTo>
                    <a:pt x="25899" y="76682"/>
                    <a:pt x="16307" y="83877"/>
                    <a:pt x="82493" y="104979"/>
                  </a:cubicBezTo>
                  <a:cubicBezTo>
                    <a:pt x="102637" y="111694"/>
                    <a:pt x="122780" y="118888"/>
                    <a:pt x="143883" y="123684"/>
                  </a:cubicBezTo>
                  <a:cubicBezTo>
                    <a:pt x="165945" y="136154"/>
                    <a:pt x="167384" y="135195"/>
                    <a:pt x="172660" y="104020"/>
                  </a:cubicBezTo>
                  <a:close/>
                </a:path>
              </a:pathLst>
            </a:custGeom>
            <a:solidFill>
              <a:schemeClr val="accent2">
                <a:lumMod val="50000"/>
              </a:schemeClr>
            </a:solidFill>
            <a:ln w="4795" cap="flat">
              <a:noFill/>
              <a:prstDash val="solid"/>
              <a:miter/>
            </a:ln>
          </p:spPr>
          <p:txBody>
            <a:bodyPr rtlCol="0" anchor="ctr"/>
            <a:lstStyle/>
            <a:p>
              <a:endParaRPr lang="en-US"/>
            </a:p>
          </p:txBody>
        </p:sp>
        <p:grpSp>
          <p:nvGrpSpPr>
            <p:cNvPr id="67" name="Graphic 81">
              <a:extLst>
                <a:ext uri="{FF2B5EF4-FFF2-40B4-BE49-F238E27FC236}">
                  <a16:creationId xmlns:a16="http://schemas.microsoft.com/office/drawing/2014/main" id="{D281D207-0074-4C2F-8804-582E240BF7DE}"/>
                </a:ext>
              </a:extLst>
            </p:cNvPr>
            <p:cNvGrpSpPr/>
            <p:nvPr/>
          </p:nvGrpSpPr>
          <p:grpSpPr>
            <a:xfrm>
              <a:off x="4459237" y="2148216"/>
              <a:ext cx="1240734" cy="682719"/>
              <a:chOff x="6513334" y="1100345"/>
              <a:chExt cx="1240734" cy="682719"/>
            </a:xfrm>
            <a:solidFill>
              <a:srgbClr val="1B4760"/>
            </a:solidFill>
          </p:grpSpPr>
          <p:sp>
            <p:nvSpPr>
              <p:cNvPr id="68" name="Freeform: Shape 29">
                <a:extLst>
                  <a:ext uri="{FF2B5EF4-FFF2-40B4-BE49-F238E27FC236}">
                    <a16:creationId xmlns:a16="http://schemas.microsoft.com/office/drawing/2014/main" id="{C3C594C6-84CB-45B1-8F5F-D59474665ECB}"/>
                  </a:ext>
                </a:extLst>
              </p:cNvPr>
              <p:cNvSpPr/>
              <p:nvPr/>
            </p:nvSpPr>
            <p:spPr>
              <a:xfrm>
                <a:off x="7216292" y="1100345"/>
                <a:ext cx="537776" cy="368702"/>
              </a:xfrm>
              <a:custGeom>
                <a:avLst/>
                <a:gdLst>
                  <a:gd name="connsiteX0" fmla="*/ 463304 w 592799"/>
                  <a:gd name="connsiteY0" fmla="*/ 64629 h 368702"/>
                  <a:gd name="connsiteX1" fmla="*/ 318941 w 592799"/>
                  <a:gd name="connsiteY1" fmla="*/ 3239 h 368702"/>
                  <a:gd name="connsiteX2" fmla="*/ 318941 w 592799"/>
                  <a:gd name="connsiteY2" fmla="*/ 3239 h 368702"/>
                  <a:gd name="connsiteX3" fmla="*/ 0 w 592799"/>
                  <a:gd name="connsiteY3" fmla="*/ 14270 h 368702"/>
                  <a:gd name="connsiteX4" fmla="*/ 132852 w 592799"/>
                  <a:gd name="connsiteY4" fmla="*/ 252637 h 368702"/>
                  <a:gd name="connsiteX5" fmla="*/ 6235 w 592799"/>
                  <a:gd name="connsiteY5" fmla="*/ 209951 h 368702"/>
                  <a:gd name="connsiteX6" fmla="*/ 19184 w 592799"/>
                  <a:gd name="connsiteY6" fmla="*/ 368702 h 368702"/>
                  <a:gd name="connsiteX7" fmla="*/ 208151 w 592799"/>
                  <a:gd name="connsiteY7" fmla="*/ 306353 h 368702"/>
                  <a:gd name="connsiteX8" fmla="*/ 208151 w 592799"/>
                  <a:gd name="connsiteY8" fmla="*/ 306353 h 368702"/>
                  <a:gd name="connsiteX9" fmla="*/ 384169 w 592799"/>
                  <a:gd name="connsiteY9" fmla="*/ 262708 h 368702"/>
                  <a:gd name="connsiteX10" fmla="*/ 592799 w 592799"/>
                  <a:gd name="connsiteY10" fmla="*/ 223380 h 368702"/>
                  <a:gd name="connsiteX11" fmla="*/ 463304 w 592799"/>
                  <a:gd name="connsiteY11" fmla="*/ 64629 h 368702"/>
                  <a:gd name="connsiteX0" fmla="*/ 463304 w 592799"/>
                  <a:gd name="connsiteY0" fmla="*/ 64629 h 368702"/>
                  <a:gd name="connsiteX1" fmla="*/ 318941 w 592799"/>
                  <a:gd name="connsiteY1" fmla="*/ 3239 h 368702"/>
                  <a:gd name="connsiteX2" fmla="*/ 318941 w 592799"/>
                  <a:gd name="connsiteY2" fmla="*/ 3239 h 368702"/>
                  <a:gd name="connsiteX3" fmla="*/ 0 w 592799"/>
                  <a:gd name="connsiteY3" fmla="*/ 14270 h 368702"/>
                  <a:gd name="connsiteX4" fmla="*/ 132852 w 592799"/>
                  <a:gd name="connsiteY4" fmla="*/ 252637 h 368702"/>
                  <a:gd name="connsiteX5" fmla="*/ 6235 w 592799"/>
                  <a:gd name="connsiteY5" fmla="*/ 209951 h 368702"/>
                  <a:gd name="connsiteX6" fmla="*/ 19184 w 592799"/>
                  <a:gd name="connsiteY6" fmla="*/ 368702 h 368702"/>
                  <a:gd name="connsiteX7" fmla="*/ 208151 w 592799"/>
                  <a:gd name="connsiteY7" fmla="*/ 306353 h 368702"/>
                  <a:gd name="connsiteX8" fmla="*/ 208151 w 592799"/>
                  <a:gd name="connsiteY8" fmla="*/ 306353 h 368702"/>
                  <a:gd name="connsiteX9" fmla="*/ 592799 w 592799"/>
                  <a:gd name="connsiteY9" fmla="*/ 223380 h 368702"/>
                  <a:gd name="connsiteX10" fmla="*/ 463304 w 592799"/>
                  <a:gd name="connsiteY10" fmla="*/ 64629 h 368702"/>
                  <a:gd name="connsiteX0" fmla="*/ 463304 w 592799"/>
                  <a:gd name="connsiteY0" fmla="*/ 64629 h 368702"/>
                  <a:gd name="connsiteX1" fmla="*/ 318941 w 592799"/>
                  <a:gd name="connsiteY1" fmla="*/ 3239 h 368702"/>
                  <a:gd name="connsiteX2" fmla="*/ 318941 w 592799"/>
                  <a:gd name="connsiteY2" fmla="*/ 3239 h 368702"/>
                  <a:gd name="connsiteX3" fmla="*/ 0 w 592799"/>
                  <a:gd name="connsiteY3" fmla="*/ 14270 h 368702"/>
                  <a:gd name="connsiteX4" fmla="*/ 132852 w 592799"/>
                  <a:gd name="connsiteY4" fmla="*/ 252637 h 368702"/>
                  <a:gd name="connsiteX5" fmla="*/ 6235 w 592799"/>
                  <a:gd name="connsiteY5" fmla="*/ 209951 h 368702"/>
                  <a:gd name="connsiteX6" fmla="*/ 19184 w 592799"/>
                  <a:gd name="connsiteY6" fmla="*/ 368702 h 368702"/>
                  <a:gd name="connsiteX7" fmla="*/ 208151 w 592799"/>
                  <a:gd name="connsiteY7" fmla="*/ 306353 h 368702"/>
                  <a:gd name="connsiteX8" fmla="*/ 592799 w 592799"/>
                  <a:gd name="connsiteY8" fmla="*/ 223380 h 368702"/>
                  <a:gd name="connsiteX9" fmla="*/ 463304 w 592799"/>
                  <a:gd name="connsiteY9" fmla="*/ 64629 h 368702"/>
                  <a:gd name="connsiteX0" fmla="*/ 463304 w 592799"/>
                  <a:gd name="connsiteY0" fmla="*/ 64629 h 368702"/>
                  <a:gd name="connsiteX1" fmla="*/ 318941 w 592799"/>
                  <a:gd name="connsiteY1" fmla="*/ 3239 h 368702"/>
                  <a:gd name="connsiteX2" fmla="*/ 318941 w 592799"/>
                  <a:gd name="connsiteY2" fmla="*/ 3239 h 368702"/>
                  <a:gd name="connsiteX3" fmla="*/ 0 w 592799"/>
                  <a:gd name="connsiteY3" fmla="*/ 14270 h 368702"/>
                  <a:gd name="connsiteX4" fmla="*/ 132852 w 592799"/>
                  <a:gd name="connsiteY4" fmla="*/ 252637 h 368702"/>
                  <a:gd name="connsiteX5" fmla="*/ 6235 w 592799"/>
                  <a:gd name="connsiteY5" fmla="*/ 209951 h 368702"/>
                  <a:gd name="connsiteX6" fmla="*/ 19184 w 592799"/>
                  <a:gd name="connsiteY6" fmla="*/ 368702 h 368702"/>
                  <a:gd name="connsiteX7" fmla="*/ 592799 w 592799"/>
                  <a:gd name="connsiteY7" fmla="*/ 223380 h 368702"/>
                  <a:gd name="connsiteX8" fmla="*/ 463304 w 592799"/>
                  <a:gd name="connsiteY8" fmla="*/ 64629 h 368702"/>
                  <a:gd name="connsiteX0" fmla="*/ 463304 w 542300"/>
                  <a:gd name="connsiteY0" fmla="*/ 64629 h 368702"/>
                  <a:gd name="connsiteX1" fmla="*/ 318941 w 542300"/>
                  <a:gd name="connsiteY1" fmla="*/ 3239 h 368702"/>
                  <a:gd name="connsiteX2" fmla="*/ 318941 w 542300"/>
                  <a:gd name="connsiteY2" fmla="*/ 3239 h 368702"/>
                  <a:gd name="connsiteX3" fmla="*/ 0 w 542300"/>
                  <a:gd name="connsiteY3" fmla="*/ 14270 h 368702"/>
                  <a:gd name="connsiteX4" fmla="*/ 132852 w 542300"/>
                  <a:gd name="connsiteY4" fmla="*/ 252637 h 368702"/>
                  <a:gd name="connsiteX5" fmla="*/ 6235 w 542300"/>
                  <a:gd name="connsiteY5" fmla="*/ 209951 h 368702"/>
                  <a:gd name="connsiteX6" fmla="*/ 19184 w 542300"/>
                  <a:gd name="connsiteY6" fmla="*/ 368702 h 368702"/>
                  <a:gd name="connsiteX7" fmla="*/ 542300 w 542300"/>
                  <a:gd name="connsiteY7" fmla="*/ 163854 h 368702"/>
                  <a:gd name="connsiteX8" fmla="*/ 463304 w 542300"/>
                  <a:gd name="connsiteY8" fmla="*/ 64629 h 368702"/>
                  <a:gd name="connsiteX0" fmla="*/ 463304 w 537776"/>
                  <a:gd name="connsiteY0" fmla="*/ 64629 h 368702"/>
                  <a:gd name="connsiteX1" fmla="*/ 318941 w 537776"/>
                  <a:gd name="connsiteY1" fmla="*/ 3239 h 368702"/>
                  <a:gd name="connsiteX2" fmla="*/ 318941 w 537776"/>
                  <a:gd name="connsiteY2" fmla="*/ 3239 h 368702"/>
                  <a:gd name="connsiteX3" fmla="*/ 0 w 537776"/>
                  <a:gd name="connsiteY3" fmla="*/ 14270 h 368702"/>
                  <a:gd name="connsiteX4" fmla="*/ 132852 w 537776"/>
                  <a:gd name="connsiteY4" fmla="*/ 252637 h 368702"/>
                  <a:gd name="connsiteX5" fmla="*/ 6235 w 537776"/>
                  <a:gd name="connsiteY5" fmla="*/ 209951 h 368702"/>
                  <a:gd name="connsiteX6" fmla="*/ 19184 w 537776"/>
                  <a:gd name="connsiteY6" fmla="*/ 368702 h 368702"/>
                  <a:gd name="connsiteX7" fmla="*/ 537776 w 537776"/>
                  <a:gd name="connsiteY7" fmla="*/ 153304 h 368702"/>
                  <a:gd name="connsiteX8" fmla="*/ 463304 w 537776"/>
                  <a:gd name="connsiteY8" fmla="*/ 64629 h 368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7776" h="368702">
                    <a:moveTo>
                      <a:pt x="463304" y="64629"/>
                    </a:moveTo>
                    <a:cubicBezTo>
                      <a:pt x="424456" y="20984"/>
                      <a:pt x="374576" y="6116"/>
                      <a:pt x="318941" y="3239"/>
                    </a:cubicBezTo>
                    <a:lnTo>
                      <a:pt x="318941" y="3239"/>
                    </a:lnTo>
                    <a:cubicBezTo>
                      <a:pt x="311268" y="-3955"/>
                      <a:pt x="35971" y="1320"/>
                      <a:pt x="0" y="14270"/>
                    </a:cubicBezTo>
                    <a:cubicBezTo>
                      <a:pt x="35491" y="81895"/>
                      <a:pt x="126138" y="240646"/>
                      <a:pt x="132852" y="252637"/>
                    </a:cubicBezTo>
                    <a:cubicBezTo>
                      <a:pt x="129975" y="247361"/>
                      <a:pt x="42686" y="222901"/>
                      <a:pt x="6235" y="209951"/>
                    </a:cubicBezTo>
                    <a:cubicBezTo>
                      <a:pt x="-4796" y="222901"/>
                      <a:pt x="13909" y="329374"/>
                      <a:pt x="19184" y="368702"/>
                    </a:cubicBezTo>
                    <a:lnTo>
                      <a:pt x="537776" y="153304"/>
                    </a:lnTo>
                    <a:cubicBezTo>
                      <a:pt x="498928" y="96231"/>
                      <a:pt x="508867" y="115468"/>
                      <a:pt x="463304" y="64629"/>
                    </a:cubicBezTo>
                    <a:close/>
                  </a:path>
                </a:pathLst>
              </a:custGeom>
              <a:solidFill>
                <a:schemeClr val="accent2"/>
              </a:solidFill>
              <a:ln w="4795" cap="flat">
                <a:noFill/>
                <a:prstDash val="solid"/>
                <a:miter/>
              </a:ln>
            </p:spPr>
            <p:txBody>
              <a:bodyPr rtlCol="0" anchor="ctr"/>
              <a:lstStyle/>
              <a:p>
                <a:endParaRPr lang="en-US" dirty="0"/>
              </a:p>
            </p:txBody>
          </p:sp>
          <p:sp>
            <p:nvSpPr>
              <p:cNvPr id="69" name="Freeform: Shape 30">
                <a:extLst>
                  <a:ext uri="{FF2B5EF4-FFF2-40B4-BE49-F238E27FC236}">
                    <a16:creationId xmlns:a16="http://schemas.microsoft.com/office/drawing/2014/main" id="{A8DF67DC-CB4D-4D83-A5B9-226FC5E897BB}"/>
                  </a:ext>
                </a:extLst>
              </p:cNvPr>
              <p:cNvSpPr/>
              <p:nvPr/>
            </p:nvSpPr>
            <p:spPr>
              <a:xfrm>
                <a:off x="6513334" y="1308761"/>
                <a:ext cx="517349" cy="474303"/>
              </a:xfrm>
              <a:custGeom>
                <a:avLst/>
                <a:gdLst>
                  <a:gd name="connsiteX0" fmla="*/ 416151 w 517349"/>
                  <a:gd name="connsiteY0" fmla="*/ 131030 h 551177"/>
                  <a:gd name="connsiteX1" fmla="*/ 352363 w 517349"/>
                  <a:gd name="connsiteY1" fmla="*/ 237504 h 551177"/>
                  <a:gd name="connsiteX2" fmla="*/ 270349 w 517349"/>
                  <a:gd name="connsiteY2" fmla="*/ 1535 h 551177"/>
                  <a:gd name="connsiteX3" fmla="*/ 266033 w 517349"/>
                  <a:gd name="connsiteY3" fmla="*/ 97 h 551177"/>
                  <a:gd name="connsiteX4" fmla="*/ 138936 w 517349"/>
                  <a:gd name="connsiteY4" fmla="*/ 121438 h 551177"/>
                  <a:gd name="connsiteX5" fmla="*/ 138936 w 517349"/>
                  <a:gd name="connsiteY5" fmla="*/ 121438 h 551177"/>
                  <a:gd name="connsiteX6" fmla="*/ 27187 w 517349"/>
                  <a:gd name="connsiteY6" fmla="*/ 260525 h 551177"/>
                  <a:gd name="connsiteX7" fmla="*/ 2247 w 517349"/>
                  <a:gd name="connsiteY7" fmla="*/ 365081 h 551177"/>
                  <a:gd name="connsiteX8" fmla="*/ 34381 w 517349"/>
                  <a:gd name="connsiteY8" fmla="*/ 551170 h 551177"/>
                  <a:gd name="connsiteX9" fmla="*/ 210878 w 517349"/>
                  <a:gd name="connsiteY9" fmla="*/ 426471 h 551177"/>
                  <a:gd name="connsiteX10" fmla="*/ 393130 w 517349"/>
                  <a:gd name="connsiteY10" fmla="*/ 313762 h 551177"/>
                  <a:gd name="connsiteX11" fmla="*/ 393130 w 517349"/>
                  <a:gd name="connsiteY11" fmla="*/ 313762 h 551177"/>
                  <a:gd name="connsiteX12" fmla="*/ 517349 w 517349"/>
                  <a:gd name="connsiteY12" fmla="*/ 250454 h 551177"/>
                  <a:gd name="connsiteX13" fmla="*/ 416151 w 517349"/>
                  <a:gd name="connsiteY13" fmla="*/ 131030 h 551177"/>
                  <a:gd name="connsiteX0" fmla="*/ 416151 w 517349"/>
                  <a:gd name="connsiteY0" fmla="*/ 131030 h 551170"/>
                  <a:gd name="connsiteX1" fmla="*/ 352363 w 517349"/>
                  <a:gd name="connsiteY1" fmla="*/ 237504 h 551170"/>
                  <a:gd name="connsiteX2" fmla="*/ 270349 w 517349"/>
                  <a:gd name="connsiteY2" fmla="*/ 1535 h 551170"/>
                  <a:gd name="connsiteX3" fmla="*/ 266033 w 517349"/>
                  <a:gd name="connsiteY3" fmla="*/ 97 h 551170"/>
                  <a:gd name="connsiteX4" fmla="*/ 138936 w 517349"/>
                  <a:gd name="connsiteY4" fmla="*/ 121438 h 551170"/>
                  <a:gd name="connsiteX5" fmla="*/ 138936 w 517349"/>
                  <a:gd name="connsiteY5" fmla="*/ 121438 h 551170"/>
                  <a:gd name="connsiteX6" fmla="*/ 27187 w 517349"/>
                  <a:gd name="connsiteY6" fmla="*/ 260525 h 551170"/>
                  <a:gd name="connsiteX7" fmla="*/ 2247 w 517349"/>
                  <a:gd name="connsiteY7" fmla="*/ 365081 h 551170"/>
                  <a:gd name="connsiteX8" fmla="*/ 34381 w 517349"/>
                  <a:gd name="connsiteY8" fmla="*/ 551170 h 551170"/>
                  <a:gd name="connsiteX9" fmla="*/ 393130 w 517349"/>
                  <a:gd name="connsiteY9" fmla="*/ 313762 h 551170"/>
                  <a:gd name="connsiteX10" fmla="*/ 393130 w 517349"/>
                  <a:gd name="connsiteY10" fmla="*/ 313762 h 551170"/>
                  <a:gd name="connsiteX11" fmla="*/ 517349 w 517349"/>
                  <a:gd name="connsiteY11" fmla="*/ 250454 h 551170"/>
                  <a:gd name="connsiteX12" fmla="*/ 416151 w 517349"/>
                  <a:gd name="connsiteY12" fmla="*/ 131030 h 551170"/>
                  <a:gd name="connsiteX0" fmla="*/ 416151 w 517349"/>
                  <a:gd name="connsiteY0" fmla="*/ 131030 h 551170"/>
                  <a:gd name="connsiteX1" fmla="*/ 352363 w 517349"/>
                  <a:gd name="connsiteY1" fmla="*/ 237504 h 551170"/>
                  <a:gd name="connsiteX2" fmla="*/ 270349 w 517349"/>
                  <a:gd name="connsiteY2" fmla="*/ 1535 h 551170"/>
                  <a:gd name="connsiteX3" fmla="*/ 266033 w 517349"/>
                  <a:gd name="connsiteY3" fmla="*/ 97 h 551170"/>
                  <a:gd name="connsiteX4" fmla="*/ 138936 w 517349"/>
                  <a:gd name="connsiteY4" fmla="*/ 121438 h 551170"/>
                  <a:gd name="connsiteX5" fmla="*/ 138936 w 517349"/>
                  <a:gd name="connsiteY5" fmla="*/ 121438 h 551170"/>
                  <a:gd name="connsiteX6" fmla="*/ 27187 w 517349"/>
                  <a:gd name="connsiteY6" fmla="*/ 260525 h 551170"/>
                  <a:gd name="connsiteX7" fmla="*/ 2247 w 517349"/>
                  <a:gd name="connsiteY7" fmla="*/ 365081 h 551170"/>
                  <a:gd name="connsiteX8" fmla="*/ 34381 w 517349"/>
                  <a:gd name="connsiteY8" fmla="*/ 551170 h 551170"/>
                  <a:gd name="connsiteX9" fmla="*/ 393130 w 517349"/>
                  <a:gd name="connsiteY9" fmla="*/ 313762 h 551170"/>
                  <a:gd name="connsiteX10" fmla="*/ 517349 w 517349"/>
                  <a:gd name="connsiteY10" fmla="*/ 250454 h 551170"/>
                  <a:gd name="connsiteX11" fmla="*/ 416151 w 517349"/>
                  <a:gd name="connsiteY11" fmla="*/ 131030 h 551170"/>
                  <a:gd name="connsiteX0" fmla="*/ 416151 w 517349"/>
                  <a:gd name="connsiteY0" fmla="*/ 131030 h 551170"/>
                  <a:gd name="connsiteX1" fmla="*/ 352363 w 517349"/>
                  <a:gd name="connsiteY1" fmla="*/ 237504 h 551170"/>
                  <a:gd name="connsiteX2" fmla="*/ 270349 w 517349"/>
                  <a:gd name="connsiteY2" fmla="*/ 1535 h 551170"/>
                  <a:gd name="connsiteX3" fmla="*/ 266033 w 517349"/>
                  <a:gd name="connsiteY3" fmla="*/ 97 h 551170"/>
                  <a:gd name="connsiteX4" fmla="*/ 138936 w 517349"/>
                  <a:gd name="connsiteY4" fmla="*/ 121438 h 551170"/>
                  <a:gd name="connsiteX5" fmla="*/ 138936 w 517349"/>
                  <a:gd name="connsiteY5" fmla="*/ 121438 h 551170"/>
                  <a:gd name="connsiteX6" fmla="*/ 27187 w 517349"/>
                  <a:gd name="connsiteY6" fmla="*/ 260525 h 551170"/>
                  <a:gd name="connsiteX7" fmla="*/ 2247 w 517349"/>
                  <a:gd name="connsiteY7" fmla="*/ 365081 h 551170"/>
                  <a:gd name="connsiteX8" fmla="*/ 34381 w 517349"/>
                  <a:gd name="connsiteY8" fmla="*/ 551170 h 551170"/>
                  <a:gd name="connsiteX9" fmla="*/ 517349 w 517349"/>
                  <a:gd name="connsiteY9" fmla="*/ 250454 h 551170"/>
                  <a:gd name="connsiteX10" fmla="*/ 416151 w 517349"/>
                  <a:gd name="connsiteY10" fmla="*/ 131030 h 551170"/>
                  <a:gd name="connsiteX0" fmla="*/ 416151 w 517349"/>
                  <a:gd name="connsiteY0" fmla="*/ 131030 h 487115"/>
                  <a:gd name="connsiteX1" fmla="*/ 352363 w 517349"/>
                  <a:gd name="connsiteY1" fmla="*/ 237504 h 487115"/>
                  <a:gd name="connsiteX2" fmla="*/ 270349 w 517349"/>
                  <a:gd name="connsiteY2" fmla="*/ 1535 h 487115"/>
                  <a:gd name="connsiteX3" fmla="*/ 266033 w 517349"/>
                  <a:gd name="connsiteY3" fmla="*/ 97 h 487115"/>
                  <a:gd name="connsiteX4" fmla="*/ 138936 w 517349"/>
                  <a:gd name="connsiteY4" fmla="*/ 121438 h 487115"/>
                  <a:gd name="connsiteX5" fmla="*/ 138936 w 517349"/>
                  <a:gd name="connsiteY5" fmla="*/ 121438 h 487115"/>
                  <a:gd name="connsiteX6" fmla="*/ 27187 w 517349"/>
                  <a:gd name="connsiteY6" fmla="*/ 260525 h 487115"/>
                  <a:gd name="connsiteX7" fmla="*/ 2247 w 517349"/>
                  <a:gd name="connsiteY7" fmla="*/ 365081 h 487115"/>
                  <a:gd name="connsiteX8" fmla="*/ 38140 w 517349"/>
                  <a:gd name="connsiteY8" fmla="*/ 487115 h 487115"/>
                  <a:gd name="connsiteX9" fmla="*/ 517349 w 517349"/>
                  <a:gd name="connsiteY9" fmla="*/ 250454 h 487115"/>
                  <a:gd name="connsiteX10" fmla="*/ 416151 w 517349"/>
                  <a:gd name="connsiteY10" fmla="*/ 131030 h 487115"/>
                  <a:gd name="connsiteX0" fmla="*/ 416151 w 517349"/>
                  <a:gd name="connsiteY0" fmla="*/ 131030 h 487115"/>
                  <a:gd name="connsiteX1" fmla="*/ 352363 w 517349"/>
                  <a:gd name="connsiteY1" fmla="*/ 237504 h 487115"/>
                  <a:gd name="connsiteX2" fmla="*/ 270349 w 517349"/>
                  <a:gd name="connsiteY2" fmla="*/ 1535 h 487115"/>
                  <a:gd name="connsiteX3" fmla="*/ 266033 w 517349"/>
                  <a:gd name="connsiteY3" fmla="*/ 97 h 487115"/>
                  <a:gd name="connsiteX4" fmla="*/ 138936 w 517349"/>
                  <a:gd name="connsiteY4" fmla="*/ 121438 h 487115"/>
                  <a:gd name="connsiteX5" fmla="*/ 138936 w 517349"/>
                  <a:gd name="connsiteY5" fmla="*/ 121438 h 487115"/>
                  <a:gd name="connsiteX6" fmla="*/ 27187 w 517349"/>
                  <a:gd name="connsiteY6" fmla="*/ 260525 h 487115"/>
                  <a:gd name="connsiteX7" fmla="*/ 2247 w 517349"/>
                  <a:gd name="connsiteY7" fmla="*/ 365081 h 487115"/>
                  <a:gd name="connsiteX8" fmla="*/ 38140 w 517349"/>
                  <a:gd name="connsiteY8" fmla="*/ 487115 h 487115"/>
                  <a:gd name="connsiteX9" fmla="*/ 517349 w 517349"/>
                  <a:gd name="connsiteY9" fmla="*/ 250454 h 487115"/>
                  <a:gd name="connsiteX10" fmla="*/ 416151 w 517349"/>
                  <a:gd name="connsiteY10" fmla="*/ 131030 h 487115"/>
                  <a:gd name="connsiteX0" fmla="*/ 416151 w 517349"/>
                  <a:gd name="connsiteY0" fmla="*/ 131030 h 487115"/>
                  <a:gd name="connsiteX1" fmla="*/ 352363 w 517349"/>
                  <a:gd name="connsiteY1" fmla="*/ 237504 h 487115"/>
                  <a:gd name="connsiteX2" fmla="*/ 270349 w 517349"/>
                  <a:gd name="connsiteY2" fmla="*/ 1535 h 487115"/>
                  <a:gd name="connsiteX3" fmla="*/ 266033 w 517349"/>
                  <a:gd name="connsiteY3" fmla="*/ 97 h 487115"/>
                  <a:gd name="connsiteX4" fmla="*/ 138936 w 517349"/>
                  <a:gd name="connsiteY4" fmla="*/ 121438 h 487115"/>
                  <a:gd name="connsiteX5" fmla="*/ 138936 w 517349"/>
                  <a:gd name="connsiteY5" fmla="*/ 121438 h 487115"/>
                  <a:gd name="connsiteX6" fmla="*/ 27187 w 517349"/>
                  <a:gd name="connsiteY6" fmla="*/ 260525 h 487115"/>
                  <a:gd name="connsiteX7" fmla="*/ 2247 w 517349"/>
                  <a:gd name="connsiteY7" fmla="*/ 365081 h 487115"/>
                  <a:gd name="connsiteX8" fmla="*/ 38140 w 517349"/>
                  <a:gd name="connsiteY8" fmla="*/ 487115 h 487115"/>
                  <a:gd name="connsiteX9" fmla="*/ 517349 w 517349"/>
                  <a:gd name="connsiteY9" fmla="*/ 250454 h 487115"/>
                  <a:gd name="connsiteX10" fmla="*/ 416151 w 517349"/>
                  <a:gd name="connsiteY10" fmla="*/ 131030 h 487115"/>
                  <a:gd name="connsiteX0" fmla="*/ 416151 w 517349"/>
                  <a:gd name="connsiteY0" fmla="*/ 131030 h 474303"/>
                  <a:gd name="connsiteX1" fmla="*/ 352363 w 517349"/>
                  <a:gd name="connsiteY1" fmla="*/ 237504 h 474303"/>
                  <a:gd name="connsiteX2" fmla="*/ 270349 w 517349"/>
                  <a:gd name="connsiteY2" fmla="*/ 1535 h 474303"/>
                  <a:gd name="connsiteX3" fmla="*/ 266033 w 517349"/>
                  <a:gd name="connsiteY3" fmla="*/ 97 h 474303"/>
                  <a:gd name="connsiteX4" fmla="*/ 138936 w 517349"/>
                  <a:gd name="connsiteY4" fmla="*/ 121438 h 474303"/>
                  <a:gd name="connsiteX5" fmla="*/ 138936 w 517349"/>
                  <a:gd name="connsiteY5" fmla="*/ 121438 h 474303"/>
                  <a:gd name="connsiteX6" fmla="*/ 27187 w 517349"/>
                  <a:gd name="connsiteY6" fmla="*/ 260525 h 474303"/>
                  <a:gd name="connsiteX7" fmla="*/ 2247 w 517349"/>
                  <a:gd name="connsiteY7" fmla="*/ 365081 h 474303"/>
                  <a:gd name="connsiteX8" fmla="*/ 38891 w 517349"/>
                  <a:gd name="connsiteY8" fmla="*/ 474303 h 474303"/>
                  <a:gd name="connsiteX9" fmla="*/ 517349 w 517349"/>
                  <a:gd name="connsiteY9" fmla="*/ 250454 h 474303"/>
                  <a:gd name="connsiteX10" fmla="*/ 416151 w 517349"/>
                  <a:gd name="connsiteY10" fmla="*/ 131030 h 47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7349" h="474303">
                    <a:moveTo>
                      <a:pt x="416151" y="131030"/>
                    </a:moveTo>
                    <a:cubicBezTo>
                      <a:pt x="397446" y="165083"/>
                      <a:pt x="356200" y="255250"/>
                      <a:pt x="352363" y="237504"/>
                    </a:cubicBezTo>
                    <a:cubicBezTo>
                      <a:pt x="350445" y="229830"/>
                      <a:pt x="295289" y="71559"/>
                      <a:pt x="270349" y="1535"/>
                    </a:cubicBezTo>
                    <a:cubicBezTo>
                      <a:pt x="268911" y="1056"/>
                      <a:pt x="266513" y="-383"/>
                      <a:pt x="266033" y="97"/>
                    </a:cubicBezTo>
                    <a:cubicBezTo>
                      <a:pt x="222388" y="39425"/>
                      <a:pt x="138936" y="121438"/>
                      <a:pt x="138936" y="121438"/>
                    </a:cubicBezTo>
                    <a:lnTo>
                      <a:pt x="138936" y="121438"/>
                    </a:lnTo>
                    <a:cubicBezTo>
                      <a:pt x="95292" y="162685"/>
                      <a:pt x="56923" y="208248"/>
                      <a:pt x="27187" y="260525"/>
                    </a:cubicBezTo>
                    <a:cubicBezTo>
                      <a:pt x="9441" y="292180"/>
                      <a:pt x="-5906" y="324793"/>
                      <a:pt x="2247" y="365081"/>
                    </a:cubicBezTo>
                    <a:cubicBezTo>
                      <a:pt x="15196" y="426471"/>
                      <a:pt x="28340" y="411953"/>
                      <a:pt x="38891" y="474303"/>
                    </a:cubicBezTo>
                    <a:cubicBezTo>
                      <a:pt x="207628" y="400928"/>
                      <a:pt x="392678" y="309182"/>
                      <a:pt x="517349" y="250454"/>
                    </a:cubicBezTo>
                    <a:cubicBezTo>
                      <a:pt x="486174" y="208248"/>
                      <a:pt x="449724" y="170838"/>
                      <a:pt x="416151" y="131030"/>
                    </a:cubicBezTo>
                    <a:close/>
                  </a:path>
                </a:pathLst>
              </a:custGeom>
              <a:solidFill>
                <a:schemeClr val="accent2"/>
              </a:solidFill>
              <a:ln w="4795" cap="flat">
                <a:noFill/>
                <a:prstDash val="solid"/>
                <a:miter/>
              </a:ln>
            </p:spPr>
            <p:txBody>
              <a:bodyPr rtlCol="0" anchor="ctr"/>
              <a:lstStyle/>
              <a:p>
                <a:endParaRPr lang="en-US"/>
              </a:p>
            </p:txBody>
          </p:sp>
        </p:grpSp>
      </p:grpSp>
      <p:grpSp>
        <p:nvGrpSpPr>
          <p:cNvPr id="48" name="Group 9">
            <a:extLst>
              <a:ext uri="{FF2B5EF4-FFF2-40B4-BE49-F238E27FC236}">
                <a16:creationId xmlns:a16="http://schemas.microsoft.com/office/drawing/2014/main" id="{7A579D5C-AD48-4A7D-8890-BAAB516E02B7}"/>
              </a:ext>
            </a:extLst>
          </p:cNvPr>
          <p:cNvGrpSpPr/>
          <p:nvPr/>
        </p:nvGrpSpPr>
        <p:grpSpPr>
          <a:xfrm rot="20336359">
            <a:off x="8886471" y="1244410"/>
            <a:ext cx="1579167" cy="1571188"/>
            <a:chOff x="6563621" y="1067070"/>
            <a:chExt cx="1784090" cy="1775075"/>
          </a:xfrm>
        </p:grpSpPr>
        <p:sp>
          <p:nvSpPr>
            <p:cNvPr id="58" name="Freeform: Shape 19">
              <a:extLst>
                <a:ext uri="{FF2B5EF4-FFF2-40B4-BE49-F238E27FC236}">
                  <a16:creationId xmlns:a16="http://schemas.microsoft.com/office/drawing/2014/main" id="{FC3F18F8-8673-495F-BA0E-B1435A0B87E3}"/>
                </a:ext>
              </a:extLst>
            </p:cNvPr>
            <p:cNvSpPr/>
            <p:nvPr/>
          </p:nvSpPr>
          <p:spPr>
            <a:xfrm>
              <a:off x="6722504" y="1067070"/>
              <a:ext cx="1625207" cy="1083905"/>
            </a:xfrm>
            <a:custGeom>
              <a:avLst/>
              <a:gdLst>
                <a:gd name="connsiteX0" fmla="*/ 1433423 w 1625207"/>
                <a:gd name="connsiteY0" fmla="*/ 1036904 h 1083905"/>
                <a:gd name="connsiteX1" fmla="*/ 1366278 w 1625207"/>
                <a:gd name="connsiteY1" fmla="*/ 941461 h 1083905"/>
                <a:gd name="connsiteX2" fmla="*/ 1389779 w 1625207"/>
                <a:gd name="connsiteY2" fmla="*/ 782710 h 1083905"/>
                <a:gd name="connsiteX3" fmla="*/ 1412320 w 1625207"/>
                <a:gd name="connsiteY3" fmla="*/ 671440 h 1083905"/>
                <a:gd name="connsiteX4" fmla="*/ 1388340 w 1625207"/>
                <a:gd name="connsiteY4" fmla="*/ 624918 h 1083905"/>
                <a:gd name="connsiteX5" fmla="*/ 1345654 w 1625207"/>
                <a:gd name="connsiteY5" fmla="*/ 645062 h 1083905"/>
                <a:gd name="connsiteX6" fmla="*/ 1045418 w 1625207"/>
                <a:gd name="connsiteY6" fmla="*/ 1045537 h 1083905"/>
                <a:gd name="connsiteX7" fmla="*/ 923117 w 1625207"/>
                <a:gd name="connsiteY7" fmla="*/ 1083906 h 1083905"/>
                <a:gd name="connsiteX8" fmla="*/ 936546 w 1625207"/>
                <a:gd name="connsiteY8" fmla="*/ 1060884 h 1083905"/>
                <a:gd name="connsiteX9" fmla="*/ 1024795 w 1625207"/>
                <a:gd name="connsiteY9" fmla="*/ 973595 h 1083905"/>
                <a:gd name="connsiteX10" fmla="*/ 1060766 w 1625207"/>
                <a:gd name="connsiteY10" fmla="*/ 952013 h 1083905"/>
                <a:gd name="connsiteX11" fmla="*/ 1184025 w 1625207"/>
                <a:gd name="connsiteY11" fmla="*/ 773597 h 1083905"/>
                <a:gd name="connsiteX12" fmla="*/ 1133666 w 1625207"/>
                <a:gd name="connsiteY12" fmla="*/ 703095 h 1083905"/>
                <a:gd name="connsiteX13" fmla="*/ 1105849 w 1625207"/>
                <a:gd name="connsiteY13" fmla="*/ 689186 h 1083905"/>
                <a:gd name="connsiteX14" fmla="*/ 1084746 w 1625207"/>
                <a:gd name="connsiteY14" fmla="*/ 659450 h 1083905"/>
                <a:gd name="connsiteX15" fmla="*/ 1072756 w 1625207"/>
                <a:gd name="connsiteY15" fmla="*/ 561130 h 1083905"/>
                <a:gd name="connsiteX16" fmla="*/ 1046857 w 1625207"/>
                <a:gd name="connsiteY16" fmla="*/ 604295 h 1083905"/>
                <a:gd name="connsiteX17" fmla="*/ 1009447 w 1625207"/>
                <a:gd name="connsiteY17" fmla="*/ 616765 h 1083905"/>
                <a:gd name="connsiteX18" fmla="*/ 936067 w 1625207"/>
                <a:gd name="connsiteY18" fmla="*/ 587029 h 1083905"/>
                <a:gd name="connsiteX19" fmla="*/ 915443 w 1625207"/>
                <a:gd name="connsiteY19" fmla="*/ 552976 h 1083905"/>
                <a:gd name="connsiteX20" fmla="*/ 924556 w 1625207"/>
                <a:gd name="connsiteY20" fmla="*/ 485831 h 1083905"/>
                <a:gd name="connsiteX21" fmla="*/ 899616 w 1625207"/>
                <a:gd name="connsiteY21" fmla="*/ 548180 h 1083905"/>
                <a:gd name="connsiteX22" fmla="*/ 866523 w 1625207"/>
                <a:gd name="connsiteY22" fmla="*/ 562089 h 1083905"/>
                <a:gd name="connsiteX23" fmla="*/ 815204 w 1625207"/>
                <a:gd name="connsiteY23" fmla="*/ 542425 h 1083905"/>
                <a:gd name="connsiteX24" fmla="*/ 799378 w 1625207"/>
                <a:gd name="connsiteY24" fmla="*/ 504056 h 1083905"/>
                <a:gd name="connsiteX25" fmla="*/ 827195 w 1625207"/>
                <a:gd name="connsiteY25" fmla="*/ 439788 h 1083905"/>
                <a:gd name="connsiteX26" fmla="*/ 774917 w 1625207"/>
                <a:gd name="connsiteY26" fmla="*/ 505495 h 1083905"/>
                <a:gd name="connsiteX27" fmla="*/ 736548 w 1625207"/>
                <a:gd name="connsiteY27" fmla="*/ 516526 h 1083905"/>
                <a:gd name="connsiteX28" fmla="*/ 704894 w 1625207"/>
                <a:gd name="connsiteY28" fmla="*/ 448901 h 1083905"/>
                <a:gd name="connsiteX29" fmla="*/ 712568 w 1625207"/>
                <a:gd name="connsiteY29" fmla="*/ 432114 h 1083905"/>
                <a:gd name="connsiteX30" fmla="*/ 692424 w 1625207"/>
                <a:gd name="connsiteY30" fmla="*/ 472881 h 1083905"/>
                <a:gd name="connsiteX31" fmla="*/ 659810 w 1625207"/>
                <a:gd name="connsiteY31" fmla="*/ 491107 h 1083905"/>
                <a:gd name="connsiteX32" fmla="*/ 598900 w 1625207"/>
                <a:gd name="connsiteY32" fmla="*/ 479116 h 1083905"/>
                <a:gd name="connsiteX33" fmla="*/ 589308 w 1625207"/>
                <a:gd name="connsiteY33" fmla="*/ 452738 h 1083905"/>
                <a:gd name="connsiteX34" fmla="*/ 643024 w 1625207"/>
                <a:gd name="connsiteY34" fmla="*/ 393745 h 1083905"/>
                <a:gd name="connsiteX35" fmla="*/ 580195 w 1625207"/>
                <a:gd name="connsiteY35" fmla="*/ 450819 h 1083905"/>
                <a:gd name="connsiteX36" fmla="*/ 539908 w 1625207"/>
                <a:gd name="connsiteY36" fmla="*/ 457534 h 1083905"/>
                <a:gd name="connsiteX37" fmla="*/ 456935 w 1625207"/>
                <a:gd name="connsiteY37" fmla="*/ 470963 h 1083905"/>
                <a:gd name="connsiteX38" fmla="*/ 413291 w 1625207"/>
                <a:gd name="connsiteY38" fmla="*/ 674318 h 1083905"/>
                <a:gd name="connsiteX39" fmla="*/ 425281 w 1625207"/>
                <a:gd name="connsiteY39" fmla="*/ 730912 h 1083905"/>
                <a:gd name="connsiteX40" fmla="*/ 425281 w 1625207"/>
                <a:gd name="connsiteY40" fmla="*/ 848417 h 1083905"/>
                <a:gd name="connsiteX41" fmla="*/ 419046 w 1625207"/>
                <a:gd name="connsiteY41" fmla="*/ 873836 h 1083905"/>
                <a:gd name="connsiteX42" fmla="*/ 327440 w 1625207"/>
                <a:gd name="connsiteY42" fmla="*/ 566405 h 1083905"/>
                <a:gd name="connsiteX43" fmla="*/ 408495 w 1625207"/>
                <a:gd name="connsiteY43" fmla="*/ 298783 h 1083905"/>
                <a:gd name="connsiteX44" fmla="*/ 403218 w 1625207"/>
                <a:gd name="connsiteY44" fmla="*/ 270965 h 1083905"/>
                <a:gd name="connsiteX45" fmla="*/ 329838 w 1625207"/>
                <a:gd name="connsiteY45" fmla="*/ 275761 h 1083905"/>
                <a:gd name="connsiteX46" fmla="*/ 253100 w 1625207"/>
                <a:gd name="connsiteY46" fmla="*/ 394705 h 1083905"/>
                <a:gd name="connsiteX47" fmla="*/ 156698 w 1625207"/>
                <a:gd name="connsiteY47" fmla="*/ 506934 h 1083905"/>
                <a:gd name="connsiteX48" fmla="*/ 7060 w 1625207"/>
                <a:gd name="connsiteY48" fmla="*/ 471442 h 1083905"/>
                <a:gd name="connsiteX49" fmla="*/ 825 w 1625207"/>
                <a:gd name="connsiteY49" fmla="*/ 447462 h 1083905"/>
                <a:gd name="connsiteX50" fmla="*/ 32479 w 1625207"/>
                <a:gd name="connsiteY50" fmla="*/ 456095 h 1083905"/>
                <a:gd name="connsiteX51" fmla="*/ 110656 w 1625207"/>
                <a:gd name="connsiteY51" fmla="*/ 430196 h 1083905"/>
                <a:gd name="connsiteX52" fmla="*/ 157178 w 1625207"/>
                <a:gd name="connsiteY52" fmla="*/ 314130 h 1083905"/>
                <a:gd name="connsiteX53" fmla="*/ 223365 w 1625207"/>
                <a:gd name="connsiteY53" fmla="*/ 95907 h 1083905"/>
                <a:gd name="connsiteX54" fmla="*/ 361013 w 1625207"/>
                <a:gd name="connsiteY54" fmla="*/ 464 h 1083905"/>
                <a:gd name="connsiteX55" fmla="*/ 492426 w 1625207"/>
                <a:gd name="connsiteY55" fmla="*/ 72886 h 1083905"/>
                <a:gd name="connsiteX56" fmla="*/ 521203 w 1625207"/>
                <a:gd name="connsiteY56" fmla="*/ 145787 h 1083905"/>
                <a:gd name="connsiteX57" fmla="*/ 546143 w 1625207"/>
                <a:gd name="connsiteY57" fmla="*/ 154420 h 1083905"/>
                <a:gd name="connsiteX58" fmla="*/ 838705 w 1625207"/>
                <a:gd name="connsiteY58" fmla="*/ 60895 h 1083905"/>
                <a:gd name="connsiteX59" fmla="*/ 1268437 w 1625207"/>
                <a:gd name="connsiteY59" fmla="*/ 296384 h 1083905"/>
                <a:gd name="connsiteX60" fmla="*/ 1337501 w 1625207"/>
                <a:gd name="connsiteY60" fmla="*/ 459452 h 1083905"/>
                <a:gd name="connsiteX61" fmla="*/ 1403207 w 1625207"/>
                <a:gd name="connsiteY61" fmla="*/ 425879 h 1083905"/>
                <a:gd name="connsiteX62" fmla="*/ 1620951 w 1625207"/>
                <a:gd name="connsiteY62" fmla="*/ 529475 h 1083905"/>
                <a:gd name="connsiteX63" fmla="*/ 1599848 w 1625207"/>
                <a:gd name="connsiteY63" fmla="*/ 654174 h 1083905"/>
                <a:gd name="connsiteX64" fmla="*/ 1476109 w 1625207"/>
                <a:gd name="connsiteY64" fmla="*/ 872877 h 1083905"/>
                <a:gd name="connsiteX65" fmla="*/ 1457883 w 1625207"/>
                <a:gd name="connsiteY65" fmla="*/ 974554 h 1083905"/>
                <a:gd name="connsiteX66" fmla="*/ 1507283 w 1625207"/>
                <a:gd name="connsiteY66" fmla="*/ 1019638 h 1083905"/>
                <a:gd name="connsiteX67" fmla="*/ 1507763 w 1625207"/>
                <a:gd name="connsiteY67" fmla="*/ 1036424 h 1083905"/>
                <a:gd name="connsiteX68" fmla="*/ 1433423 w 1625207"/>
                <a:gd name="connsiteY68" fmla="*/ 1036904 h 1083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625207" h="1083905">
                  <a:moveTo>
                    <a:pt x="1433423" y="1036904"/>
                  </a:moveTo>
                  <a:cubicBezTo>
                    <a:pt x="1389299" y="1020117"/>
                    <a:pt x="1371553" y="984626"/>
                    <a:pt x="1366278" y="941461"/>
                  </a:cubicBezTo>
                  <a:cubicBezTo>
                    <a:pt x="1359563" y="886786"/>
                    <a:pt x="1371553" y="834028"/>
                    <a:pt x="1389779" y="782710"/>
                  </a:cubicBezTo>
                  <a:cubicBezTo>
                    <a:pt x="1402728" y="746739"/>
                    <a:pt x="1414239" y="710289"/>
                    <a:pt x="1412320" y="671440"/>
                  </a:cubicBezTo>
                  <a:cubicBezTo>
                    <a:pt x="1411361" y="652735"/>
                    <a:pt x="1405126" y="635469"/>
                    <a:pt x="1388340" y="624918"/>
                  </a:cubicBezTo>
                  <a:cubicBezTo>
                    <a:pt x="1360523" y="608132"/>
                    <a:pt x="1351410" y="613887"/>
                    <a:pt x="1345654" y="645062"/>
                  </a:cubicBezTo>
                  <a:cubicBezTo>
                    <a:pt x="1313520" y="829232"/>
                    <a:pt x="1216159" y="964962"/>
                    <a:pt x="1045418" y="1045537"/>
                  </a:cubicBezTo>
                  <a:cubicBezTo>
                    <a:pt x="1006569" y="1063762"/>
                    <a:pt x="965323" y="1075752"/>
                    <a:pt x="923117" y="1083906"/>
                  </a:cubicBezTo>
                  <a:cubicBezTo>
                    <a:pt x="919280" y="1071436"/>
                    <a:pt x="929352" y="1066640"/>
                    <a:pt x="936546" y="1060884"/>
                  </a:cubicBezTo>
                  <a:cubicBezTo>
                    <a:pt x="968680" y="1034506"/>
                    <a:pt x="997936" y="1004770"/>
                    <a:pt x="1024795" y="973595"/>
                  </a:cubicBezTo>
                  <a:cubicBezTo>
                    <a:pt x="1034866" y="962085"/>
                    <a:pt x="1045897" y="955370"/>
                    <a:pt x="1060766" y="952013"/>
                  </a:cubicBezTo>
                  <a:cubicBezTo>
                    <a:pt x="1144217" y="934267"/>
                    <a:pt x="1197455" y="857529"/>
                    <a:pt x="1184025" y="773597"/>
                  </a:cubicBezTo>
                  <a:cubicBezTo>
                    <a:pt x="1179229" y="742902"/>
                    <a:pt x="1166280" y="715564"/>
                    <a:pt x="1133666" y="703095"/>
                  </a:cubicBezTo>
                  <a:cubicBezTo>
                    <a:pt x="1124074" y="699258"/>
                    <a:pt x="1114961" y="693982"/>
                    <a:pt x="1105849" y="689186"/>
                  </a:cubicBezTo>
                  <a:cubicBezTo>
                    <a:pt x="1093379" y="682951"/>
                    <a:pt x="1086664" y="673359"/>
                    <a:pt x="1084746" y="659450"/>
                  </a:cubicBezTo>
                  <a:cubicBezTo>
                    <a:pt x="1079950" y="627316"/>
                    <a:pt x="1077552" y="594703"/>
                    <a:pt x="1072756" y="561130"/>
                  </a:cubicBezTo>
                  <a:cubicBezTo>
                    <a:pt x="1064602" y="576477"/>
                    <a:pt x="1055970" y="590386"/>
                    <a:pt x="1046857" y="604295"/>
                  </a:cubicBezTo>
                  <a:cubicBezTo>
                    <a:pt x="1037265" y="618203"/>
                    <a:pt x="1025274" y="623000"/>
                    <a:pt x="1009447" y="616765"/>
                  </a:cubicBezTo>
                  <a:cubicBezTo>
                    <a:pt x="984987" y="607172"/>
                    <a:pt x="960047" y="598060"/>
                    <a:pt x="936067" y="587029"/>
                  </a:cubicBezTo>
                  <a:cubicBezTo>
                    <a:pt x="921198" y="580794"/>
                    <a:pt x="914004" y="570242"/>
                    <a:pt x="915443" y="552976"/>
                  </a:cubicBezTo>
                  <a:cubicBezTo>
                    <a:pt x="917362" y="531394"/>
                    <a:pt x="918321" y="509811"/>
                    <a:pt x="924556" y="485831"/>
                  </a:cubicBezTo>
                  <a:cubicBezTo>
                    <a:pt x="917841" y="509332"/>
                    <a:pt x="908249" y="528516"/>
                    <a:pt x="899616" y="548180"/>
                  </a:cubicBezTo>
                  <a:cubicBezTo>
                    <a:pt x="892902" y="563048"/>
                    <a:pt x="881870" y="567844"/>
                    <a:pt x="866523" y="562089"/>
                  </a:cubicBezTo>
                  <a:cubicBezTo>
                    <a:pt x="849257" y="555374"/>
                    <a:pt x="831991" y="549619"/>
                    <a:pt x="815204" y="542425"/>
                  </a:cubicBezTo>
                  <a:cubicBezTo>
                    <a:pt x="795540" y="534272"/>
                    <a:pt x="791703" y="524679"/>
                    <a:pt x="799378" y="504056"/>
                  </a:cubicBezTo>
                  <a:cubicBezTo>
                    <a:pt x="808010" y="481035"/>
                    <a:pt x="817123" y="458013"/>
                    <a:pt x="827195" y="439788"/>
                  </a:cubicBezTo>
                  <a:cubicBezTo>
                    <a:pt x="812327" y="459932"/>
                    <a:pt x="793142" y="482474"/>
                    <a:pt x="774917" y="505495"/>
                  </a:cubicBezTo>
                  <a:cubicBezTo>
                    <a:pt x="764366" y="518444"/>
                    <a:pt x="751896" y="521322"/>
                    <a:pt x="736548" y="516526"/>
                  </a:cubicBezTo>
                  <a:cubicBezTo>
                    <a:pt x="686669" y="500699"/>
                    <a:pt x="674199" y="503097"/>
                    <a:pt x="704894" y="448901"/>
                  </a:cubicBezTo>
                  <a:cubicBezTo>
                    <a:pt x="707771" y="443625"/>
                    <a:pt x="710650" y="437870"/>
                    <a:pt x="712568" y="432114"/>
                  </a:cubicBezTo>
                  <a:cubicBezTo>
                    <a:pt x="706812" y="446023"/>
                    <a:pt x="698659" y="458973"/>
                    <a:pt x="692424" y="472881"/>
                  </a:cubicBezTo>
                  <a:cubicBezTo>
                    <a:pt x="686189" y="487749"/>
                    <a:pt x="674679" y="493025"/>
                    <a:pt x="659810" y="491107"/>
                  </a:cubicBezTo>
                  <a:cubicBezTo>
                    <a:pt x="639187" y="488708"/>
                    <a:pt x="619043" y="483912"/>
                    <a:pt x="598900" y="479116"/>
                  </a:cubicBezTo>
                  <a:cubicBezTo>
                    <a:pt x="583073" y="475279"/>
                    <a:pt x="580195" y="466646"/>
                    <a:pt x="589308" y="452738"/>
                  </a:cubicBezTo>
                  <a:cubicBezTo>
                    <a:pt x="604655" y="429237"/>
                    <a:pt x="627677" y="412450"/>
                    <a:pt x="643024" y="393745"/>
                  </a:cubicBezTo>
                  <a:cubicBezTo>
                    <a:pt x="625758" y="412930"/>
                    <a:pt x="603217" y="432114"/>
                    <a:pt x="580195" y="450819"/>
                  </a:cubicBezTo>
                  <a:cubicBezTo>
                    <a:pt x="567725" y="460411"/>
                    <a:pt x="554296" y="464728"/>
                    <a:pt x="539908" y="457534"/>
                  </a:cubicBezTo>
                  <a:cubicBezTo>
                    <a:pt x="508733" y="441707"/>
                    <a:pt x="481875" y="454656"/>
                    <a:pt x="456935" y="470963"/>
                  </a:cubicBezTo>
                  <a:cubicBezTo>
                    <a:pt x="395065" y="512209"/>
                    <a:pt x="373962" y="609091"/>
                    <a:pt x="413291" y="674318"/>
                  </a:cubicBezTo>
                  <a:cubicBezTo>
                    <a:pt x="424321" y="692543"/>
                    <a:pt x="427199" y="709809"/>
                    <a:pt x="425281" y="730912"/>
                  </a:cubicBezTo>
                  <a:cubicBezTo>
                    <a:pt x="421923" y="769761"/>
                    <a:pt x="422403" y="809089"/>
                    <a:pt x="425281" y="848417"/>
                  </a:cubicBezTo>
                  <a:cubicBezTo>
                    <a:pt x="425760" y="857529"/>
                    <a:pt x="430557" y="867601"/>
                    <a:pt x="419046" y="873836"/>
                  </a:cubicBezTo>
                  <a:cubicBezTo>
                    <a:pt x="355258" y="781271"/>
                    <a:pt x="325522" y="679114"/>
                    <a:pt x="327440" y="566405"/>
                  </a:cubicBezTo>
                  <a:cubicBezTo>
                    <a:pt x="329358" y="469044"/>
                    <a:pt x="357176" y="380316"/>
                    <a:pt x="408495" y="298783"/>
                  </a:cubicBezTo>
                  <a:cubicBezTo>
                    <a:pt x="417607" y="284394"/>
                    <a:pt x="410413" y="277680"/>
                    <a:pt x="403218" y="270965"/>
                  </a:cubicBezTo>
                  <a:cubicBezTo>
                    <a:pt x="383554" y="252260"/>
                    <a:pt x="353339" y="255138"/>
                    <a:pt x="329838" y="275761"/>
                  </a:cubicBezTo>
                  <a:cubicBezTo>
                    <a:pt x="292908" y="307895"/>
                    <a:pt x="275642" y="352979"/>
                    <a:pt x="253100" y="394705"/>
                  </a:cubicBezTo>
                  <a:cubicBezTo>
                    <a:pt x="229120" y="439309"/>
                    <a:pt x="200343" y="479596"/>
                    <a:pt x="156698" y="506934"/>
                  </a:cubicBezTo>
                  <a:cubicBezTo>
                    <a:pt x="100584" y="541945"/>
                    <a:pt x="41592" y="528037"/>
                    <a:pt x="7060" y="471442"/>
                  </a:cubicBezTo>
                  <a:cubicBezTo>
                    <a:pt x="3223" y="465208"/>
                    <a:pt x="-2053" y="458493"/>
                    <a:pt x="825" y="447462"/>
                  </a:cubicBezTo>
                  <a:cubicBezTo>
                    <a:pt x="11376" y="450340"/>
                    <a:pt x="21928" y="453217"/>
                    <a:pt x="32479" y="456095"/>
                  </a:cubicBezTo>
                  <a:cubicBezTo>
                    <a:pt x="63174" y="465208"/>
                    <a:pt x="90992" y="456095"/>
                    <a:pt x="110656" y="430196"/>
                  </a:cubicBezTo>
                  <a:cubicBezTo>
                    <a:pt x="137035" y="395664"/>
                    <a:pt x="146627" y="354897"/>
                    <a:pt x="157178" y="314130"/>
                  </a:cubicBezTo>
                  <a:cubicBezTo>
                    <a:pt x="176363" y="240270"/>
                    <a:pt x="188353" y="164491"/>
                    <a:pt x="223365" y="95907"/>
                  </a:cubicBezTo>
                  <a:cubicBezTo>
                    <a:pt x="252141" y="39313"/>
                    <a:pt x="296265" y="5261"/>
                    <a:pt x="361013" y="464"/>
                  </a:cubicBezTo>
                  <a:cubicBezTo>
                    <a:pt x="420485" y="-3852"/>
                    <a:pt x="463170" y="22047"/>
                    <a:pt x="492426" y="72886"/>
                  </a:cubicBezTo>
                  <a:cubicBezTo>
                    <a:pt x="505855" y="95907"/>
                    <a:pt x="515927" y="119888"/>
                    <a:pt x="521203" y="145787"/>
                  </a:cubicBezTo>
                  <a:cubicBezTo>
                    <a:pt x="525040" y="164971"/>
                    <a:pt x="531275" y="164971"/>
                    <a:pt x="546143" y="154420"/>
                  </a:cubicBezTo>
                  <a:cubicBezTo>
                    <a:pt x="633432" y="91591"/>
                    <a:pt x="732232" y="58977"/>
                    <a:pt x="838705" y="60895"/>
                  </a:cubicBezTo>
                  <a:cubicBezTo>
                    <a:pt x="1021917" y="63773"/>
                    <a:pt x="1166760" y="142429"/>
                    <a:pt x="1268437" y="296384"/>
                  </a:cubicBezTo>
                  <a:cubicBezTo>
                    <a:pt x="1301051" y="345784"/>
                    <a:pt x="1321674" y="400940"/>
                    <a:pt x="1337501" y="459452"/>
                  </a:cubicBezTo>
                  <a:cubicBezTo>
                    <a:pt x="1360042" y="447462"/>
                    <a:pt x="1381145" y="434992"/>
                    <a:pt x="1403207" y="425879"/>
                  </a:cubicBezTo>
                  <a:cubicBezTo>
                    <a:pt x="1507283" y="382235"/>
                    <a:pt x="1590736" y="420124"/>
                    <a:pt x="1620951" y="529475"/>
                  </a:cubicBezTo>
                  <a:cubicBezTo>
                    <a:pt x="1632941" y="572161"/>
                    <a:pt x="1617594" y="613887"/>
                    <a:pt x="1599848" y="654174"/>
                  </a:cubicBezTo>
                  <a:cubicBezTo>
                    <a:pt x="1566275" y="731392"/>
                    <a:pt x="1512079" y="797098"/>
                    <a:pt x="1476109" y="872877"/>
                  </a:cubicBezTo>
                  <a:cubicBezTo>
                    <a:pt x="1460761" y="904531"/>
                    <a:pt x="1441576" y="936186"/>
                    <a:pt x="1457883" y="974554"/>
                  </a:cubicBezTo>
                  <a:cubicBezTo>
                    <a:pt x="1467955" y="997576"/>
                    <a:pt x="1486180" y="1009566"/>
                    <a:pt x="1507283" y="1019638"/>
                  </a:cubicBezTo>
                  <a:cubicBezTo>
                    <a:pt x="1516876" y="1023954"/>
                    <a:pt x="1528866" y="1030189"/>
                    <a:pt x="1507763" y="1036424"/>
                  </a:cubicBezTo>
                  <a:cubicBezTo>
                    <a:pt x="1484741" y="1044578"/>
                    <a:pt x="1458843" y="1044578"/>
                    <a:pt x="1433423" y="1036904"/>
                  </a:cubicBezTo>
                  <a:close/>
                </a:path>
              </a:pathLst>
            </a:custGeom>
            <a:solidFill>
              <a:srgbClr val="3D1B0F"/>
            </a:solidFill>
            <a:ln w="4795" cap="flat">
              <a:noFill/>
              <a:prstDash val="solid"/>
              <a:miter/>
            </a:ln>
          </p:spPr>
          <p:txBody>
            <a:bodyPr rtlCol="0" anchor="ctr"/>
            <a:lstStyle/>
            <a:p>
              <a:endParaRPr lang="en-US"/>
            </a:p>
          </p:txBody>
        </p:sp>
        <p:sp>
          <p:nvSpPr>
            <p:cNvPr id="59" name="Freeform: Shape 20">
              <a:extLst>
                <a:ext uri="{FF2B5EF4-FFF2-40B4-BE49-F238E27FC236}">
                  <a16:creationId xmlns:a16="http://schemas.microsoft.com/office/drawing/2014/main" id="{B85E54B9-4CC6-45C9-A412-68FB3DD94986}"/>
                </a:ext>
              </a:extLst>
            </p:cNvPr>
            <p:cNvSpPr/>
            <p:nvPr/>
          </p:nvSpPr>
          <p:spPr>
            <a:xfrm>
              <a:off x="6821725" y="1441152"/>
              <a:ext cx="1097111" cy="1146500"/>
            </a:xfrm>
            <a:custGeom>
              <a:avLst/>
              <a:gdLst>
                <a:gd name="connsiteX0" fmla="*/ 320305 w 1097111"/>
                <a:gd name="connsiteY0" fmla="*/ 500234 h 1146500"/>
                <a:gd name="connsiteX1" fmla="*/ 321264 w 1097111"/>
                <a:gd name="connsiteY1" fmla="*/ 335248 h 1146500"/>
                <a:gd name="connsiteX2" fmla="*/ 311672 w 1097111"/>
                <a:gd name="connsiteY2" fmla="*/ 311747 h 1146500"/>
                <a:gd name="connsiteX3" fmla="*/ 357235 w 1097111"/>
                <a:gd name="connsiteY3" fmla="*/ 89208 h 1146500"/>
                <a:gd name="connsiteX4" fmla="*/ 447402 w 1097111"/>
                <a:gd name="connsiteY4" fmla="*/ 78656 h 1146500"/>
                <a:gd name="connsiteX5" fmla="*/ 474740 w 1097111"/>
                <a:gd name="connsiteY5" fmla="*/ 73381 h 1146500"/>
                <a:gd name="connsiteX6" fmla="*/ 568743 w 1097111"/>
                <a:gd name="connsiteY6" fmla="*/ 0 h 1146500"/>
                <a:gd name="connsiteX7" fmla="*/ 485291 w 1097111"/>
                <a:gd name="connsiteY7" fmla="*/ 94963 h 1146500"/>
                <a:gd name="connsiteX8" fmla="*/ 569702 w 1097111"/>
                <a:gd name="connsiteY8" fmla="*/ 112229 h 1146500"/>
                <a:gd name="connsiteX9" fmla="*/ 587448 w 1097111"/>
                <a:gd name="connsiteY9" fmla="*/ 100239 h 1146500"/>
                <a:gd name="connsiteX10" fmla="*/ 625817 w 1097111"/>
                <a:gd name="connsiteY10" fmla="*/ 38848 h 1146500"/>
                <a:gd name="connsiteX11" fmla="*/ 598479 w 1097111"/>
                <a:gd name="connsiteY11" fmla="*/ 104555 h 1146500"/>
                <a:gd name="connsiteX12" fmla="*/ 608071 w 1097111"/>
                <a:gd name="connsiteY12" fmla="*/ 126617 h 1146500"/>
                <a:gd name="connsiteX13" fmla="*/ 689605 w 1097111"/>
                <a:gd name="connsiteY13" fmla="*/ 103596 h 1146500"/>
                <a:gd name="connsiteX14" fmla="*/ 744281 w 1097111"/>
                <a:gd name="connsiteY14" fmla="*/ 43645 h 1146500"/>
                <a:gd name="connsiteX15" fmla="*/ 706871 w 1097111"/>
                <a:gd name="connsiteY15" fmla="*/ 133332 h 1146500"/>
                <a:gd name="connsiteX16" fmla="*/ 719821 w 1097111"/>
                <a:gd name="connsiteY16" fmla="*/ 162109 h 1146500"/>
                <a:gd name="connsiteX17" fmla="*/ 771139 w 1097111"/>
                <a:gd name="connsiteY17" fmla="*/ 181773 h 1146500"/>
                <a:gd name="connsiteX18" fmla="*/ 796079 w 1097111"/>
                <a:gd name="connsiteY18" fmla="*/ 171701 h 1146500"/>
                <a:gd name="connsiteX19" fmla="*/ 833009 w 1097111"/>
                <a:gd name="connsiteY19" fmla="*/ 96402 h 1146500"/>
                <a:gd name="connsiteX20" fmla="*/ 824856 w 1097111"/>
                <a:gd name="connsiteY20" fmla="*/ 180334 h 1146500"/>
                <a:gd name="connsiteX21" fmla="*/ 840203 w 1097111"/>
                <a:gd name="connsiteY21" fmla="*/ 207192 h 1146500"/>
                <a:gd name="connsiteX22" fmla="*/ 918380 w 1097111"/>
                <a:gd name="connsiteY22" fmla="*/ 237887 h 1146500"/>
                <a:gd name="connsiteX23" fmla="*/ 941401 w 1097111"/>
                <a:gd name="connsiteY23" fmla="*/ 230213 h 1146500"/>
                <a:gd name="connsiteX24" fmla="*/ 980249 w 1097111"/>
                <a:gd name="connsiteY24" fmla="*/ 166425 h 1146500"/>
                <a:gd name="connsiteX25" fmla="*/ 993679 w 1097111"/>
                <a:gd name="connsiteY25" fmla="*/ 282971 h 1146500"/>
                <a:gd name="connsiteX26" fmla="*/ 1012863 w 1097111"/>
                <a:gd name="connsiteY26" fmla="*/ 309349 h 1146500"/>
                <a:gd name="connsiteX27" fmla="*/ 1032527 w 1097111"/>
                <a:gd name="connsiteY27" fmla="*/ 318462 h 1146500"/>
                <a:gd name="connsiteX28" fmla="*/ 1096795 w 1097111"/>
                <a:gd name="connsiteY28" fmla="*/ 418700 h 1146500"/>
                <a:gd name="connsiteX29" fmla="*/ 961545 w 1097111"/>
                <a:gd name="connsiteY29" fmla="*/ 586085 h 1146500"/>
                <a:gd name="connsiteX30" fmla="*/ 943799 w 1097111"/>
                <a:gd name="connsiteY30" fmla="*/ 591840 h 1146500"/>
                <a:gd name="connsiteX31" fmla="*/ 825815 w 1097111"/>
                <a:gd name="connsiteY31" fmla="*/ 709824 h 1146500"/>
                <a:gd name="connsiteX32" fmla="*/ 730852 w 1097111"/>
                <a:gd name="connsiteY32" fmla="*/ 762102 h 1146500"/>
                <a:gd name="connsiteX33" fmla="*/ 686248 w 1097111"/>
                <a:gd name="connsiteY33" fmla="*/ 776970 h 1146500"/>
                <a:gd name="connsiteX34" fmla="*/ 635889 w 1097111"/>
                <a:gd name="connsiteY34" fmla="*/ 818696 h 1146500"/>
                <a:gd name="connsiteX35" fmla="*/ 603755 w 1097111"/>
                <a:gd name="connsiteY35" fmla="*/ 897352 h 1146500"/>
                <a:gd name="connsiteX36" fmla="*/ 613827 w 1097111"/>
                <a:gd name="connsiteY36" fmla="*/ 936201 h 1146500"/>
                <a:gd name="connsiteX37" fmla="*/ 801834 w 1097111"/>
                <a:gd name="connsiteY37" fmla="*/ 1097350 h 1146500"/>
                <a:gd name="connsiteX38" fmla="*/ 838285 w 1097111"/>
                <a:gd name="connsiteY38" fmla="*/ 1142434 h 1146500"/>
                <a:gd name="connsiteX39" fmla="*/ 813345 w 1097111"/>
                <a:gd name="connsiteY39" fmla="*/ 1143393 h 1146500"/>
                <a:gd name="connsiteX40" fmla="*/ 582172 w 1097111"/>
                <a:gd name="connsiteY40" fmla="*/ 1071931 h 1146500"/>
                <a:gd name="connsiteX41" fmla="*/ 300641 w 1097111"/>
                <a:gd name="connsiteY41" fmla="*/ 956824 h 1146500"/>
                <a:gd name="connsiteX42" fmla="*/ 17191 w 1097111"/>
                <a:gd name="connsiteY42" fmla="*/ 811502 h 1146500"/>
                <a:gd name="connsiteX43" fmla="*/ 884 w 1097111"/>
                <a:gd name="connsiteY43" fmla="*/ 789440 h 1146500"/>
                <a:gd name="connsiteX44" fmla="*/ 268027 w 1097111"/>
                <a:gd name="connsiteY44" fmla="*/ 803828 h 1146500"/>
                <a:gd name="connsiteX45" fmla="*/ 270425 w 1097111"/>
                <a:gd name="connsiteY45" fmla="*/ 804787 h 1146500"/>
                <a:gd name="connsiteX46" fmla="*/ 352919 w 1097111"/>
                <a:gd name="connsiteY46" fmla="*/ 763061 h 1146500"/>
                <a:gd name="connsiteX47" fmla="*/ 382175 w 1097111"/>
                <a:gd name="connsiteY47" fmla="*/ 693518 h 1146500"/>
                <a:gd name="connsiteX48" fmla="*/ 382654 w 1097111"/>
                <a:gd name="connsiteY48" fmla="*/ 665700 h 1146500"/>
                <a:gd name="connsiteX49" fmla="*/ 325580 w 1097111"/>
                <a:gd name="connsiteY49" fmla="*/ 511745 h 1146500"/>
                <a:gd name="connsiteX50" fmla="*/ 320305 w 1097111"/>
                <a:gd name="connsiteY50" fmla="*/ 500234 h 1146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97111" h="1146500">
                  <a:moveTo>
                    <a:pt x="320305" y="500234"/>
                  </a:moveTo>
                  <a:cubicBezTo>
                    <a:pt x="316948" y="445079"/>
                    <a:pt x="313111" y="390403"/>
                    <a:pt x="321264" y="335248"/>
                  </a:cubicBezTo>
                  <a:cubicBezTo>
                    <a:pt x="322703" y="325176"/>
                    <a:pt x="315988" y="318941"/>
                    <a:pt x="311672" y="311747"/>
                  </a:cubicBezTo>
                  <a:cubicBezTo>
                    <a:pt x="264670" y="237887"/>
                    <a:pt x="285293" y="133811"/>
                    <a:pt x="357235" y="89208"/>
                  </a:cubicBezTo>
                  <a:cubicBezTo>
                    <a:pt x="384573" y="72421"/>
                    <a:pt x="414308" y="57553"/>
                    <a:pt x="447402" y="78656"/>
                  </a:cubicBezTo>
                  <a:cubicBezTo>
                    <a:pt x="457953" y="85850"/>
                    <a:pt x="466107" y="81054"/>
                    <a:pt x="474740" y="73381"/>
                  </a:cubicBezTo>
                  <a:cubicBezTo>
                    <a:pt x="504475" y="47482"/>
                    <a:pt x="535171" y="22062"/>
                    <a:pt x="568743" y="0"/>
                  </a:cubicBezTo>
                  <a:cubicBezTo>
                    <a:pt x="541885" y="30695"/>
                    <a:pt x="515027" y="61390"/>
                    <a:pt x="485291" y="94963"/>
                  </a:cubicBezTo>
                  <a:cubicBezTo>
                    <a:pt x="515986" y="101198"/>
                    <a:pt x="542844" y="106474"/>
                    <a:pt x="569702" y="112229"/>
                  </a:cubicBezTo>
                  <a:cubicBezTo>
                    <a:pt x="580254" y="114627"/>
                    <a:pt x="583611" y="107433"/>
                    <a:pt x="587448" y="100239"/>
                  </a:cubicBezTo>
                  <a:cubicBezTo>
                    <a:pt x="598959" y="79136"/>
                    <a:pt x="609990" y="58033"/>
                    <a:pt x="625817" y="38848"/>
                  </a:cubicBezTo>
                  <a:cubicBezTo>
                    <a:pt x="616705" y="60911"/>
                    <a:pt x="608071" y="82973"/>
                    <a:pt x="598479" y="104555"/>
                  </a:cubicBezTo>
                  <a:cubicBezTo>
                    <a:pt x="593204" y="116545"/>
                    <a:pt x="594163" y="122301"/>
                    <a:pt x="608071" y="126617"/>
                  </a:cubicBezTo>
                  <a:cubicBezTo>
                    <a:pt x="657472" y="142444"/>
                    <a:pt x="657472" y="142924"/>
                    <a:pt x="689605" y="103596"/>
                  </a:cubicBezTo>
                  <a:cubicBezTo>
                    <a:pt x="706392" y="82973"/>
                    <a:pt x="723657" y="61870"/>
                    <a:pt x="744281" y="43645"/>
                  </a:cubicBezTo>
                  <a:cubicBezTo>
                    <a:pt x="731811" y="73860"/>
                    <a:pt x="720780" y="104076"/>
                    <a:pt x="706871" y="133332"/>
                  </a:cubicBezTo>
                  <a:cubicBezTo>
                    <a:pt x="698718" y="150118"/>
                    <a:pt x="703035" y="157312"/>
                    <a:pt x="719821" y="162109"/>
                  </a:cubicBezTo>
                  <a:cubicBezTo>
                    <a:pt x="737566" y="167384"/>
                    <a:pt x="754832" y="174099"/>
                    <a:pt x="771139" y="181773"/>
                  </a:cubicBezTo>
                  <a:cubicBezTo>
                    <a:pt x="784568" y="188008"/>
                    <a:pt x="790803" y="185609"/>
                    <a:pt x="796079" y="171701"/>
                  </a:cubicBezTo>
                  <a:cubicBezTo>
                    <a:pt x="805671" y="145802"/>
                    <a:pt x="817182" y="120862"/>
                    <a:pt x="833009" y="96402"/>
                  </a:cubicBezTo>
                  <a:cubicBezTo>
                    <a:pt x="830611" y="124219"/>
                    <a:pt x="828692" y="152516"/>
                    <a:pt x="824856" y="180334"/>
                  </a:cubicBezTo>
                  <a:cubicBezTo>
                    <a:pt x="822937" y="194242"/>
                    <a:pt x="825815" y="202396"/>
                    <a:pt x="840203" y="207192"/>
                  </a:cubicBezTo>
                  <a:cubicBezTo>
                    <a:pt x="866582" y="216305"/>
                    <a:pt x="892481" y="226856"/>
                    <a:pt x="918380" y="237887"/>
                  </a:cubicBezTo>
                  <a:cubicBezTo>
                    <a:pt x="929890" y="242683"/>
                    <a:pt x="935646" y="240285"/>
                    <a:pt x="941401" y="230213"/>
                  </a:cubicBezTo>
                  <a:cubicBezTo>
                    <a:pt x="952432" y="210549"/>
                    <a:pt x="964902" y="190885"/>
                    <a:pt x="980249" y="166425"/>
                  </a:cubicBezTo>
                  <a:cubicBezTo>
                    <a:pt x="985526" y="209110"/>
                    <a:pt x="990801" y="246040"/>
                    <a:pt x="993679" y="282971"/>
                  </a:cubicBezTo>
                  <a:cubicBezTo>
                    <a:pt x="994638" y="297359"/>
                    <a:pt x="1000873" y="304553"/>
                    <a:pt x="1012863" y="309349"/>
                  </a:cubicBezTo>
                  <a:cubicBezTo>
                    <a:pt x="1019578" y="312227"/>
                    <a:pt x="1025812" y="316064"/>
                    <a:pt x="1032527" y="318462"/>
                  </a:cubicBezTo>
                  <a:cubicBezTo>
                    <a:pt x="1080968" y="334769"/>
                    <a:pt x="1093918" y="375056"/>
                    <a:pt x="1096795" y="418700"/>
                  </a:cubicBezTo>
                  <a:cubicBezTo>
                    <a:pt x="1102071" y="498795"/>
                    <a:pt x="1040681" y="572656"/>
                    <a:pt x="961545" y="586085"/>
                  </a:cubicBezTo>
                  <a:cubicBezTo>
                    <a:pt x="955310" y="587044"/>
                    <a:pt x="948116" y="586085"/>
                    <a:pt x="943799" y="591840"/>
                  </a:cubicBezTo>
                  <a:cubicBezTo>
                    <a:pt x="909747" y="635964"/>
                    <a:pt x="867541" y="672894"/>
                    <a:pt x="825815" y="709824"/>
                  </a:cubicBezTo>
                  <a:cubicBezTo>
                    <a:pt x="794161" y="727090"/>
                    <a:pt x="764905" y="749152"/>
                    <a:pt x="730852" y="762102"/>
                  </a:cubicBezTo>
                  <a:cubicBezTo>
                    <a:pt x="715984" y="767857"/>
                    <a:pt x="701596" y="775531"/>
                    <a:pt x="686248" y="776970"/>
                  </a:cubicBezTo>
                  <a:cubicBezTo>
                    <a:pt x="658910" y="779848"/>
                    <a:pt x="644522" y="793756"/>
                    <a:pt x="635889" y="818696"/>
                  </a:cubicBezTo>
                  <a:cubicBezTo>
                    <a:pt x="626776" y="845554"/>
                    <a:pt x="617664" y="872892"/>
                    <a:pt x="603755" y="897352"/>
                  </a:cubicBezTo>
                  <a:cubicBezTo>
                    <a:pt x="593204" y="916537"/>
                    <a:pt x="599439" y="924690"/>
                    <a:pt x="613827" y="936201"/>
                  </a:cubicBezTo>
                  <a:cubicBezTo>
                    <a:pt x="679054" y="987039"/>
                    <a:pt x="743322" y="1038838"/>
                    <a:pt x="801834" y="1097350"/>
                  </a:cubicBezTo>
                  <a:cubicBezTo>
                    <a:pt x="815264" y="1110779"/>
                    <a:pt x="833968" y="1121331"/>
                    <a:pt x="838285" y="1142434"/>
                  </a:cubicBezTo>
                  <a:cubicBezTo>
                    <a:pt x="830131" y="1150107"/>
                    <a:pt x="821978" y="1144832"/>
                    <a:pt x="813345" y="1143393"/>
                  </a:cubicBezTo>
                  <a:cubicBezTo>
                    <a:pt x="734209" y="1127086"/>
                    <a:pt x="658431" y="1098789"/>
                    <a:pt x="582172" y="1071931"/>
                  </a:cubicBezTo>
                  <a:cubicBezTo>
                    <a:pt x="486730" y="1037878"/>
                    <a:pt x="393206" y="998550"/>
                    <a:pt x="300641" y="956824"/>
                  </a:cubicBezTo>
                  <a:cubicBezTo>
                    <a:pt x="203759" y="913659"/>
                    <a:pt x="107837" y="867137"/>
                    <a:pt x="17191" y="811502"/>
                  </a:cubicBezTo>
                  <a:cubicBezTo>
                    <a:pt x="9037" y="806706"/>
                    <a:pt x="-3433" y="803828"/>
                    <a:pt x="884" y="789440"/>
                  </a:cubicBezTo>
                  <a:cubicBezTo>
                    <a:pt x="90571" y="783205"/>
                    <a:pt x="179299" y="792797"/>
                    <a:pt x="268027" y="803828"/>
                  </a:cubicBezTo>
                  <a:cubicBezTo>
                    <a:pt x="268987" y="803828"/>
                    <a:pt x="269466" y="804308"/>
                    <a:pt x="270425" y="804787"/>
                  </a:cubicBezTo>
                  <a:cubicBezTo>
                    <a:pt x="326540" y="816298"/>
                    <a:pt x="330857" y="814380"/>
                    <a:pt x="352919" y="763061"/>
                  </a:cubicBezTo>
                  <a:cubicBezTo>
                    <a:pt x="362990" y="740040"/>
                    <a:pt x="372582" y="716539"/>
                    <a:pt x="382175" y="693518"/>
                  </a:cubicBezTo>
                  <a:cubicBezTo>
                    <a:pt x="386012" y="684405"/>
                    <a:pt x="387930" y="674333"/>
                    <a:pt x="382654" y="665700"/>
                  </a:cubicBezTo>
                  <a:cubicBezTo>
                    <a:pt x="352439" y="618698"/>
                    <a:pt x="333255" y="567380"/>
                    <a:pt x="325580" y="511745"/>
                  </a:cubicBezTo>
                  <a:cubicBezTo>
                    <a:pt x="324621" y="507428"/>
                    <a:pt x="321744" y="503592"/>
                    <a:pt x="320305" y="500234"/>
                  </a:cubicBezTo>
                  <a:close/>
                </a:path>
              </a:pathLst>
            </a:custGeom>
            <a:solidFill>
              <a:srgbClr val="F0C8A4"/>
            </a:solidFill>
            <a:ln w="4795" cap="flat">
              <a:noFill/>
              <a:prstDash val="solid"/>
              <a:miter/>
            </a:ln>
          </p:spPr>
          <p:txBody>
            <a:bodyPr rtlCol="0" anchor="ctr"/>
            <a:lstStyle/>
            <a:p>
              <a:endParaRPr lang="en-US"/>
            </a:p>
          </p:txBody>
        </p:sp>
        <p:sp>
          <p:nvSpPr>
            <p:cNvPr id="60" name="Freeform: Shape 21">
              <a:extLst>
                <a:ext uri="{FF2B5EF4-FFF2-40B4-BE49-F238E27FC236}">
                  <a16:creationId xmlns:a16="http://schemas.microsoft.com/office/drawing/2014/main" id="{054FD3B9-76D3-4EF9-B687-A62BCBC07F24}"/>
                </a:ext>
              </a:extLst>
            </p:cNvPr>
            <p:cNvSpPr/>
            <p:nvPr/>
          </p:nvSpPr>
          <p:spPr>
            <a:xfrm>
              <a:off x="6563621" y="2228392"/>
              <a:ext cx="1182262" cy="613753"/>
            </a:xfrm>
            <a:custGeom>
              <a:avLst/>
              <a:gdLst>
                <a:gd name="connsiteX0" fmla="*/ 258510 w 1189137"/>
                <a:gd name="connsiteY0" fmla="*/ 1718 h 686602"/>
                <a:gd name="connsiteX1" fmla="*/ 325176 w 1189137"/>
                <a:gd name="connsiteY1" fmla="*/ 44883 h 686602"/>
                <a:gd name="connsiteX2" fmla="*/ 825410 w 1189137"/>
                <a:gd name="connsiteY2" fmla="*/ 269821 h 686602"/>
                <a:gd name="connsiteX3" fmla="*/ 1046511 w 1189137"/>
                <a:gd name="connsiteY3" fmla="*/ 343202 h 686602"/>
                <a:gd name="connsiteX4" fmla="*/ 1095432 w 1189137"/>
                <a:gd name="connsiteY4" fmla="*/ 354712 h 686602"/>
                <a:gd name="connsiteX5" fmla="*/ 1170730 w 1189137"/>
                <a:gd name="connsiteY5" fmla="*/ 453512 h 686602"/>
                <a:gd name="connsiteX6" fmla="*/ 1182241 w 1189137"/>
                <a:gd name="connsiteY6" fmla="*/ 590681 h 686602"/>
                <a:gd name="connsiteX7" fmla="*/ 1169771 w 1189137"/>
                <a:gd name="connsiteY7" fmla="*/ 686603 h 686602"/>
                <a:gd name="connsiteX8" fmla="*/ 528531 w 1189137"/>
                <a:gd name="connsiteY8" fmla="*/ 311547 h 686602"/>
                <a:gd name="connsiteX9" fmla="*/ 104555 w 1189137"/>
                <a:gd name="connsiteY9" fmla="*/ 181093 h 686602"/>
                <a:gd name="connsiteX10" fmla="*/ 0 w 1189137"/>
                <a:gd name="connsiteY10" fmla="*/ 158551 h 686602"/>
                <a:gd name="connsiteX11" fmla="*/ 72421 w 1189137"/>
                <a:gd name="connsiteY11" fmla="*/ 59751 h 686602"/>
                <a:gd name="connsiteX12" fmla="*/ 162588 w 1189137"/>
                <a:gd name="connsiteY12" fmla="*/ 11790 h 686602"/>
                <a:gd name="connsiteX13" fmla="*/ 258510 w 1189137"/>
                <a:gd name="connsiteY13" fmla="*/ 1718 h 686602"/>
                <a:gd name="connsiteX0" fmla="*/ 258510 w 1189137"/>
                <a:gd name="connsiteY0" fmla="*/ 1718 h 686603"/>
                <a:gd name="connsiteX1" fmla="*/ 325176 w 1189137"/>
                <a:gd name="connsiteY1" fmla="*/ 44883 h 686603"/>
                <a:gd name="connsiteX2" fmla="*/ 825410 w 1189137"/>
                <a:gd name="connsiteY2" fmla="*/ 269821 h 686603"/>
                <a:gd name="connsiteX3" fmla="*/ 1046511 w 1189137"/>
                <a:gd name="connsiteY3" fmla="*/ 343202 h 686603"/>
                <a:gd name="connsiteX4" fmla="*/ 1095432 w 1189137"/>
                <a:gd name="connsiteY4" fmla="*/ 354712 h 686603"/>
                <a:gd name="connsiteX5" fmla="*/ 1170730 w 1189137"/>
                <a:gd name="connsiteY5" fmla="*/ 453512 h 686603"/>
                <a:gd name="connsiteX6" fmla="*/ 1182241 w 1189137"/>
                <a:gd name="connsiteY6" fmla="*/ 590681 h 686603"/>
                <a:gd name="connsiteX7" fmla="*/ 1169771 w 1189137"/>
                <a:gd name="connsiteY7" fmla="*/ 686603 h 686603"/>
                <a:gd name="connsiteX8" fmla="*/ 528531 w 1189137"/>
                <a:gd name="connsiteY8" fmla="*/ 311547 h 686603"/>
                <a:gd name="connsiteX9" fmla="*/ 0 w 1189137"/>
                <a:gd name="connsiteY9" fmla="*/ 158551 h 686603"/>
                <a:gd name="connsiteX10" fmla="*/ 72421 w 1189137"/>
                <a:gd name="connsiteY10" fmla="*/ 59751 h 686603"/>
                <a:gd name="connsiteX11" fmla="*/ 162588 w 1189137"/>
                <a:gd name="connsiteY11" fmla="*/ 11790 h 686603"/>
                <a:gd name="connsiteX12" fmla="*/ 258510 w 1189137"/>
                <a:gd name="connsiteY12" fmla="*/ 1718 h 686603"/>
                <a:gd name="connsiteX0" fmla="*/ 258510 w 1189137"/>
                <a:gd name="connsiteY0" fmla="*/ 1718 h 686603"/>
                <a:gd name="connsiteX1" fmla="*/ 325176 w 1189137"/>
                <a:gd name="connsiteY1" fmla="*/ 44883 h 686603"/>
                <a:gd name="connsiteX2" fmla="*/ 825410 w 1189137"/>
                <a:gd name="connsiteY2" fmla="*/ 269821 h 686603"/>
                <a:gd name="connsiteX3" fmla="*/ 1046511 w 1189137"/>
                <a:gd name="connsiteY3" fmla="*/ 343202 h 686603"/>
                <a:gd name="connsiteX4" fmla="*/ 1095432 w 1189137"/>
                <a:gd name="connsiteY4" fmla="*/ 354712 h 686603"/>
                <a:gd name="connsiteX5" fmla="*/ 1170730 w 1189137"/>
                <a:gd name="connsiteY5" fmla="*/ 453512 h 686603"/>
                <a:gd name="connsiteX6" fmla="*/ 1182241 w 1189137"/>
                <a:gd name="connsiteY6" fmla="*/ 590681 h 686603"/>
                <a:gd name="connsiteX7" fmla="*/ 1169771 w 1189137"/>
                <a:gd name="connsiteY7" fmla="*/ 686603 h 686603"/>
                <a:gd name="connsiteX8" fmla="*/ 0 w 1189137"/>
                <a:gd name="connsiteY8" fmla="*/ 158551 h 686603"/>
                <a:gd name="connsiteX9" fmla="*/ 72421 w 1189137"/>
                <a:gd name="connsiteY9" fmla="*/ 59751 h 686603"/>
                <a:gd name="connsiteX10" fmla="*/ 162588 w 1189137"/>
                <a:gd name="connsiteY10" fmla="*/ 11790 h 686603"/>
                <a:gd name="connsiteX11" fmla="*/ 258510 w 1189137"/>
                <a:gd name="connsiteY11" fmla="*/ 1718 h 686603"/>
                <a:gd name="connsiteX0" fmla="*/ 258510 w 1189137"/>
                <a:gd name="connsiteY0" fmla="*/ 1718 h 590681"/>
                <a:gd name="connsiteX1" fmla="*/ 325176 w 1189137"/>
                <a:gd name="connsiteY1" fmla="*/ 44883 h 590681"/>
                <a:gd name="connsiteX2" fmla="*/ 825410 w 1189137"/>
                <a:gd name="connsiteY2" fmla="*/ 269821 h 590681"/>
                <a:gd name="connsiteX3" fmla="*/ 1046511 w 1189137"/>
                <a:gd name="connsiteY3" fmla="*/ 343202 h 590681"/>
                <a:gd name="connsiteX4" fmla="*/ 1095432 w 1189137"/>
                <a:gd name="connsiteY4" fmla="*/ 354712 h 590681"/>
                <a:gd name="connsiteX5" fmla="*/ 1170730 w 1189137"/>
                <a:gd name="connsiteY5" fmla="*/ 453512 h 590681"/>
                <a:gd name="connsiteX6" fmla="*/ 1182241 w 1189137"/>
                <a:gd name="connsiteY6" fmla="*/ 590681 h 590681"/>
                <a:gd name="connsiteX7" fmla="*/ 0 w 1189137"/>
                <a:gd name="connsiteY7" fmla="*/ 158551 h 590681"/>
                <a:gd name="connsiteX8" fmla="*/ 72421 w 1189137"/>
                <a:gd name="connsiteY8" fmla="*/ 59751 h 590681"/>
                <a:gd name="connsiteX9" fmla="*/ 162588 w 1189137"/>
                <a:gd name="connsiteY9" fmla="*/ 11790 h 590681"/>
                <a:gd name="connsiteX10" fmla="*/ 258510 w 1189137"/>
                <a:gd name="connsiteY10" fmla="*/ 1718 h 590681"/>
                <a:gd name="connsiteX0" fmla="*/ 258510 w 1189757"/>
                <a:gd name="connsiteY0" fmla="*/ 1718 h 629004"/>
                <a:gd name="connsiteX1" fmla="*/ 325176 w 1189757"/>
                <a:gd name="connsiteY1" fmla="*/ 44883 h 629004"/>
                <a:gd name="connsiteX2" fmla="*/ 825410 w 1189757"/>
                <a:gd name="connsiteY2" fmla="*/ 269821 h 629004"/>
                <a:gd name="connsiteX3" fmla="*/ 1046511 w 1189757"/>
                <a:gd name="connsiteY3" fmla="*/ 343202 h 629004"/>
                <a:gd name="connsiteX4" fmla="*/ 1095432 w 1189757"/>
                <a:gd name="connsiteY4" fmla="*/ 354712 h 629004"/>
                <a:gd name="connsiteX5" fmla="*/ 1170730 w 1189757"/>
                <a:gd name="connsiteY5" fmla="*/ 453512 h 629004"/>
                <a:gd name="connsiteX6" fmla="*/ 1185934 w 1189757"/>
                <a:gd name="connsiteY6" fmla="*/ 629004 h 629004"/>
                <a:gd name="connsiteX7" fmla="*/ 0 w 1189757"/>
                <a:gd name="connsiteY7" fmla="*/ 158551 h 629004"/>
                <a:gd name="connsiteX8" fmla="*/ 72421 w 1189757"/>
                <a:gd name="connsiteY8" fmla="*/ 59751 h 629004"/>
                <a:gd name="connsiteX9" fmla="*/ 162588 w 1189757"/>
                <a:gd name="connsiteY9" fmla="*/ 11790 h 629004"/>
                <a:gd name="connsiteX10" fmla="*/ 258510 w 1189757"/>
                <a:gd name="connsiteY10" fmla="*/ 1718 h 629004"/>
                <a:gd name="connsiteX0" fmla="*/ 258510 w 1193728"/>
                <a:gd name="connsiteY0" fmla="*/ 1718 h 629004"/>
                <a:gd name="connsiteX1" fmla="*/ 325176 w 1193728"/>
                <a:gd name="connsiteY1" fmla="*/ 44883 h 629004"/>
                <a:gd name="connsiteX2" fmla="*/ 825410 w 1193728"/>
                <a:gd name="connsiteY2" fmla="*/ 269821 h 629004"/>
                <a:gd name="connsiteX3" fmla="*/ 1046511 w 1193728"/>
                <a:gd name="connsiteY3" fmla="*/ 343202 h 629004"/>
                <a:gd name="connsiteX4" fmla="*/ 1095432 w 1193728"/>
                <a:gd name="connsiteY4" fmla="*/ 354712 h 629004"/>
                <a:gd name="connsiteX5" fmla="*/ 1170730 w 1193728"/>
                <a:gd name="connsiteY5" fmla="*/ 453512 h 629004"/>
                <a:gd name="connsiteX6" fmla="*/ 1185934 w 1193728"/>
                <a:gd name="connsiteY6" fmla="*/ 629004 h 629004"/>
                <a:gd name="connsiteX7" fmla="*/ 0 w 1193728"/>
                <a:gd name="connsiteY7" fmla="*/ 158551 h 629004"/>
                <a:gd name="connsiteX8" fmla="*/ 72421 w 1193728"/>
                <a:gd name="connsiteY8" fmla="*/ 59751 h 629004"/>
                <a:gd name="connsiteX9" fmla="*/ 162588 w 1193728"/>
                <a:gd name="connsiteY9" fmla="*/ 11790 h 629004"/>
                <a:gd name="connsiteX10" fmla="*/ 258510 w 1193728"/>
                <a:gd name="connsiteY10" fmla="*/ 1718 h 629004"/>
                <a:gd name="connsiteX0" fmla="*/ 258510 w 1193728"/>
                <a:gd name="connsiteY0" fmla="*/ 1718 h 629004"/>
                <a:gd name="connsiteX1" fmla="*/ 325176 w 1193728"/>
                <a:gd name="connsiteY1" fmla="*/ 44883 h 629004"/>
                <a:gd name="connsiteX2" fmla="*/ 825410 w 1193728"/>
                <a:gd name="connsiteY2" fmla="*/ 269821 h 629004"/>
                <a:gd name="connsiteX3" fmla="*/ 1046511 w 1193728"/>
                <a:gd name="connsiteY3" fmla="*/ 343202 h 629004"/>
                <a:gd name="connsiteX4" fmla="*/ 1095432 w 1193728"/>
                <a:gd name="connsiteY4" fmla="*/ 354712 h 629004"/>
                <a:gd name="connsiteX5" fmla="*/ 1170730 w 1193728"/>
                <a:gd name="connsiteY5" fmla="*/ 453512 h 629004"/>
                <a:gd name="connsiteX6" fmla="*/ 1185934 w 1193728"/>
                <a:gd name="connsiteY6" fmla="*/ 629004 h 629004"/>
                <a:gd name="connsiteX7" fmla="*/ 0 w 1193728"/>
                <a:gd name="connsiteY7" fmla="*/ 158551 h 629004"/>
                <a:gd name="connsiteX8" fmla="*/ 72421 w 1193728"/>
                <a:gd name="connsiteY8" fmla="*/ 59751 h 629004"/>
                <a:gd name="connsiteX9" fmla="*/ 162588 w 1193728"/>
                <a:gd name="connsiteY9" fmla="*/ 11790 h 629004"/>
                <a:gd name="connsiteX10" fmla="*/ 258510 w 1193728"/>
                <a:gd name="connsiteY10" fmla="*/ 1718 h 629004"/>
                <a:gd name="connsiteX0" fmla="*/ 258510 w 1193728"/>
                <a:gd name="connsiteY0" fmla="*/ 1718 h 629004"/>
                <a:gd name="connsiteX1" fmla="*/ 325176 w 1193728"/>
                <a:gd name="connsiteY1" fmla="*/ 44883 h 629004"/>
                <a:gd name="connsiteX2" fmla="*/ 825410 w 1193728"/>
                <a:gd name="connsiteY2" fmla="*/ 269821 h 629004"/>
                <a:gd name="connsiteX3" fmla="*/ 1046511 w 1193728"/>
                <a:gd name="connsiteY3" fmla="*/ 343202 h 629004"/>
                <a:gd name="connsiteX4" fmla="*/ 1095432 w 1193728"/>
                <a:gd name="connsiteY4" fmla="*/ 354712 h 629004"/>
                <a:gd name="connsiteX5" fmla="*/ 1170730 w 1193728"/>
                <a:gd name="connsiteY5" fmla="*/ 453512 h 629004"/>
                <a:gd name="connsiteX6" fmla="*/ 1185934 w 1193728"/>
                <a:gd name="connsiteY6" fmla="*/ 629004 h 629004"/>
                <a:gd name="connsiteX7" fmla="*/ 0 w 1193728"/>
                <a:gd name="connsiteY7" fmla="*/ 158551 h 629004"/>
                <a:gd name="connsiteX8" fmla="*/ 72421 w 1193728"/>
                <a:gd name="connsiteY8" fmla="*/ 59751 h 629004"/>
                <a:gd name="connsiteX9" fmla="*/ 162588 w 1193728"/>
                <a:gd name="connsiteY9" fmla="*/ 11790 h 629004"/>
                <a:gd name="connsiteX10" fmla="*/ 258510 w 1193728"/>
                <a:gd name="connsiteY10" fmla="*/ 1718 h 629004"/>
                <a:gd name="connsiteX0" fmla="*/ 258510 w 1182262"/>
                <a:gd name="connsiteY0" fmla="*/ 1718 h 613753"/>
                <a:gd name="connsiteX1" fmla="*/ 325176 w 1182262"/>
                <a:gd name="connsiteY1" fmla="*/ 44883 h 613753"/>
                <a:gd name="connsiteX2" fmla="*/ 825410 w 1182262"/>
                <a:gd name="connsiteY2" fmla="*/ 269821 h 613753"/>
                <a:gd name="connsiteX3" fmla="*/ 1046511 w 1182262"/>
                <a:gd name="connsiteY3" fmla="*/ 343202 h 613753"/>
                <a:gd name="connsiteX4" fmla="*/ 1095432 w 1182262"/>
                <a:gd name="connsiteY4" fmla="*/ 354712 h 613753"/>
                <a:gd name="connsiteX5" fmla="*/ 1170730 w 1182262"/>
                <a:gd name="connsiteY5" fmla="*/ 453512 h 613753"/>
                <a:gd name="connsiteX6" fmla="*/ 1170280 w 1182262"/>
                <a:gd name="connsiteY6" fmla="*/ 613753 h 613753"/>
                <a:gd name="connsiteX7" fmla="*/ 0 w 1182262"/>
                <a:gd name="connsiteY7" fmla="*/ 158551 h 613753"/>
                <a:gd name="connsiteX8" fmla="*/ 72421 w 1182262"/>
                <a:gd name="connsiteY8" fmla="*/ 59751 h 613753"/>
                <a:gd name="connsiteX9" fmla="*/ 162588 w 1182262"/>
                <a:gd name="connsiteY9" fmla="*/ 11790 h 613753"/>
                <a:gd name="connsiteX10" fmla="*/ 258510 w 1182262"/>
                <a:gd name="connsiteY10" fmla="*/ 1718 h 613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2262" h="613753">
                  <a:moveTo>
                    <a:pt x="258510" y="1718"/>
                  </a:moveTo>
                  <a:cubicBezTo>
                    <a:pt x="276736" y="22821"/>
                    <a:pt x="302155" y="32414"/>
                    <a:pt x="325176" y="44883"/>
                  </a:cubicBezTo>
                  <a:cubicBezTo>
                    <a:pt x="485846" y="132652"/>
                    <a:pt x="653230" y="206512"/>
                    <a:pt x="825410" y="269821"/>
                  </a:cubicBezTo>
                  <a:cubicBezTo>
                    <a:pt x="898312" y="296679"/>
                    <a:pt x="972171" y="321619"/>
                    <a:pt x="1046511" y="343202"/>
                  </a:cubicBezTo>
                  <a:cubicBezTo>
                    <a:pt x="1062338" y="347998"/>
                    <a:pt x="1079125" y="350875"/>
                    <a:pt x="1095432" y="354712"/>
                  </a:cubicBezTo>
                  <a:cubicBezTo>
                    <a:pt x="1130443" y="380132"/>
                    <a:pt x="1158255" y="410339"/>
                    <a:pt x="1170730" y="453512"/>
                  </a:cubicBezTo>
                  <a:cubicBezTo>
                    <a:pt x="1183205" y="496685"/>
                    <a:pt x="1188937" y="566687"/>
                    <a:pt x="1170280" y="613753"/>
                  </a:cubicBezTo>
                  <a:cubicBezTo>
                    <a:pt x="960954" y="537599"/>
                    <a:pt x="271495" y="261908"/>
                    <a:pt x="0" y="158551"/>
                  </a:cubicBezTo>
                  <a:cubicBezTo>
                    <a:pt x="20623" y="123060"/>
                    <a:pt x="48920" y="93324"/>
                    <a:pt x="72421" y="59751"/>
                  </a:cubicBezTo>
                  <a:cubicBezTo>
                    <a:pt x="94004" y="29056"/>
                    <a:pt x="129495" y="18505"/>
                    <a:pt x="162588" y="11790"/>
                  </a:cubicBezTo>
                  <a:cubicBezTo>
                    <a:pt x="193763" y="6035"/>
                    <a:pt x="225897" y="-4037"/>
                    <a:pt x="258510" y="1718"/>
                  </a:cubicBezTo>
                  <a:close/>
                </a:path>
              </a:pathLst>
            </a:custGeom>
            <a:solidFill>
              <a:schemeClr val="accent3"/>
            </a:solidFill>
            <a:ln w="4795" cap="flat">
              <a:noFill/>
              <a:prstDash val="solid"/>
              <a:miter/>
            </a:ln>
          </p:spPr>
          <p:txBody>
            <a:bodyPr rtlCol="0" anchor="ctr"/>
            <a:lstStyle/>
            <a:p>
              <a:endParaRPr lang="en-US" dirty="0"/>
            </a:p>
          </p:txBody>
        </p:sp>
        <p:sp>
          <p:nvSpPr>
            <p:cNvPr id="61" name="Freeform: Shape 22">
              <a:extLst>
                <a:ext uri="{FF2B5EF4-FFF2-40B4-BE49-F238E27FC236}">
                  <a16:creationId xmlns:a16="http://schemas.microsoft.com/office/drawing/2014/main" id="{127D5C70-E03E-4C8F-85DB-ADD85C48100D}"/>
                </a:ext>
              </a:extLst>
            </p:cNvPr>
            <p:cNvSpPr/>
            <p:nvPr/>
          </p:nvSpPr>
          <p:spPr>
            <a:xfrm>
              <a:off x="7229319" y="1218762"/>
              <a:ext cx="734458" cy="503921"/>
            </a:xfrm>
            <a:custGeom>
              <a:avLst/>
              <a:gdLst>
                <a:gd name="connsiteX0" fmla="*/ 0 w 734458"/>
                <a:gd name="connsiteY0" fmla="*/ 212798 h 503921"/>
                <a:gd name="connsiteX1" fmla="*/ 46522 w 734458"/>
                <a:gd name="connsiteY1" fmla="*/ 112079 h 503921"/>
                <a:gd name="connsiteX2" fmla="*/ 248918 w 734458"/>
                <a:gd name="connsiteY2" fmla="*/ 4167 h 503921"/>
                <a:gd name="connsiteX3" fmla="*/ 694956 w 734458"/>
                <a:gd name="connsiteY3" fmla="*/ 224308 h 503921"/>
                <a:gd name="connsiteX4" fmla="*/ 699273 w 734458"/>
                <a:gd name="connsiteY4" fmla="*/ 494329 h 503921"/>
                <a:gd name="connsiteX5" fmla="*/ 693517 w 734458"/>
                <a:gd name="connsiteY5" fmla="*/ 503921 h 503921"/>
                <a:gd name="connsiteX6" fmla="*/ 414864 w 734458"/>
                <a:gd name="connsiteY6" fmla="*/ 127906 h 503921"/>
                <a:gd name="connsiteX7" fmla="*/ 0 w 734458"/>
                <a:gd name="connsiteY7" fmla="*/ 212798 h 503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4458" h="503921">
                  <a:moveTo>
                    <a:pt x="0" y="212798"/>
                  </a:moveTo>
                  <a:cubicBezTo>
                    <a:pt x="7194" y="172990"/>
                    <a:pt x="23500" y="140856"/>
                    <a:pt x="46522" y="112079"/>
                  </a:cubicBezTo>
                  <a:cubicBezTo>
                    <a:pt x="98320" y="47332"/>
                    <a:pt x="168823" y="16157"/>
                    <a:pt x="248918" y="4167"/>
                  </a:cubicBezTo>
                  <a:cubicBezTo>
                    <a:pt x="421098" y="-21253"/>
                    <a:pt x="611504" y="71792"/>
                    <a:pt x="694956" y="224308"/>
                  </a:cubicBezTo>
                  <a:cubicBezTo>
                    <a:pt x="743397" y="312557"/>
                    <a:pt x="750111" y="403203"/>
                    <a:pt x="699273" y="494329"/>
                  </a:cubicBezTo>
                  <a:cubicBezTo>
                    <a:pt x="697834" y="496727"/>
                    <a:pt x="695916" y="499605"/>
                    <a:pt x="693517" y="503921"/>
                  </a:cubicBezTo>
                  <a:cubicBezTo>
                    <a:pt x="694476" y="306801"/>
                    <a:pt x="585605" y="189776"/>
                    <a:pt x="414864" y="127906"/>
                  </a:cubicBezTo>
                  <a:cubicBezTo>
                    <a:pt x="264745" y="72751"/>
                    <a:pt x="120862" y="87619"/>
                    <a:pt x="0" y="212798"/>
                  </a:cubicBezTo>
                  <a:close/>
                </a:path>
              </a:pathLst>
            </a:custGeom>
            <a:solidFill>
              <a:schemeClr val="accent3"/>
            </a:solidFill>
            <a:ln w="4795" cap="flat">
              <a:noFill/>
              <a:prstDash val="solid"/>
              <a:miter/>
            </a:ln>
          </p:spPr>
          <p:txBody>
            <a:bodyPr rtlCol="0" anchor="ctr"/>
            <a:lstStyle/>
            <a:p>
              <a:endParaRPr lang="en-US" dirty="0"/>
            </a:p>
          </p:txBody>
        </p:sp>
      </p:grpSp>
      <p:grpSp>
        <p:nvGrpSpPr>
          <p:cNvPr id="49" name="Group 10">
            <a:extLst>
              <a:ext uri="{FF2B5EF4-FFF2-40B4-BE49-F238E27FC236}">
                <a16:creationId xmlns:a16="http://schemas.microsoft.com/office/drawing/2014/main" id="{6D40E595-2AEA-412E-965B-7BC4695D0AE4}"/>
              </a:ext>
            </a:extLst>
          </p:cNvPr>
          <p:cNvGrpSpPr/>
          <p:nvPr/>
        </p:nvGrpSpPr>
        <p:grpSpPr>
          <a:xfrm rot="17387257">
            <a:off x="10567226" y="1547813"/>
            <a:ext cx="1470565" cy="1237712"/>
            <a:chOff x="8327262" y="3218811"/>
            <a:chExt cx="1661394" cy="1398326"/>
          </a:xfrm>
        </p:grpSpPr>
        <p:sp>
          <p:nvSpPr>
            <p:cNvPr id="50" name="Freeform: Shape 11">
              <a:extLst>
                <a:ext uri="{FF2B5EF4-FFF2-40B4-BE49-F238E27FC236}">
                  <a16:creationId xmlns:a16="http://schemas.microsoft.com/office/drawing/2014/main" id="{70143F4B-22EC-4C8D-9442-FD4FBF87B5D8}"/>
                </a:ext>
              </a:extLst>
            </p:cNvPr>
            <p:cNvSpPr/>
            <p:nvPr/>
          </p:nvSpPr>
          <p:spPr>
            <a:xfrm>
              <a:off x="8670942" y="3273142"/>
              <a:ext cx="1128485" cy="806800"/>
            </a:xfrm>
            <a:custGeom>
              <a:avLst/>
              <a:gdLst>
                <a:gd name="connsiteX0" fmla="*/ 1019741 w 1128485"/>
                <a:gd name="connsiteY0" fmla="*/ 736806 h 806800"/>
                <a:gd name="connsiteX1" fmla="*/ 817345 w 1128485"/>
                <a:gd name="connsiteY1" fmla="*/ 792921 h 806800"/>
                <a:gd name="connsiteX2" fmla="*/ 761710 w 1128485"/>
                <a:gd name="connsiteY2" fmla="*/ 784767 h 806800"/>
                <a:gd name="connsiteX3" fmla="*/ 424064 w 1128485"/>
                <a:gd name="connsiteY3" fmla="*/ 702754 h 806800"/>
                <a:gd name="connsiteX4" fmla="*/ 385215 w 1128485"/>
                <a:gd name="connsiteY4" fmla="*/ 703233 h 806800"/>
                <a:gd name="connsiteX5" fmla="*/ 302723 w 1128485"/>
                <a:gd name="connsiteY5" fmla="*/ 732010 h 806800"/>
                <a:gd name="connsiteX6" fmla="*/ 289773 w 1128485"/>
                <a:gd name="connsiteY6" fmla="*/ 766542 h 806800"/>
                <a:gd name="connsiteX7" fmla="*/ 213515 w 1128485"/>
                <a:gd name="connsiteY7" fmla="*/ 753113 h 806800"/>
                <a:gd name="connsiteX8" fmla="*/ 63876 w 1128485"/>
                <a:gd name="connsiteY8" fmla="*/ 710427 h 806800"/>
                <a:gd name="connsiteX9" fmla="*/ 42774 w 1128485"/>
                <a:gd name="connsiteY9" fmla="*/ 710427 h 806800"/>
                <a:gd name="connsiteX10" fmla="*/ 5364 w 1128485"/>
                <a:gd name="connsiteY10" fmla="*/ 695080 h 806800"/>
                <a:gd name="connsiteX11" fmla="*/ 18313 w 1128485"/>
                <a:gd name="connsiteY11" fmla="*/ 646639 h 806800"/>
                <a:gd name="connsiteX12" fmla="*/ 75387 w 1128485"/>
                <a:gd name="connsiteY12" fmla="*/ 574698 h 806800"/>
                <a:gd name="connsiteX13" fmla="*/ 160758 w 1128485"/>
                <a:gd name="connsiteY13" fmla="*/ 454315 h 806800"/>
                <a:gd name="connsiteX14" fmla="*/ 174667 w 1128485"/>
                <a:gd name="connsiteY14" fmla="*/ 443764 h 806800"/>
                <a:gd name="connsiteX15" fmla="*/ 206800 w 1128485"/>
                <a:gd name="connsiteY15" fmla="*/ 461989 h 806800"/>
                <a:gd name="connsiteX16" fmla="*/ 298885 w 1128485"/>
                <a:gd name="connsiteY16" fmla="*/ 430335 h 806800"/>
                <a:gd name="connsiteX17" fmla="*/ 318070 w 1128485"/>
                <a:gd name="connsiteY17" fmla="*/ 405395 h 806800"/>
                <a:gd name="connsiteX18" fmla="*/ 473944 w 1128485"/>
                <a:gd name="connsiteY18" fmla="*/ 164630 h 806800"/>
                <a:gd name="connsiteX19" fmla="*/ 537253 w 1128485"/>
                <a:gd name="connsiteY19" fmla="*/ 123863 h 806800"/>
                <a:gd name="connsiteX20" fmla="*/ 565550 w 1128485"/>
                <a:gd name="connsiteY20" fmla="*/ 87413 h 806800"/>
                <a:gd name="connsiteX21" fmla="*/ 746842 w 1128485"/>
                <a:gd name="connsiteY21" fmla="*/ 2522 h 806800"/>
                <a:gd name="connsiteX22" fmla="*/ 726699 w 1128485"/>
                <a:gd name="connsiteY22" fmla="*/ 23624 h 806800"/>
                <a:gd name="connsiteX23" fmla="*/ 616388 w 1128485"/>
                <a:gd name="connsiteY23" fmla="*/ 117149 h 806800"/>
                <a:gd name="connsiteX24" fmla="*/ 741567 w 1128485"/>
                <a:gd name="connsiteY24" fmla="*/ 91250 h 806800"/>
                <a:gd name="connsiteX25" fmla="*/ 889287 w 1128485"/>
                <a:gd name="connsiteY25" fmla="*/ 109475 h 806800"/>
                <a:gd name="connsiteX26" fmla="*/ 971780 w 1128485"/>
                <a:gd name="connsiteY26" fmla="*/ 209714 h 806800"/>
                <a:gd name="connsiteX27" fmla="*/ 960269 w 1128485"/>
                <a:gd name="connsiteY27" fmla="*/ 250481 h 806800"/>
                <a:gd name="connsiteX28" fmla="*/ 943962 w 1128485"/>
                <a:gd name="connsiteY28" fmla="*/ 302279 h 806800"/>
                <a:gd name="connsiteX29" fmla="*/ 1059549 w 1128485"/>
                <a:gd name="connsiteY29" fmla="*/ 433212 h 806800"/>
                <a:gd name="connsiteX30" fmla="*/ 1113265 w 1128485"/>
                <a:gd name="connsiteY30" fmla="*/ 452876 h 806800"/>
                <a:gd name="connsiteX31" fmla="*/ 1122858 w 1128485"/>
                <a:gd name="connsiteY31" fmla="*/ 479735 h 806800"/>
                <a:gd name="connsiteX32" fmla="*/ 858112 w 1128485"/>
                <a:gd name="connsiteY32" fmla="*/ 726255 h 806800"/>
                <a:gd name="connsiteX33" fmla="*/ 994321 w 1128485"/>
                <a:gd name="connsiteY33" fmla="*/ 730571 h 806800"/>
                <a:gd name="connsiteX34" fmla="*/ 1019741 w 1128485"/>
                <a:gd name="connsiteY34" fmla="*/ 736806 h 80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128485" h="806800">
                  <a:moveTo>
                    <a:pt x="1019741" y="736806"/>
                  </a:moveTo>
                  <a:cubicBezTo>
                    <a:pt x="979933" y="798196"/>
                    <a:pt x="883531" y="825534"/>
                    <a:pt x="817345" y="792921"/>
                  </a:cubicBezTo>
                  <a:cubicBezTo>
                    <a:pt x="799120" y="783808"/>
                    <a:pt x="782334" y="782369"/>
                    <a:pt x="761710" y="784767"/>
                  </a:cubicBezTo>
                  <a:cubicBezTo>
                    <a:pt x="640369" y="796757"/>
                    <a:pt x="521425" y="791482"/>
                    <a:pt x="424064" y="702754"/>
                  </a:cubicBezTo>
                  <a:cubicBezTo>
                    <a:pt x="409676" y="689804"/>
                    <a:pt x="397206" y="698917"/>
                    <a:pt x="385215" y="703233"/>
                  </a:cubicBezTo>
                  <a:cubicBezTo>
                    <a:pt x="357398" y="712825"/>
                    <a:pt x="331020" y="724336"/>
                    <a:pt x="302723" y="732010"/>
                  </a:cubicBezTo>
                  <a:cubicBezTo>
                    <a:pt x="283538" y="737286"/>
                    <a:pt x="285457" y="752154"/>
                    <a:pt x="289773" y="766542"/>
                  </a:cubicBezTo>
                  <a:cubicBezTo>
                    <a:pt x="262915" y="772297"/>
                    <a:pt x="238455" y="759828"/>
                    <a:pt x="213515" y="753113"/>
                  </a:cubicBezTo>
                  <a:cubicBezTo>
                    <a:pt x="163635" y="739684"/>
                    <a:pt x="113276" y="727214"/>
                    <a:pt x="63876" y="710427"/>
                  </a:cubicBezTo>
                  <a:cubicBezTo>
                    <a:pt x="56682" y="708029"/>
                    <a:pt x="49968" y="708509"/>
                    <a:pt x="42774" y="710427"/>
                  </a:cubicBezTo>
                  <a:cubicBezTo>
                    <a:pt x="27905" y="711387"/>
                    <a:pt x="15915" y="704672"/>
                    <a:pt x="5364" y="695080"/>
                  </a:cubicBezTo>
                  <a:cubicBezTo>
                    <a:pt x="-7586" y="674457"/>
                    <a:pt x="5364" y="660548"/>
                    <a:pt x="18313" y="646639"/>
                  </a:cubicBezTo>
                  <a:cubicBezTo>
                    <a:pt x="44692" y="628414"/>
                    <a:pt x="57162" y="599158"/>
                    <a:pt x="75387" y="574698"/>
                  </a:cubicBezTo>
                  <a:cubicBezTo>
                    <a:pt x="104643" y="534890"/>
                    <a:pt x="131981" y="494123"/>
                    <a:pt x="160758" y="454315"/>
                  </a:cubicBezTo>
                  <a:cubicBezTo>
                    <a:pt x="164115" y="449519"/>
                    <a:pt x="166033" y="442325"/>
                    <a:pt x="174667" y="443764"/>
                  </a:cubicBezTo>
                  <a:cubicBezTo>
                    <a:pt x="178024" y="462948"/>
                    <a:pt x="186177" y="470622"/>
                    <a:pt x="206800" y="461989"/>
                  </a:cubicBezTo>
                  <a:cubicBezTo>
                    <a:pt x="237016" y="449999"/>
                    <a:pt x="268191" y="440886"/>
                    <a:pt x="298885" y="430335"/>
                  </a:cubicBezTo>
                  <a:cubicBezTo>
                    <a:pt x="310396" y="426498"/>
                    <a:pt x="317111" y="417865"/>
                    <a:pt x="318070" y="405395"/>
                  </a:cubicBezTo>
                  <a:cubicBezTo>
                    <a:pt x="329101" y="298921"/>
                    <a:pt x="394328" y="226980"/>
                    <a:pt x="473944" y="164630"/>
                  </a:cubicBezTo>
                  <a:cubicBezTo>
                    <a:pt x="493608" y="149283"/>
                    <a:pt x="515670" y="136333"/>
                    <a:pt x="537253" y="123863"/>
                  </a:cubicBezTo>
                  <a:cubicBezTo>
                    <a:pt x="552120" y="115230"/>
                    <a:pt x="557875" y="101322"/>
                    <a:pt x="565550" y="87413"/>
                  </a:cubicBezTo>
                  <a:cubicBezTo>
                    <a:pt x="603919" y="21706"/>
                    <a:pt x="670584" y="-9469"/>
                    <a:pt x="746842" y="2522"/>
                  </a:cubicBezTo>
                  <a:cubicBezTo>
                    <a:pt x="746363" y="15471"/>
                    <a:pt x="735332" y="18828"/>
                    <a:pt x="726699" y="23624"/>
                  </a:cubicBezTo>
                  <a:cubicBezTo>
                    <a:pt x="670105" y="57677"/>
                    <a:pt x="641807" y="81178"/>
                    <a:pt x="616388" y="117149"/>
                  </a:cubicBezTo>
                  <a:cubicBezTo>
                    <a:pt x="659074" y="106597"/>
                    <a:pt x="699361" y="96046"/>
                    <a:pt x="741567" y="91250"/>
                  </a:cubicBezTo>
                  <a:cubicBezTo>
                    <a:pt x="792405" y="85494"/>
                    <a:pt x="842285" y="87413"/>
                    <a:pt x="889287" y="109475"/>
                  </a:cubicBezTo>
                  <a:cubicBezTo>
                    <a:pt x="932452" y="129619"/>
                    <a:pt x="959790" y="163671"/>
                    <a:pt x="971780" y="209714"/>
                  </a:cubicBezTo>
                  <a:cubicBezTo>
                    <a:pt x="976097" y="225541"/>
                    <a:pt x="974178" y="239450"/>
                    <a:pt x="960269" y="250481"/>
                  </a:cubicBezTo>
                  <a:cubicBezTo>
                    <a:pt x="943003" y="263910"/>
                    <a:pt x="940126" y="281655"/>
                    <a:pt x="943962" y="302279"/>
                  </a:cubicBezTo>
                  <a:cubicBezTo>
                    <a:pt x="956433" y="368945"/>
                    <a:pt x="1001996" y="406354"/>
                    <a:pt x="1059549" y="433212"/>
                  </a:cubicBezTo>
                  <a:cubicBezTo>
                    <a:pt x="1076815" y="441366"/>
                    <a:pt x="1095040" y="447121"/>
                    <a:pt x="1113265" y="452876"/>
                  </a:cubicBezTo>
                  <a:cubicBezTo>
                    <a:pt x="1127654" y="457673"/>
                    <a:pt x="1133889" y="466785"/>
                    <a:pt x="1122858" y="479735"/>
                  </a:cubicBezTo>
                  <a:cubicBezTo>
                    <a:pt x="1045640" y="573259"/>
                    <a:pt x="974178" y="673498"/>
                    <a:pt x="858112" y="726255"/>
                  </a:cubicBezTo>
                  <a:cubicBezTo>
                    <a:pt x="903675" y="734408"/>
                    <a:pt x="949239" y="732010"/>
                    <a:pt x="994321" y="730571"/>
                  </a:cubicBezTo>
                  <a:cubicBezTo>
                    <a:pt x="1003434" y="730571"/>
                    <a:pt x="1013506" y="725295"/>
                    <a:pt x="1019741" y="736806"/>
                  </a:cubicBezTo>
                  <a:close/>
                </a:path>
              </a:pathLst>
            </a:custGeom>
            <a:solidFill>
              <a:srgbClr val="F0C8A4"/>
            </a:solidFill>
            <a:ln w="4795" cap="flat">
              <a:noFill/>
              <a:prstDash val="solid"/>
              <a:miter/>
            </a:ln>
          </p:spPr>
          <p:txBody>
            <a:bodyPr rtlCol="0" anchor="ctr"/>
            <a:lstStyle/>
            <a:p>
              <a:endParaRPr lang="en-US"/>
            </a:p>
          </p:txBody>
        </p:sp>
        <p:sp>
          <p:nvSpPr>
            <p:cNvPr id="51" name="Freeform: Shape 12">
              <a:extLst>
                <a:ext uri="{FF2B5EF4-FFF2-40B4-BE49-F238E27FC236}">
                  <a16:creationId xmlns:a16="http://schemas.microsoft.com/office/drawing/2014/main" id="{A2F899EE-F492-4B36-B928-85A01BD2EAF1}"/>
                </a:ext>
              </a:extLst>
            </p:cNvPr>
            <p:cNvSpPr/>
            <p:nvPr/>
          </p:nvSpPr>
          <p:spPr>
            <a:xfrm>
              <a:off x="9265268" y="3218811"/>
              <a:ext cx="723388" cy="795086"/>
            </a:xfrm>
            <a:custGeom>
              <a:avLst/>
              <a:gdLst>
                <a:gd name="connsiteX0" fmla="*/ 425415 w 723388"/>
                <a:gd name="connsiteY0" fmla="*/ 791137 h 795086"/>
                <a:gd name="connsiteX1" fmla="*/ 260428 w 723388"/>
                <a:gd name="connsiteY1" fmla="*/ 790178 h 795086"/>
                <a:gd name="connsiteX2" fmla="*/ 238846 w 723388"/>
                <a:gd name="connsiteY2" fmla="*/ 784423 h 795086"/>
                <a:gd name="connsiteX3" fmla="*/ 529490 w 723388"/>
                <a:gd name="connsiteY3" fmla="*/ 522555 h 795086"/>
                <a:gd name="connsiteX4" fmla="*/ 509347 w 723388"/>
                <a:gd name="connsiteY4" fmla="*/ 513443 h 795086"/>
                <a:gd name="connsiteX5" fmla="*/ 388005 w 723388"/>
                <a:gd name="connsiteY5" fmla="*/ 447736 h 795086"/>
                <a:gd name="connsiteX6" fmla="*/ 339085 w 723388"/>
                <a:gd name="connsiteY6" fmla="*/ 338864 h 795086"/>
                <a:gd name="connsiteX7" fmla="*/ 360667 w 723388"/>
                <a:gd name="connsiteY7" fmla="*/ 298577 h 795086"/>
                <a:gd name="connsiteX8" fmla="*/ 370739 w 723388"/>
                <a:gd name="connsiteY8" fmla="*/ 269321 h 795086"/>
                <a:gd name="connsiteX9" fmla="*/ 216304 w 723388"/>
                <a:gd name="connsiteY9" fmla="*/ 152296 h 795086"/>
                <a:gd name="connsiteX10" fmla="*/ 16306 w 723388"/>
                <a:gd name="connsiteY10" fmla="*/ 182991 h 795086"/>
                <a:gd name="connsiteX11" fmla="*/ 0 w 723388"/>
                <a:gd name="connsiteY11" fmla="*/ 187307 h 795086"/>
                <a:gd name="connsiteX12" fmla="*/ 53237 w 723388"/>
                <a:gd name="connsiteY12" fmla="*/ 124958 h 795086"/>
                <a:gd name="connsiteX13" fmla="*/ 151557 w 723388"/>
                <a:gd name="connsiteY13" fmla="*/ 57333 h 795086"/>
                <a:gd name="connsiteX14" fmla="*/ 275296 w 723388"/>
                <a:gd name="connsiteY14" fmla="*/ 14168 h 795086"/>
                <a:gd name="connsiteX15" fmla="*/ 590401 w 723388"/>
                <a:gd name="connsiteY15" fmla="*/ 101457 h 795086"/>
                <a:gd name="connsiteX16" fmla="*/ 718936 w 723388"/>
                <a:gd name="connsiteY16" fmla="*/ 477952 h 795086"/>
                <a:gd name="connsiteX17" fmla="*/ 718936 w 723388"/>
                <a:gd name="connsiteY17" fmla="*/ 503851 h 795086"/>
                <a:gd name="connsiteX18" fmla="*/ 601432 w 723388"/>
                <a:gd name="connsiteY18" fmla="*/ 736941 h 795086"/>
                <a:gd name="connsiteX19" fmla="*/ 447477 w 723388"/>
                <a:gd name="connsiteY19" fmla="*/ 785862 h 795086"/>
                <a:gd name="connsiteX20" fmla="*/ 425415 w 723388"/>
                <a:gd name="connsiteY20" fmla="*/ 791137 h 795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23388" h="795086">
                  <a:moveTo>
                    <a:pt x="425415" y="791137"/>
                  </a:moveTo>
                  <a:cubicBezTo>
                    <a:pt x="370259" y="794015"/>
                    <a:pt x="315584" y="798811"/>
                    <a:pt x="260428" y="790178"/>
                  </a:cubicBezTo>
                  <a:cubicBezTo>
                    <a:pt x="253714" y="789219"/>
                    <a:pt x="247000" y="788260"/>
                    <a:pt x="238846" y="784423"/>
                  </a:cubicBezTo>
                  <a:cubicBezTo>
                    <a:pt x="369301" y="733584"/>
                    <a:pt x="443640" y="622315"/>
                    <a:pt x="529490" y="522555"/>
                  </a:cubicBezTo>
                  <a:cubicBezTo>
                    <a:pt x="525654" y="513922"/>
                    <a:pt x="516061" y="515361"/>
                    <a:pt x="509347" y="513443"/>
                  </a:cubicBezTo>
                  <a:cubicBezTo>
                    <a:pt x="464263" y="499534"/>
                    <a:pt x="422537" y="479390"/>
                    <a:pt x="388005" y="447736"/>
                  </a:cubicBezTo>
                  <a:cubicBezTo>
                    <a:pt x="356830" y="419439"/>
                    <a:pt x="341962" y="381070"/>
                    <a:pt x="339085" y="338864"/>
                  </a:cubicBezTo>
                  <a:cubicBezTo>
                    <a:pt x="338126" y="322078"/>
                    <a:pt x="344840" y="306730"/>
                    <a:pt x="360667" y="298577"/>
                  </a:cubicBezTo>
                  <a:cubicBezTo>
                    <a:pt x="375056" y="291383"/>
                    <a:pt x="374097" y="281791"/>
                    <a:pt x="370739" y="269321"/>
                  </a:cubicBezTo>
                  <a:cubicBezTo>
                    <a:pt x="352514" y="198818"/>
                    <a:pt x="297359" y="157092"/>
                    <a:pt x="216304" y="152296"/>
                  </a:cubicBezTo>
                  <a:cubicBezTo>
                    <a:pt x="147240" y="148459"/>
                    <a:pt x="81054" y="161888"/>
                    <a:pt x="16306" y="182991"/>
                  </a:cubicBezTo>
                  <a:cubicBezTo>
                    <a:pt x="12949" y="183950"/>
                    <a:pt x="9112" y="184909"/>
                    <a:pt x="0" y="187307"/>
                  </a:cubicBezTo>
                  <a:cubicBezTo>
                    <a:pt x="16786" y="160929"/>
                    <a:pt x="34532" y="142703"/>
                    <a:pt x="53237" y="124958"/>
                  </a:cubicBezTo>
                  <a:cubicBezTo>
                    <a:pt x="82972" y="97620"/>
                    <a:pt x="118464" y="78915"/>
                    <a:pt x="151557" y="57333"/>
                  </a:cubicBezTo>
                  <a:cubicBezTo>
                    <a:pt x="192324" y="42465"/>
                    <a:pt x="233091" y="26638"/>
                    <a:pt x="275296" y="14168"/>
                  </a:cubicBezTo>
                  <a:cubicBezTo>
                    <a:pt x="399516" y="-22762"/>
                    <a:pt x="501673" y="14647"/>
                    <a:pt x="590401" y="101457"/>
                  </a:cubicBezTo>
                  <a:cubicBezTo>
                    <a:pt x="696875" y="205053"/>
                    <a:pt x="733325" y="333109"/>
                    <a:pt x="718936" y="477952"/>
                  </a:cubicBezTo>
                  <a:cubicBezTo>
                    <a:pt x="717978" y="486584"/>
                    <a:pt x="717498" y="495218"/>
                    <a:pt x="718936" y="503851"/>
                  </a:cubicBezTo>
                  <a:cubicBezTo>
                    <a:pt x="736682" y="615120"/>
                    <a:pt x="702150" y="684184"/>
                    <a:pt x="601432" y="736941"/>
                  </a:cubicBezTo>
                  <a:cubicBezTo>
                    <a:pt x="552991" y="762361"/>
                    <a:pt x="501673" y="778188"/>
                    <a:pt x="447477" y="785862"/>
                  </a:cubicBezTo>
                  <a:cubicBezTo>
                    <a:pt x="440762" y="786821"/>
                    <a:pt x="433088" y="789219"/>
                    <a:pt x="425415" y="791137"/>
                  </a:cubicBezTo>
                  <a:close/>
                </a:path>
              </a:pathLst>
            </a:custGeom>
            <a:solidFill>
              <a:srgbClr val="262421"/>
            </a:solidFill>
            <a:ln w="4795" cap="flat">
              <a:noFill/>
              <a:prstDash val="solid"/>
              <a:miter/>
            </a:ln>
          </p:spPr>
          <p:txBody>
            <a:bodyPr rtlCol="0" anchor="ctr"/>
            <a:lstStyle/>
            <a:p>
              <a:endParaRPr lang="en-US"/>
            </a:p>
          </p:txBody>
        </p:sp>
        <p:sp>
          <p:nvSpPr>
            <p:cNvPr id="52" name="Freeform: Shape 13">
              <a:extLst>
                <a:ext uri="{FF2B5EF4-FFF2-40B4-BE49-F238E27FC236}">
                  <a16:creationId xmlns:a16="http://schemas.microsoft.com/office/drawing/2014/main" id="{B0564972-DB48-42E5-9088-08A30F7DD854}"/>
                </a:ext>
              </a:extLst>
            </p:cNvPr>
            <p:cNvSpPr/>
            <p:nvPr/>
          </p:nvSpPr>
          <p:spPr>
            <a:xfrm>
              <a:off x="8327262" y="3381336"/>
              <a:ext cx="480454" cy="582090"/>
            </a:xfrm>
            <a:custGeom>
              <a:avLst/>
              <a:gdLst>
                <a:gd name="connsiteX0" fmla="*/ 312227 w 594717"/>
                <a:gd name="connsiteY0" fmla="*/ 583736 h 583736"/>
                <a:gd name="connsiteX1" fmla="*/ 66666 w 594717"/>
                <a:gd name="connsiteY1" fmla="*/ 124268 h 583736"/>
                <a:gd name="connsiteX2" fmla="*/ 0 w 594717"/>
                <a:gd name="connsiteY2" fmla="*/ 28826 h 583736"/>
                <a:gd name="connsiteX3" fmla="*/ 249877 w 594717"/>
                <a:gd name="connsiteY3" fmla="*/ 1968 h 583736"/>
                <a:gd name="connsiteX4" fmla="*/ 373137 w 594717"/>
                <a:gd name="connsiteY4" fmla="*/ 44174 h 583736"/>
                <a:gd name="connsiteX5" fmla="*/ 559226 w 594717"/>
                <a:gd name="connsiteY5" fmla="*/ 244651 h 583736"/>
                <a:gd name="connsiteX6" fmla="*/ 594718 w 594717"/>
                <a:gd name="connsiteY6" fmla="*/ 295969 h 583736"/>
                <a:gd name="connsiteX7" fmla="*/ 588962 w 594717"/>
                <a:gd name="connsiteY7" fmla="*/ 299326 h 583736"/>
                <a:gd name="connsiteX8" fmla="*/ 474335 w 594717"/>
                <a:gd name="connsiteY8" fmla="*/ 315154 h 583736"/>
                <a:gd name="connsiteX9" fmla="*/ 351555 w 594717"/>
                <a:gd name="connsiteY9" fmla="*/ 355441 h 583736"/>
                <a:gd name="connsiteX10" fmla="*/ 502153 w 594717"/>
                <a:gd name="connsiteY10" fmla="*/ 433138 h 583736"/>
                <a:gd name="connsiteX11" fmla="*/ 516541 w 594717"/>
                <a:gd name="connsiteY11" fmla="*/ 472946 h 583736"/>
                <a:gd name="connsiteX12" fmla="*/ 492560 w 594717"/>
                <a:gd name="connsiteY12" fmla="*/ 516591 h 583736"/>
                <a:gd name="connsiteX13" fmla="*/ 312227 w 594717"/>
                <a:gd name="connsiteY13" fmla="*/ 583736 h 583736"/>
                <a:gd name="connsiteX0" fmla="*/ 312227 w 594718"/>
                <a:gd name="connsiteY0" fmla="*/ 583736 h 583736"/>
                <a:gd name="connsiteX1" fmla="*/ 0 w 594718"/>
                <a:gd name="connsiteY1" fmla="*/ 28826 h 583736"/>
                <a:gd name="connsiteX2" fmla="*/ 249877 w 594718"/>
                <a:gd name="connsiteY2" fmla="*/ 1968 h 583736"/>
                <a:gd name="connsiteX3" fmla="*/ 373137 w 594718"/>
                <a:gd name="connsiteY3" fmla="*/ 44174 h 583736"/>
                <a:gd name="connsiteX4" fmla="*/ 559226 w 594718"/>
                <a:gd name="connsiteY4" fmla="*/ 244651 h 583736"/>
                <a:gd name="connsiteX5" fmla="*/ 594718 w 594718"/>
                <a:gd name="connsiteY5" fmla="*/ 295969 h 583736"/>
                <a:gd name="connsiteX6" fmla="*/ 588962 w 594718"/>
                <a:gd name="connsiteY6" fmla="*/ 299326 h 583736"/>
                <a:gd name="connsiteX7" fmla="*/ 474335 w 594718"/>
                <a:gd name="connsiteY7" fmla="*/ 315154 h 583736"/>
                <a:gd name="connsiteX8" fmla="*/ 351555 w 594718"/>
                <a:gd name="connsiteY8" fmla="*/ 355441 h 583736"/>
                <a:gd name="connsiteX9" fmla="*/ 502153 w 594718"/>
                <a:gd name="connsiteY9" fmla="*/ 433138 h 583736"/>
                <a:gd name="connsiteX10" fmla="*/ 516541 w 594718"/>
                <a:gd name="connsiteY10" fmla="*/ 472946 h 583736"/>
                <a:gd name="connsiteX11" fmla="*/ 492560 w 594718"/>
                <a:gd name="connsiteY11" fmla="*/ 516591 h 583736"/>
                <a:gd name="connsiteX12" fmla="*/ 312227 w 594718"/>
                <a:gd name="connsiteY12" fmla="*/ 583736 h 583736"/>
                <a:gd name="connsiteX0" fmla="*/ 223235 w 505726"/>
                <a:gd name="connsiteY0" fmla="*/ 581902 h 581902"/>
                <a:gd name="connsiteX1" fmla="*/ 0 w 505726"/>
                <a:gd name="connsiteY1" fmla="*/ 28522 h 581902"/>
                <a:gd name="connsiteX2" fmla="*/ 160885 w 505726"/>
                <a:gd name="connsiteY2" fmla="*/ 134 h 581902"/>
                <a:gd name="connsiteX3" fmla="*/ 284145 w 505726"/>
                <a:gd name="connsiteY3" fmla="*/ 42340 h 581902"/>
                <a:gd name="connsiteX4" fmla="*/ 470234 w 505726"/>
                <a:gd name="connsiteY4" fmla="*/ 242817 h 581902"/>
                <a:gd name="connsiteX5" fmla="*/ 505726 w 505726"/>
                <a:gd name="connsiteY5" fmla="*/ 294135 h 581902"/>
                <a:gd name="connsiteX6" fmla="*/ 499970 w 505726"/>
                <a:gd name="connsiteY6" fmla="*/ 297492 h 581902"/>
                <a:gd name="connsiteX7" fmla="*/ 385343 w 505726"/>
                <a:gd name="connsiteY7" fmla="*/ 313320 h 581902"/>
                <a:gd name="connsiteX8" fmla="*/ 262563 w 505726"/>
                <a:gd name="connsiteY8" fmla="*/ 353607 h 581902"/>
                <a:gd name="connsiteX9" fmla="*/ 413161 w 505726"/>
                <a:gd name="connsiteY9" fmla="*/ 431304 h 581902"/>
                <a:gd name="connsiteX10" fmla="*/ 427549 w 505726"/>
                <a:gd name="connsiteY10" fmla="*/ 471112 h 581902"/>
                <a:gd name="connsiteX11" fmla="*/ 403568 w 505726"/>
                <a:gd name="connsiteY11" fmla="*/ 514757 h 581902"/>
                <a:gd name="connsiteX12" fmla="*/ 223235 w 505726"/>
                <a:gd name="connsiteY12" fmla="*/ 581902 h 581902"/>
                <a:gd name="connsiteX0" fmla="*/ 223235 w 505726"/>
                <a:gd name="connsiteY0" fmla="*/ 581902 h 581902"/>
                <a:gd name="connsiteX1" fmla="*/ 0 w 505726"/>
                <a:gd name="connsiteY1" fmla="*/ 28522 h 581902"/>
                <a:gd name="connsiteX2" fmla="*/ 160885 w 505726"/>
                <a:gd name="connsiteY2" fmla="*/ 134 h 581902"/>
                <a:gd name="connsiteX3" fmla="*/ 284145 w 505726"/>
                <a:gd name="connsiteY3" fmla="*/ 42340 h 581902"/>
                <a:gd name="connsiteX4" fmla="*/ 470234 w 505726"/>
                <a:gd name="connsiteY4" fmla="*/ 242817 h 581902"/>
                <a:gd name="connsiteX5" fmla="*/ 505726 w 505726"/>
                <a:gd name="connsiteY5" fmla="*/ 294135 h 581902"/>
                <a:gd name="connsiteX6" fmla="*/ 499970 w 505726"/>
                <a:gd name="connsiteY6" fmla="*/ 297492 h 581902"/>
                <a:gd name="connsiteX7" fmla="*/ 385343 w 505726"/>
                <a:gd name="connsiteY7" fmla="*/ 313320 h 581902"/>
                <a:gd name="connsiteX8" fmla="*/ 262563 w 505726"/>
                <a:gd name="connsiteY8" fmla="*/ 353607 h 581902"/>
                <a:gd name="connsiteX9" fmla="*/ 413161 w 505726"/>
                <a:gd name="connsiteY9" fmla="*/ 431304 h 581902"/>
                <a:gd name="connsiteX10" fmla="*/ 427549 w 505726"/>
                <a:gd name="connsiteY10" fmla="*/ 471112 h 581902"/>
                <a:gd name="connsiteX11" fmla="*/ 403568 w 505726"/>
                <a:gd name="connsiteY11" fmla="*/ 514757 h 581902"/>
                <a:gd name="connsiteX12" fmla="*/ 223235 w 505726"/>
                <a:gd name="connsiteY12" fmla="*/ 581902 h 581902"/>
                <a:gd name="connsiteX0" fmla="*/ 223235 w 505726"/>
                <a:gd name="connsiteY0" fmla="*/ 581902 h 581902"/>
                <a:gd name="connsiteX1" fmla="*/ 0 w 505726"/>
                <a:gd name="connsiteY1" fmla="*/ 28522 h 581902"/>
                <a:gd name="connsiteX2" fmla="*/ 160885 w 505726"/>
                <a:gd name="connsiteY2" fmla="*/ 134 h 581902"/>
                <a:gd name="connsiteX3" fmla="*/ 284145 w 505726"/>
                <a:gd name="connsiteY3" fmla="*/ 42340 h 581902"/>
                <a:gd name="connsiteX4" fmla="*/ 470234 w 505726"/>
                <a:gd name="connsiteY4" fmla="*/ 242817 h 581902"/>
                <a:gd name="connsiteX5" fmla="*/ 505726 w 505726"/>
                <a:gd name="connsiteY5" fmla="*/ 294135 h 581902"/>
                <a:gd name="connsiteX6" fmla="*/ 499970 w 505726"/>
                <a:gd name="connsiteY6" fmla="*/ 297492 h 581902"/>
                <a:gd name="connsiteX7" fmla="*/ 385343 w 505726"/>
                <a:gd name="connsiteY7" fmla="*/ 313320 h 581902"/>
                <a:gd name="connsiteX8" fmla="*/ 262563 w 505726"/>
                <a:gd name="connsiteY8" fmla="*/ 353607 h 581902"/>
                <a:gd name="connsiteX9" fmla="*/ 413161 w 505726"/>
                <a:gd name="connsiteY9" fmla="*/ 431304 h 581902"/>
                <a:gd name="connsiteX10" fmla="*/ 427549 w 505726"/>
                <a:gd name="connsiteY10" fmla="*/ 471112 h 581902"/>
                <a:gd name="connsiteX11" fmla="*/ 403568 w 505726"/>
                <a:gd name="connsiteY11" fmla="*/ 514757 h 581902"/>
                <a:gd name="connsiteX12" fmla="*/ 223235 w 505726"/>
                <a:gd name="connsiteY12" fmla="*/ 581902 h 581902"/>
                <a:gd name="connsiteX0" fmla="*/ 223235 w 505726"/>
                <a:gd name="connsiteY0" fmla="*/ 581902 h 581902"/>
                <a:gd name="connsiteX1" fmla="*/ 0 w 505726"/>
                <a:gd name="connsiteY1" fmla="*/ 28522 h 581902"/>
                <a:gd name="connsiteX2" fmla="*/ 160885 w 505726"/>
                <a:gd name="connsiteY2" fmla="*/ 134 h 581902"/>
                <a:gd name="connsiteX3" fmla="*/ 284145 w 505726"/>
                <a:gd name="connsiteY3" fmla="*/ 42340 h 581902"/>
                <a:gd name="connsiteX4" fmla="*/ 470234 w 505726"/>
                <a:gd name="connsiteY4" fmla="*/ 242817 h 581902"/>
                <a:gd name="connsiteX5" fmla="*/ 505726 w 505726"/>
                <a:gd name="connsiteY5" fmla="*/ 294135 h 581902"/>
                <a:gd name="connsiteX6" fmla="*/ 499970 w 505726"/>
                <a:gd name="connsiteY6" fmla="*/ 297492 h 581902"/>
                <a:gd name="connsiteX7" fmla="*/ 385343 w 505726"/>
                <a:gd name="connsiteY7" fmla="*/ 313320 h 581902"/>
                <a:gd name="connsiteX8" fmla="*/ 262563 w 505726"/>
                <a:gd name="connsiteY8" fmla="*/ 353607 h 581902"/>
                <a:gd name="connsiteX9" fmla="*/ 413161 w 505726"/>
                <a:gd name="connsiteY9" fmla="*/ 431304 h 581902"/>
                <a:gd name="connsiteX10" fmla="*/ 427549 w 505726"/>
                <a:gd name="connsiteY10" fmla="*/ 471112 h 581902"/>
                <a:gd name="connsiteX11" fmla="*/ 403568 w 505726"/>
                <a:gd name="connsiteY11" fmla="*/ 514757 h 581902"/>
                <a:gd name="connsiteX12" fmla="*/ 223235 w 505726"/>
                <a:gd name="connsiteY12" fmla="*/ 581902 h 581902"/>
                <a:gd name="connsiteX0" fmla="*/ 197963 w 480454"/>
                <a:gd name="connsiteY0" fmla="*/ 582090 h 582090"/>
                <a:gd name="connsiteX1" fmla="*/ 0 w 480454"/>
                <a:gd name="connsiteY1" fmla="*/ 22667 h 582090"/>
                <a:gd name="connsiteX2" fmla="*/ 135613 w 480454"/>
                <a:gd name="connsiteY2" fmla="*/ 322 h 582090"/>
                <a:gd name="connsiteX3" fmla="*/ 258873 w 480454"/>
                <a:gd name="connsiteY3" fmla="*/ 42528 h 582090"/>
                <a:gd name="connsiteX4" fmla="*/ 444962 w 480454"/>
                <a:gd name="connsiteY4" fmla="*/ 243005 h 582090"/>
                <a:gd name="connsiteX5" fmla="*/ 480454 w 480454"/>
                <a:gd name="connsiteY5" fmla="*/ 294323 h 582090"/>
                <a:gd name="connsiteX6" fmla="*/ 474698 w 480454"/>
                <a:gd name="connsiteY6" fmla="*/ 297680 h 582090"/>
                <a:gd name="connsiteX7" fmla="*/ 360071 w 480454"/>
                <a:gd name="connsiteY7" fmla="*/ 313508 h 582090"/>
                <a:gd name="connsiteX8" fmla="*/ 237291 w 480454"/>
                <a:gd name="connsiteY8" fmla="*/ 353795 h 582090"/>
                <a:gd name="connsiteX9" fmla="*/ 387889 w 480454"/>
                <a:gd name="connsiteY9" fmla="*/ 431492 h 582090"/>
                <a:gd name="connsiteX10" fmla="*/ 402277 w 480454"/>
                <a:gd name="connsiteY10" fmla="*/ 471300 h 582090"/>
                <a:gd name="connsiteX11" fmla="*/ 378296 w 480454"/>
                <a:gd name="connsiteY11" fmla="*/ 514945 h 582090"/>
                <a:gd name="connsiteX12" fmla="*/ 197963 w 480454"/>
                <a:gd name="connsiteY12" fmla="*/ 582090 h 582090"/>
                <a:gd name="connsiteX0" fmla="*/ 197963 w 480454"/>
                <a:gd name="connsiteY0" fmla="*/ 582090 h 582090"/>
                <a:gd name="connsiteX1" fmla="*/ 0 w 480454"/>
                <a:gd name="connsiteY1" fmla="*/ 22667 h 582090"/>
                <a:gd name="connsiteX2" fmla="*/ 135613 w 480454"/>
                <a:gd name="connsiteY2" fmla="*/ 322 h 582090"/>
                <a:gd name="connsiteX3" fmla="*/ 258873 w 480454"/>
                <a:gd name="connsiteY3" fmla="*/ 42528 h 582090"/>
                <a:gd name="connsiteX4" fmla="*/ 444962 w 480454"/>
                <a:gd name="connsiteY4" fmla="*/ 243005 h 582090"/>
                <a:gd name="connsiteX5" fmla="*/ 480454 w 480454"/>
                <a:gd name="connsiteY5" fmla="*/ 294323 h 582090"/>
                <a:gd name="connsiteX6" fmla="*/ 474698 w 480454"/>
                <a:gd name="connsiteY6" fmla="*/ 297680 h 582090"/>
                <a:gd name="connsiteX7" fmla="*/ 360071 w 480454"/>
                <a:gd name="connsiteY7" fmla="*/ 313508 h 582090"/>
                <a:gd name="connsiteX8" fmla="*/ 237291 w 480454"/>
                <a:gd name="connsiteY8" fmla="*/ 353795 h 582090"/>
                <a:gd name="connsiteX9" fmla="*/ 387889 w 480454"/>
                <a:gd name="connsiteY9" fmla="*/ 431492 h 582090"/>
                <a:gd name="connsiteX10" fmla="*/ 402277 w 480454"/>
                <a:gd name="connsiteY10" fmla="*/ 471300 h 582090"/>
                <a:gd name="connsiteX11" fmla="*/ 378296 w 480454"/>
                <a:gd name="connsiteY11" fmla="*/ 514945 h 582090"/>
                <a:gd name="connsiteX12" fmla="*/ 197963 w 480454"/>
                <a:gd name="connsiteY12" fmla="*/ 582090 h 58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80454" h="582090">
                  <a:moveTo>
                    <a:pt x="197963" y="582090"/>
                  </a:moveTo>
                  <a:cubicBezTo>
                    <a:pt x="150658" y="436434"/>
                    <a:pt x="92866" y="306484"/>
                    <a:pt x="0" y="22667"/>
                  </a:cubicBezTo>
                  <a:cubicBezTo>
                    <a:pt x="46043" y="20269"/>
                    <a:pt x="92468" y="-2988"/>
                    <a:pt x="135613" y="322"/>
                  </a:cubicBezTo>
                  <a:cubicBezTo>
                    <a:pt x="178758" y="3632"/>
                    <a:pt x="222902" y="15190"/>
                    <a:pt x="258873" y="42528"/>
                  </a:cubicBezTo>
                  <a:cubicBezTo>
                    <a:pt x="332733" y="98162"/>
                    <a:pt x="390287" y="169145"/>
                    <a:pt x="444962" y="243005"/>
                  </a:cubicBezTo>
                  <a:cubicBezTo>
                    <a:pt x="457432" y="259791"/>
                    <a:pt x="473260" y="273700"/>
                    <a:pt x="480454" y="294323"/>
                  </a:cubicBezTo>
                  <a:cubicBezTo>
                    <a:pt x="479015" y="296722"/>
                    <a:pt x="477096" y="298640"/>
                    <a:pt x="474698" y="297680"/>
                  </a:cubicBezTo>
                  <a:cubicBezTo>
                    <a:pt x="434411" y="287129"/>
                    <a:pt x="397481" y="302477"/>
                    <a:pt x="360071" y="313508"/>
                  </a:cubicBezTo>
                  <a:cubicBezTo>
                    <a:pt x="324580" y="323580"/>
                    <a:pt x="241607" y="345642"/>
                    <a:pt x="237291" y="353795"/>
                  </a:cubicBezTo>
                  <a:cubicBezTo>
                    <a:pt x="256955" y="367224"/>
                    <a:pt x="359112" y="415185"/>
                    <a:pt x="387889" y="431492"/>
                  </a:cubicBezTo>
                  <a:cubicBezTo>
                    <a:pt x="404195" y="440605"/>
                    <a:pt x="410431" y="453075"/>
                    <a:pt x="402277" y="471300"/>
                  </a:cubicBezTo>
                  <a:cubicBezTo>
                    <a:pt x="395562" y="486647"/>
                    <a:pt x="390287" y="502474"/>
                    <a:pt x="378296" y="514945"/>
                  </a:cubicBezTo>
                  <a:cubicBezTo>
                    <a:pt x="341846" y="531251"/>
                    <a:pt x="220984" y="573457"/>
                    <a:pt x="197963" y="582090"/>
                  </a:cubicBezTo>
                  <a:close/>
                </a:path>
              </a:pathLst>
            </a:custGeom>
            <a:solidFill>
              <a:schemeClr val="accent4"/>
            </a:solidFill>
            <a:ln w="4795" cap="flat">
              <a:noFill/>
              <a:prstDash val="solid"/>
              <a:miter/>
            </a:ln>
          </p:spPr>
          <p:txBody>
            <a:bodyPr rtlCol="0" anchor="ctr"/>
            <a:lstStyle/>
            <a:p>
              <a:endParaRPr lang="en-US"/>
            </a:p>
          </p:txBody>
        </p:sp>
        <p:sp>
          <p:nvSpPr>
            <p:cNvPr id="53" name="Freeform: Shape 14">
              <a:extLst>
                <a:ext uri="{FF2B5EF4-FFF2-40B4-BE49-F238E27FC236}">
                  <a16:creationId xmlns:a16="http://schemas.microsoft.com/office/drawing/2014/main" id="{92171F1C-5445-4096-A45F-BCE3C491EA47}"/>
                </a:ext>
              </a:extLst>
            </p:cNvPr>
            <p:cNvSpPr/>
            <p:nvPr/>
          </p:nvSpPr>
          <p:spPr>
            <a:xfrm>
              <a:off x="8544412" y="3964570"/>
              <a:ext cx="427054" cy="652567"/>
            </a:xfrm>
            <a:custGeom>
              <a:avLst/>
              <a:gdLst>
                <a:gd name="connsiteX0" fmla="*/ 134291 w 427054"/>
                <a:gd name="connsiteY0" fmla="*/ 294 h 693811"/>
                <a:gd name="connsiteX1" fmla="*/ 167384 w 427054"/>
                <a:gd name="connsiteY1" fmla="*/ 14682 h 693811"/>
                <a:gd name="connsiteX2" fmla="*/ 249398 w 427054"/>
                <a:gd name="connsiteY2" fmla="*/ 50173 h 693811"/>
                <a:gd name="connsiteX3" fmla="*/ 253235 w 427054"/>
                <a:gd name="connsiteY3" fmla="*/ 87103 h 693811"/>
                <a:gd name="connsiteX4" fmla="*/ 193763 w 427054"/>
                <a:gd name="connsiteY4" fmla="*/ 228589 h 693811"/>
                <a:gd name="connsiteX5" fmla="*/ 189446 w 427054"/>
                <a:gd name="connsiteY5" fmla="*/ 244416 h 693811"/>
                <a:gd name="connsiteX6" fmla="*/ 297838 w 427054"/>
                <a:gd name="connsiteY6" fmla="*/ 198373 h 693811"/>
                <a:gd name="connsiteX7" fmla="*/ 344361 w 427054"/>
                <a:gd name="connsiteY7" fmla="*/ 178709 h 693811"/>
                <a:gd name="connsiteX8" fmla="*/ 399996 w 427054"/>
                <a:gd name="connsiteY8" fmla="*/ 138422 h 693811"/>
                <a:gd name="connsiteX9" fmla="*/ 417262 w 427054"/>
                <a:gd name="connsiteY9" fmla="*/ 126911 h 693811"/>
                <a:gd name="connsiteX10" fmla="*/ 425895 w 427054"/>
                <a:gd name="connsiteY10" fmla="*/ 286142 h 693811"/>
                <a:gd name="connsiteX11" fmla="*/ 388005 w 427054"/>
                <a:gd name="connsiteY11" fmla="*/ 518274 h 693811"/>
                <a:gd name="connsiteX12" fmla="*/ 347718 w 427054"/>
                <a:gd name="connsiteY12" fmla="*/ 571990 h 693811"/>
                <a:gd name="connsiteX13" fmla="*/ 165466 w 427054"/>
                <a:gd name="connsiteY13" fmla="*/ 693811 h 693811"/>
                <a:gd name="connsiteX14" fmla="*/ 131893 w 427054"/>
                <a:gd name="connsiteY14" fmla="*/ 512998 h 693811"/>
                <a:gd name="connsiteX15" fmla="*/ 60910 w 427054"/>
                <a:gd name="connsiteY15" fmla="*/ 218996 h 693811"/>
                <a:gd name="connsiteX16" fmla="*/ 0 w 427054"/>
                <a:gd name="connsiteY16" fmla="*/ 43459 h 693811"/>
                <a:gd name="connsiteX17" fmla="*/ 134291 w 427054"/>
                <a:gd name="connsiteY17" fmla="*/ 294 h 693811"/>
                <a:gd name="connsiteX0" fmla="*/ 134291 w 427054"/>
                <a:gd name="connsiteY0" fmla="*/ 294 h 693811"/>
                <a:gd name="connsiteX1" fmla="*/ 167384 w 427054"/>
                <a:gd name="connsiteY1" fmla="*/ 14682 h 693811"/>
                <a:gd name="connsiteX2" fmla="*/ 249398 w 427054"/>
                <a:gd name="connsiteY2" fmla="*/ 50173 h 693811"/>
                <a:gd name="connsiteX3" fmla="*/ 253235 w 427054"/>
                <a:gd name="connsiteY3" fmla="*/ 87103 h 693811"/>
                <a:gd name="connsiteX4" fmla="*/ 193763 w 427054"/>
                <a:gd name="connsiteY4" fmla="*/ 228589 h 693811"/>
                <a:gd name="connsiteX5" fmla="*/ 189446 w 427054"/>
                <a:gd name="connsiteY5" fmla="*/ 244416 h 693811"/>
                <a:gd name="connsiteX6" fmla="*/ 297838 w 427054"/>
                <a:gd name="connsiteY6" fmla="*/ 198373 h 693811"/>
                <a:gd name="connsiteX7" fmla="*/ 344361 w 427054"/>
                <a:gd name="connsiteY7" fmla="*/ 178709 h 693811"/>
                <a:gd name="connsiteX8" fmla="*/ 399996 w 427054"/>
                <a:gd name="connsiteY8" fmla="*/ 138422 h 693811"/>
                <a:gd name="connsiteX9" fmla="*/ 417262 w 427054"/>
                <a:gd name="connsiteY9" fmla="*/ 126911 h 693811"/>
                <a:gd name="connsiteX10" fmla="*/ 425895 w 427054"/>
                <a:gd name="connsiteY10" fmla="*/ 286142 h 693811"/>
                <a:gd name="connsiteX11" fmla="*/ 388005 w 427054"/>
                <a:gd name="connsiteY11" fmla="*/ 518274 h 693811"/>
                <a:gd name="connsiteX12" fmla="*/ 347718 w 427054"/>
                <a:gd name="connsiteY12" fmla="*/ 571990 h 693811"/>
                <a:gd name="connsiteX13" fmla="*/ 165466 w 427054"/>
                <a:gd name="connsiteY13" fmla="*/ 693811 h 693811"/>
                <a:gd name="connsiteX14" fmla="*/ 60910 w 427054"/>
                <a:gd name="connsiteY14" fmla="*/ 218996 h 693811"/>
                <a:gd name="connsiteX15" fmla="*/ 0 w 427054"/>
                <a:gd name="connsiteY15" fmla="*/ 43459 h 693811"/>
                <a:gd name="connsiteX16" fmla="*/ 134291 w 427054"/>
                <a:gd name="connsiteY16" fmla="*/ 294 h 693811"/>
                <a:gd name="connsiteX0" fmla="*/ 134291 w 427054"/>
                <a:gd name="connsiteY0" fmla="*/ 294 h 693811"/>
                <a:gd name="connsiteX1" fmla="*/ 167384 w 427054"/>
                <a:gd name="connsiteY1" fmla="*/ 14682 h 693811"/>
                <a:gd name="connsiteX2" fmla="*/ 249398 w 427054"/>
                <a:gd name="connsiteY2" fmla="*/ 50173 h 693811"/>
                <a:gd name="connsiteX3" fmla="*/ 253235 w 427054"/>
                <a:gd name="connsiteY3" fmla="*/ 87103 h 693811"/>
                <a:gd name="connsiteX4" fmla="*/ 193763 w 427054"/>
                <a:gd name="connsiteY4" fmla="*/ 228589 h 693811"/>
                <a:gd name="connsiteX5" fmla="*/ 189446 w 427054"/>
                <a:gd name="connsiteY5" fmla="*/ 244416 h 693811"/>
                <a:gd name="connsiteX6" fmla="*/ 297838 w 427054"/>
                <a:gd name="connsiteY6" fmla="*/ 198373 h 693811"/>
                <a:gd name="connsiteX7" fmla="*/ 344361 w 427054"/>
                <a:gd name="connsiteY7" fmla="*/ 178709 h 693811"/>
                <a:gd name="connsiteX8" fmla="*/ 399996 w 427054"/>
                <a:gd name="connsiteY8" fmla="*/ 138422 h 693811"/>
                <a:gd name="connsiteX9" fmla="*/ 417262 w 427054"/>
                <a:gd name="connsiteY9" fmla="*/ 126911 h 693811"/>
                <a:gd name="connsiteX10" fmla="*/ 425895 w 427054"/>
                <a:gd name="connsiteY10" fmla="*/ 286142 h 693811"/>
                <a:gd name="connsiteX11" fmla="*/ 388005 w 427054"/>
                <a:gd name="connsiteY11" fmla="*/ 518274 h 693811"/>
                <a:gd name="connsiteX12" fmla="*/ 347718 w 427054"/>
                <a:gd name="connsiteY12" fmla="*/ 571990 h 693811"/>
                <a:gd name="connsiteX13" fmla="*/ 165466 w 427054"/>
                <a:gd name="connsiteY13" fmla="*/ 693811 h 693811"/>
                <a:gd name="connsiteX14" fmla="*/ 0 w 427054"/>
                <a:gd name="connsiteY14" fmla="*/ 43459 h 693811"/>
                <a:gd name="connsiteX15" fmla="*/ 134291 w 427054"/>
                <a:gd name="connsiteY15" fmla="*/ 294 h 693811"/>
                <a:gd name="connsiteX0" fmla="*/ 134291 w 427054"/>
                <a:gd name="connsiteY0" fmla="*/ 294 h 652567"/>
                <a:gd name="connsiteX1" fmla="*/ 167384 w 427054"/>
                <a:gd name="connsiteY1" fmla="*/ 14682 h 652567"/>
                <a:gd name="connsiteX2" fmla="*/ 249398 w 427054"/>
                <a:gd name="connsiteY2" fmla="*/ 50173 h 652567"/>
                <a:gd name="connsiteX3" fmla="*/ 253235 w 427054"/>
                <a:gd name="connsiteY3" fmla="*/ 87103 h 652567"/>
                <a:gd name="connsiteX4" fmla="*/ 193763 w 427054"/>
                <a:gd name="connsiteY4" fmla="*/ 228589 h 652567"/>
                <a:gd name="connsiteX5" fmla="*/ 189446 w 427054"/>
                <a:gd name="connsiteY5" fmla="*/ 244416 h 652567"/>
                <a:gd name="connsiteX6" fmla="*/ 297838 w 427054"/>
                <a:gd name="connsiteY6" fmla="*/ 198373 h 652567"/>
                <a:gd name="connsiteX7" fmla="*/ 344361 w 427054"/>
                <a:gd name="connsiteY7" fmla="*/ 178709 h 652567"/>
                <a:gd name="connsiteX8" fmla="*/ 399996 w 427054"/>
                <a:gd name="connsiteY8" fmla="*/ 138422 h 652567"/>
                <a:gd name="connsiteX9" fmla="*/ 417262 w 427054"/>
                <a:gd name="connsiteY9" fmla="*/ 126911 h 652567"/>
                <a:gd name="connsiteX10" fmla="*/ 425895 w 427054"/>
                <a:gd name="connsiteY10" fmla="*/ 286142 h 652567"/>
                <a:gd name="connsiteX11" fmla="*/ 388005 w 427054"/>
                <a:gd name="connsiteY11" fmla="*/ 518274 h 652567"/>
                <a:gd name="connsiteX12" fmla="*/ 347718 w 427054"/>
                <a:gd name="connsiteY12" fmla="*/ 571990 h 652567"/>
                <a:gd name="connsiteX13" fmla="*/ 220770 w 427054"/>
                <a:gd name="connsiteY13" fmla="*/ 652567 h 652567"/>
                <a:gd name="connsiteX14" fmla="*/ 0 w 427054"/>
                <a:gd name="connsiteY14" fmla="*/ 43459 h 652567"/>
                <a:gd name="connsiteX15" fmla="*/ 134291 w 427054"/>
                <a:gd name="connsiteY15" fmla="*/ 294 h 652567"/>
                <a:gd name="connsiteX0" fmla="*/ 134291 w 427054"/>
                <a:gd name="connsiteY0" fmla="*/ 294 h 652567"/>
                <a:gd name="connsiteX1" fmla="*/ 167384 w 427054"/>
                <a:gd name="connsiteY1" fmla="*/ 14682 h 652567"/>
                <a:gd name="connsiteX2" fmla="*/ 249398 w 427054"/>
                <a:gd name="connsiteY2" fmla="*/ 50173 h 652567"/>
                <a:gd name="connsiteX3" fmla="*/ 253235 w 427054"/>
                <a:gd name="connsiteY3" fmla="*/ 87103 h 652567"/>
                <a:gd name="connsiteX4" fmla="*/ 193763 w 427054"/>
                <a:gd name="connsiteY4" fmla="*/ 228589 h 652567"/>
                <a:gd name="connsiteX5" fmla="*/ 189446 w 427054"/>
                <a:gd name="connsiteY5" fmla="*/ 244416 h 652567"/>
                <a:gd name="connsiteX6" fmla="*/ 297838 w 427054"/>
                <a:gd name="connsiteY6" fmla="*/ 198373 h 652567"/>
                <a:gd name="connsiteX7" fmla="*/ 344361 w 427054"/>
                <a:gd name="connsiteY7" fmla="*/ 178709 h 652567"/>
                <a:gd name="connsiteX8" fmla="*/ 399996 w 427054"/>
                <a:gd name="connsiteY8" fmla="*/ 138422 h 652567"/>
                <a:gd name="connsiteX9" fmla="*/ 417262 w 427054"/>
                <a:gd name="connsiteY9" fmla="*/ 126911 h 652567"/>
                <a:gd name="connsiteX10" fmla="*/ 425895 w 427054"/>
                <a:gd name="connsiteY10" fmla="*/ 286142 h 652567"/>
                <a:gd name="connsiteX11" fmla="*/ 388005 w 427054"/>
                <a:gd name="connsiteY11" fmla="*/ 518274 h 652567"/>
                <a:gd name="connsiteX12" fmla="*/ 347718 w 427054"/>
                <a:gd name="connsiteY12" fmla="*/ 571990 h 652567"/>
                <a:gd name="connsiteX13" fmla="*/ 220770 w 427054"/>
                <a:gd name="connsiteY13" fmla="*/ 652567 h 652567"/>
                <a:gd name="connsiteX14" fmla="*/ 0 w 427054"/>
                <a:gd name="connsiteY14" fmla="*/ 43459 h 652567"/>
                <a:gd name="connsiteX15" fmla="*/ 134291 w 427054"/>
                <a:gd name="connsiteY15" fmla="*/ 294 h 652567"/>
                <a:gd name="connsiteX0" fmla="*/ 134291 w 427054"/>
                <a:gd name="connsiteY0" fmla="*/ 294 h 652567"/>
                <a:gd name="connsiteX1" fmla="*/ 167384 w 427054"/>
                <a:gd name="connsiteY1" fmla="*/ 14682 h 652567"/>
                <a:gd name="connsiteX2" fmla="*/ 249398 w 427054"/>
                <a:gd name="connsiteY2" fmla="*/ 50173 h 652567"/>
                <a:gd name="connsiteX3" fmla="*/ 253235 w 427054"/>
                <a:gd name="connsiteY3" fmla="*/ 87103 h 652567"/>
                <a:gd name="connsiteX4" fmla="*/ 193763 w 427054"/>
                <a:gd name="connsiteY4" fmla="*/ 228589 h 652567"/>
                <a:gd name="connsiteX5" fmla="*/ 189446 w 427054"/>
                <a:gd name="connsiteY5" fmla="*/ 244416 h 652567"/>
                <a:gd name="connsiteX6" fmla="*/ 297838 w 427054"/>
                <a:gd name="connsiteY6" fmla="*/ 198373 h 652567"/>
                <a:gd name="connsiteX7" fmla="*/ 344361 w 427054"/>
                <a:gd name="connsiteY7" fmla="*/ 178709 h 652567"/>
                <a:gd name="connsiteX8" fmla="*/ 399996 w 427054"/>
                <a:gd name="connsiteY8" fmla="*/ 138422 h 652567"/>
                <a:gd name="connsiteX9" fmla="*/ 417262 w 427054"/>
                <a:gd name="connsiteY9" fmla="*/ 126911 h 652567"/>
                <a:gd name="connsiteX10" fmla="*/ 425895 w 427054"/>
                <a:gd name="connsiteY10" fmla="*/ 286142 h 652567"/>
                <a:gd name="connsiteX11" fmla="*/ 388005 w 427054"/>
                <a:gd name="connsiteY11" fmla="*/ 518274 h 652567"/>
                <a:gd name="connsiteX12" fmla="*/ 347718 w 427054"/>
                <a:gd name="connsiteY12" fmla="*/ 571990 h 652567"/>
                <a:gd name="connsiteX13" fmla="*/ 220770 w 427054"/>
                <a:gd name="connsiteY13" fmla="*/ 652567 h 652567"/>
                <a:gd name="connsiteX14" fmla="*/ 0 w 427054"/>
                <a:gd name="connsiteY14" fmla="*/ 43459 h 652567"/>
                <a:gd name="connsiteX15" fmla="*/ 134291 w 427054"/>
                <a:gd name="connsiteY15" fmla="*/ 294 h 652567"/>
                <a:gd name="connsiteX0" fmla="*/ 134291 w 427054"/>
                <a:gd name="connsiteY0" fmla="*/ 294 h 652567"/>
                <a:gd name="connsiteX1" fmla="*/ 167384 w 427054"/>
                <a:gd name="connsiteY1" fmla="*/ 14682 h 652567"/>
                <a:gd name="connsiteX2" fmla="*/ 249398 w 427054"/>
                <a:gd name="connsiteY2" fmla="*/ 50173 h 652567"/>
                <a:gd name="connsiteX3" fmla="*/ 253235 w 427054"/>
                <a:gd name="connsiteY3" fmla="*/ 87103 h 652567"/>
                <a:gd name="connsiteX4" fmla="*/ 193763 w 427054"/>
                <a:gd name="connsiteY4" fmla="*/ 228589 h 652567"/>
                <a:gd name="connsiteX5" fmla="*/ 189446 w 427054"/>
                <a:gd name="connsiteY5" fmla="*/ 244416 h 652567"/>
                <a:gd name="connsiteX6" fmla="*/ 297838 w 427054"/>
                <a:gd name="connsiteY6" fmla="*/ 198373 h 652567"/>
                <a:gd name="connsiteX7" fmla="*/ 344361 w 427054"/>
                <a:gd name="connsiteY7" fmla="*/ 178709 h 652567"/>
                <a:gd name="connsiteX8" fmla="*/ 399996 w 427054"/>
                <a:gd name="connsiteY8" fmla="*/ 138422 h 652567"/>
                <a:gd name="connsiteX9" fmla="*/ 417262 w 427054"/>
                <a:gd name="connsiteY9" fmla="*/ 126911 h 652567"/>
                <a:gd name="connsiteX10" fmla="*/ 425895 w 427054"/>
                <a:gd name="connsiteY10" fmla="*/ 286142 h 652567"/>
                <a:gd name="connsiteX11" fmla="*/ 388005 w 427054"/>
                <a:gd name="connsiteY11" fmla="*/ 518274 h 652567"/>
                <a:gd name="connsiteX12" fmla="*/ 347718 w 427054"/>
                <a:gd name="connsiteY12" fmla="*/ 571990 h 652567"/>
                <a:gd name="connsiteX13" fmla="*/ 220770 w 427054"/>
                <a:gd name="connsiteY13" fmla="*/ 652567 h 652567"/>
                <a:gd name="connsiteX14" fmla="*/ 0 w 427054"/>
                <a:gd name="connsiteY14" fmla="*/ 43459 h 652567"/>
                <a:gd name="connsiteX15" fmla="*/ 134291 w 427054"/>
                <a:gd name="connsiteY15" fmla="*/ 294 h 652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7054" h="652567">
                  <a:moveTo>
                    <a:pt x="134291" y="294"/>
                  </a:moveTo>
                  <a:cubicBezTo>
                    <a:pt x="145322" y="5090"/>
                    <a:pt x="155394" y="12764"/>
                    <a:pt x="167384" y="14682"/>
                  </a:cubicBezTo>
                  <a:cubicBezTo>
                    <a:pt x="198559" y="17560"/>
                    <a:pt x="223499" y="34826"/>
                    <a:pt x="249398" y="50173"/>
                  </a:cubicBezTo>
                  <a:cubicBezTo>
                    <a:pt x="264266" y="58807"/>
                    <a:pt x="258510" y="74154"/>
                    <a:pt x="253235" y="87103"/>
                  </a:cubicBezTo>
                  <a:cubicBezTo>
                    <a:pt x="234050" y="134585"/>
                    <a:pt x="212947" y="181107"/>
                    <a:pt x="193763" y="228589"/>
                  </a:cubicBezTo>
                  <a:cubicBezTo>
                    <a:pt x="191844" y="232905"/>
                    <a:pt x="189446" y="236742"/>
                    <a:pt x="189446" y="244416"/>
                  </a:cubicBezTo>
                  <a:cubicBezTo>
                    <a:pt x="227336" y="230027"/>
                    <a:pt x="262347" y="213241"/>
                    <a:pt x="297838" y="198373"/>
                  </a:cubicBezTo>
                  <a:cubicBezTo>
                    <a:pt x="313186" y="192138"/>
                    <a:pt x="328534" y="183985"/>
                    <a:pt x="344361" y="178709"/>
                  </a:cubicBezTo>
                  <a:cubicBezTo>
                    <a:pt x="366902" y="171035"/>
                    <a:pt x="385128" y="157127"/>
                    <a:pt x="399996" y="138422"/>
                  </a:cubicBezTo>
                  <a:cubicBezTo>
                    <a:pt x="404312" y="133146"/>
                    <a:pt x="406230" y="122595"/>
                    <a:pt x="417262" y="126911"/>
                  </a:cubicBezTo>
                  <a:cubicBezTo>
                    <a:pt x="419180" y="180148"/>
                    <a:pt x="430691" y="232905"/>
                    <a:pt x="425895" y="286142"/>
                  </a:cubicBezTo>
                  <a:cubicBezTo>
                    <a:pt x="418701" y="364319"/>
                    <a:pt x="419180" y="443934"/>
                    <a:pt x="388005" y="518274"/>
                  </a:cubicBezTo>
                  <a:cubicBezTo>
                    <a:pt x="378893" y="539377"/>
                    <a:pt x="375591" y="549608"/>
                    <a:pt x="347718" y="571990"/>
                  </a:cubicBezTo>
                  <a:cubicBezTo>
                    <a:pt x="319845" y="594372"/>
                    <a:pt x="277364" y="619474"/>
                    <a:pt x="220770" y="652567"/>
                  </a:cubicBezTo>
                  <a:cubicBezTo>
                    <a:pt x="145016" y="464143"/>
                    <a:pt x="91357" y="271381"/>
                    <a:pt x="0" y="43459"/>
                  </a:cubicBezTo>
                  <a:cubicBezTo>
                    <a:pt x="479" y="40581"/>
                    <a:pt x="128056" y="-4023"/>
                    <a:pt x="134291" y="294"/>
                  </a:cubicBezTo>
                  <a:close/>
                </a:path>
              </a:pathLst>
            </a:custGeom>
            <a:solidFill>
              <a:schemeClr val="accent4"/>
            </a:solidFill>
            <a:ln w="4795" cap="flat">
              <a:noFill/>
              <a:prstDash val="solid"/>
              <a:miter/>
            </a:ln>
          </p:spPr>
          <p:txBody>
            <a:bodyPr rtlCol="0" anchor="ctr"/>
            <a:lstStyle/>
            <a:p>
              <a:endParaRPr lang="en-US" dirty="0"/>
            </a:p>
          </p:txBody>
        </p:sp>
        <p:sp>
          <p:nvSpPr>
            <p:cNvPr id="54" name="Freeform: Shape 15">
              <a:extLst>
                <a:ext uri="{FF2B5EF4-FFF2-40B4-BE49-F238E27FC236}">
                  <a16:creationId xmlns:a16="http://schemas.microsoft.com/office/drawing/2014/main" id="{789E6DD2-F1A3-4E2E-AC34-340634827704}"/>
                </a:ext>
              </a:extLst>
            </p:cNvPr>
            <p:cNvSpPr/>
            <p:nvPr/>
          </p:nvSpPr>
          <p:spPr>
            <a:xfrm>
              <a:off x="8546810" y="3666998"/>
              <a:ext cx="298317" cy="279641"/>
            </a:xfrm>
            <a:custGeom>
              <a:avLst/>
              <a:gdLst>
                <a:gd name="connsiteX0" fmla="*/ 155874 w 298317"/>
                <a:gd name="connsiteY0" fmla="*/ 226405 h 279641"/>
                <a:gd name="connsiteX1" fmla="*/ 128536 w 298317"/>
                <a:gd name="connsiteY1" fmla="*/ 133840 h 279641"/>
                <a:gd name="connsiteX2" fmla="*/ 0 w 298317"/>
                <a:gd name="connsiteY2" fmla="*/ 67654 h 279641"/>
                <a:gd name="connsiteX3" fmla="*/ 10072 w 298317"/>
                <a:gd name="connsiteY3" fmla="*/ 58061 h 279641"/>
                <a:gd name="connsiteX4" fmla="*/ 200478 w 298317"/>
                <a:gd name="connsiteY4" fmla="*/ 2426 h 279641"/>
                <a:gd name="connsiteX5" fmla="*/ 261388 w 298317"/>
                <a:gd name="connsiteY5" fmla="*/ 8182 h 279641"/>
                <a:gd name="connsiteX6" fmla="*/ 298318 w 298317"/>
                <a:gd name="connsiteY6" fmla="*/ 49908 h 279641"/>
                <a:gd name="connsiteX7" fmla="*/ 231172 w 298317"/>
                <a:gd name="connsiteY7" fmla="*/ 147749 h 279641"/>
                <a:gd name="connsiteX8" fmla="*/ 163547 w 298317"/>
                <a:gd name="connsiteY8" fmla="*/ 242712 h 279641"/>
                <a:gd name="connsiteX9" fmla="*/ 132373 w 298317"/>
                <a:gd name="connsiteY9" fmla="*/ 279642 h 279641"/>
                <a:gd name="connsiteX10" fmla="*/ 155874 w 298317"/>
                <a:gd name="connsiteY10" fmla="*/ 226405 h 27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8317" h="279641">
                  <a:moveTo>
                    <a:pt x="155874" y="226405"/>
                  </a:moveTo>
                  <a:cubicBezTo>
                    <a:pt x="188487" y="165494"/>
                    <a:pt x="188487" y="165015"/>
                    <a:pt x="128536" y="133840"/>
                  </a:cubicBezTo>
                  <a:cubicBezTo>
                    <a:pt x="85371" y="111298"/>
                    <a:pt x="42206" y="89236"/>
                    <a:pt x="0" y="67654"/>
                  </a:cubicBezTo>
                  <a:cubicBezTo>
                    <a:pt x="0" y="59021"/>
                    <a:pt x="6235" y="59500"/>
                    <a:pt x="10072" y="58061"/>
                  </a:cubicBezTo>
                  <a:cubicBezTo>
                    <a:pt x="73381" y="39357"/>
                    <a:pt x="137169" y="21131"/>
                    <a:pt x="200478" y="2426"/>
                  </a:cubicBezTo>
                  <a:cubicBezTo>
                    <a:pt x="222060" y="-3808"/>
                    <a:pt x="241245" y="3386"/>
                    <a:pt x="261388" y="8182"/>
                  </a:cubicBezTo>
                  <a:cubicBezTo>
                    <a:pt x="276256" y="19693"/>
                    <a:pt x="293522" y="29285"/>
                    <a:pt x="298318" y="49908"/>
                  </a:cubicBezTo>
                  <a:cubicBezTo>
                    <a:pt x="275776" y="82521"/>
                    <a:pt x="253714" y="115135"/>
                    <a:pt x="231172" y="147749"/>
                  </a:cubicBezTo>
                  <a:cubicBezTo>
                    <a:pt x="209110" y="179882"/>
                    <a:pt x="186569" y="211537"/>
                    <a:pt x="163547" y="242712"/>
                  </a:cubicBezTo>
                  <a:cubicBezTo>
                    <a:pt x="159711" y="247987"/>
                    <a:pt x="147240" y="264294"/>
                    <a:pt x="132373" y="279642"/>
                  </a:cubicBezTo>
                  <a:cubicBezTo>
                    <a:pt x="124219" y="266212"/>
                    <a:pt x="151077" y="235038"/>
                    <a:pt x="155874" y="226405"/>
                  </a:cubicBezTo>
                  <a:close/>
                </a:path>
              </a:pathLst>
            </a:custGeom>
            <a:solidFill>
              <a:srgbClr val="FEFEFD"/>
            </a:solidFill>
            <a:ln w="4795" cap="flat">
              <a:noFill/>
              <a:prstDash val="solid"/>
              <a:miter/>
            </a:ln>
          </p:spPr>
          <p:txBody>
            <a:bodyPr rtlCol="0" anchor="ctr"/>
            <a:lstStyle/>
            <a:p>
              <a:endParaRPr lang="en-US"/>
            </a:p>
          </p:txBody>
        </p:sp>
        <p:sp>
          <p:nvSpPr>
            <p:cNvPr id="55" name="Freeform: Shape 16">
              <a:extLst>
                <a:ext uri="{FF2B5EF4-FFF2-40B4-BE49-F238E27FC236}">
                  <a16:creationId xmlns:a16="http://schemas.microsoft.com/office/drawing/2014/main" id="{E8E14050-49B1-4E79-8D3F-7747491F270F}"/>
                </a:ext>
              </a:extLst>
            </p:cNvPr>
            <p:cNvSpPr/>
            <p:nvPr/>
          </p:nvSpPr>
          <p:spPr>
            <a:xfrm>
              <a:off x="8711317" y="3973435"/>
              <a:ext cx="252398" cy="245234"/>
            </a:xfrm>
            <a:custGeom>
              <a:avLst/>
              <a:gdLst>
                <a:gd name="connsiteX0" fmla="*/ 249877 w 252398"/>
                <a:gd name="connsiteY0" fmla="*/ 117567 h 245234"/>
                <a:gd name="connsiteX1" fmla="*/ 171700 w 252398"/>
                <a:gd name="connsiteY1" fmla="*/ 179437 h 245234"/>
                <a:gd name="connsiteX2" fmla="*/ 33093 w 252398"/>
                <a:gd name="connsiteY2" fmla="*/ 238429 h 245234"/>
                <a:gd name="connsiteX3" fmla="*/ 7674 w 252398"/>
                <a:gd name="connsiteY3" fmla="*/ 244664 h 245234"/>
                <a:gd name="connsiteX4" fmla="*/ 45083 w 252398"/>
                <a:gd name="connsiteY4" fmla="*/ 154977 h 245234"/>
                <a:gd name="connsiteX5" fmla="*/ 81054 w 252398"/>
                <a:gd name="connsiteY5" fmla="*/ 71524 h 245234"/>
                <a:gd name="connsiteX6" fmla="*/ 68105 w 252398"/>
                <a:gd name="connsiteY6" fmla="*/ 39390 h 245234"/>
                <a:gd name="connsiteX7" fmla="*/ 0 w 252398"/>
                <a:gd name="connsiteY7" fmla="*/ 4858 h 245234"/>
                <a:gd name="connsiteX8" fmla="*/ 22062 w 252398"/>
                <a:gd name="connsiteY8" fmla="*/ 1981 h 245234"/>
                <a:gd name="connsiteX9" fmla="*/ 248438 w 252398"/>
                <a:gd name="connsiteY9" fmla="*/ 65289 h 245234"/>
                <a:gd name="connsiteX10" fmla="*/ 249877 w 252398"/>
                <a:gd name="connsiteY10" fmla="*/ 117567 h 245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2398" h="245234">
                  <a:moveTo>
                    <a:pt x="249877" y="117567"/>
                  </a:moveTo>
                  <a:cubicBezTo>
                    <a:pt x="233091" y="149701"/>
                    <a:pt x="204794" y="166487"/>
                    <a:pt x="171700" y="179437"/>
                  </a:cubicBezTo>
                  <a:cubicBezTo>
                    <a:pt x="125178" y="197662"/>
                    <a:pt x="79615" y="218765"/>
                    <a:pt x="33093" y="238429"/>
                  </a:cubicBezTo>
                  <a:cubicBezTo>
                    <a:pt x="25899" y="241307"/>
                    <a:pt x="19664" y="247062"/>
                    <a:pt x="7674" y="244664"/>
                  </a:cubicBezTo>
                  <a:cubicBezTo>
                    <a:pt x="20143" y="214449"/>
                    <a:pt x="32613" y="184713"/>
                    <a:pt x="45083" y="154977"/>
                  </a:cubicBezTo>
                  <a:cubicBezTo>
                    <a:pt x="56594" y="127159"/>
                    <a:pt x="67146" y="98383"/>
                    <a:pt x="81054" y="71524"/>
                  </a:cubicBezTo>
                  <a:cubicBezTo>
                    <a:pt x="90167" y="53779"/>
                    <a:pt x="84411" y="46585"/>
                    <a:pt x="68105" y="39390"/>
                  </a:cubicBezTo>
                  <a:cubicBezTo>
                    <a:pt x="45083" y="28839"/>
                    <a:pt x="22541" y="16369"/>
                    <a:pt x="0" y="4858"/>
                  </a:cubicBezTo>
                  <a:cubicBezTo>
                    <a:pt x="6714" y="-2336"/>
                    <a:pt x="14868" y="62"/>
                    <a:pt x="22062" y="1981"/>
                  </a:cubicBezTo>
                  <a:cubicBezTo>
                    <a:pt x="97361" y="23084"/>
                    <a:pt x="172660" y="44187"/>
                    <a:pt x="248438" y="65289"/>
                  </a:cubicBezTo>
                  <a:cubicBezTo>
                    <a:pt x="256112" y="83515"/>
                    <a:pt x="250357" y="100781"/>
                    <a:pt x="249877" y="117567"/>
                  </a:cubicBezTo>
                  <a:close/>
                </a:path>
              </a:pathLst>
            </a:custGeom>
            <a:solidFill>
              <a:srgbClr val="FDFEFD"/>
            </a:solidFill>
            <a:ln w="4795" cap="flat">
              <a:noFill/>
              <a:prstDash val="solid"/>
              <a:miter/>
            </a:ln>
          </p:spPr>
          <p:txBody>
            <a:bodyPr rtlCol="0" anchor="ctr"/>
            <a:lstStyle/>
            <a:p>
              <a:endParaRPr lang="en-US"/>
            </a:p>
          </p:txBody>
        </p:sp>
        <p:sp>
          <p:nvSpPr>
            <p:cNvPr id="56" name="Freeform: Shape 17">
              <a:extLst>
                <a:ext uri="{FF2B5EF4-FFF2-40B4-BE49-F238E27FC236}">
                  <a16:creationId xmlns:a16="http://schemas.microsoft.com/office/drawing/2014/main" id="{F570DABC-3CE8-4985-A7FE-DBC47EFC0AAA}"/>
                </a:ext>
              </a:extLst>
            </p:cNvPr>
            <p:cNvSpPr/>
            <p:nvPr/>
          </p:nvSpPr>
          <p:spPr>
            <a:xfrm>
              <a:off x="8525228" y="3893403"/>
              <a:ext cx="177456" cy="119423"/>
            </a:xfrm>
            <a:custGeom>
              <a:avLst/>
              <a:gdLst>
                <a:gd name="connsiteX0" fmla="*/ 177456 w 177456"/>
                <a:gd name="connsiteY0" fmla="*/ 0 h 119423"/>
                <a:gd name="connsiteX1" fmla="*/ 153476 w 177456"/>
                <a:gd name="connsiteY1" fmla="*/ 71462 h 119423"/>
                <a:gd name="connsiteX2" fmla="*/ 88728 w 177456"/>
                <a:gd name="connsiteY2" fmla="*/ 93045 h 119423"/>
                <a:gd name="connsiteX3" fmla="*/ 19184 w 177456"/>
                <a:gd name="connsiteY3" fmla="*/ 119423 h 119423"/>
                <a:gd name="connsiteX4" fmla="*/ 0 w 177456"/>
                <a:gd name="connsiteY4" fmla="*/ 70023 h 119423"/>
                <a:gd name="connsiteX5" fmla="*/ 10551 w 177456"/>
                <a:gd name="connsiteY5" fmla="*/ 56594 h 119423"/>
                <a:gd name="connsiteX6" fmla="*/ 177456 w 177456"/>
                <a:gd name="connsiteY6" fmla="*/ 0 h 119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456" h="119423">
                  <a:moveTo>
                    <a:pt x="177456" y="0"/>
                  </a:moveTo>
                  <a:cubicBezTo>
                    <a:pt x="174099" y="9592"/>
                    <a:pt x="146281" y="53716"/>
                    <a:pt x="153476" y="71462"/>
                  </a:cubicBezTo>
                  <a:cubicBezTo>
                    <a:pt x="129495" y="81054"/>
                    <a:pt x="110311" y="84891"/>
                    <a:pt x="88728" y="93045"/>
                  </a:cubicBezTo>
                  <a:cubicBezTo>
                    <a:pt x="65706" y="101678"/>
                    <a:pt x="42206" y="110790"/>
                    <a:pt x="19184" y="119423"/>
                  </a:cubicBezTo>
                  <a:cubicBezTo>
                    <a:pt x="12949" y="104555"/>
                    <a:pt x="6715" y="84891"/>
                    <a:pt x="0" y="70023"/>
                  </a:cubicBezTo>
                  <a:cubicBezTo>
                    <a:pt x="0" y="62829"/>
                    <a:pt x="2398" y="58992"/>
                    <a:pt x="10551" y="56594"/>
                  </a:cubicBezTo>
                  <a:cubicBezTo>
                    <a:pt x="67146" y="40287"/>
                    <a:pt x="120382" y="14388"/>
                    <a:pt x="177456" y="0"/>
                  </a:cubicBezTo>
                  <a:close/>
                </a:path>
              </a:pathLst>
            </a:custGeom>
            <a:solidFill>
              <a:schemeClr val="accent4">
                <a:lumMod val="75000"/>
              </a:schemeClr>
            </a:solidFill>
            <a:ln w="4795" cap="flat">
              <a:noFill/>
              <a:prstDash val="solid"/>
              <a:miter/>
            </a:ln>
          </p:spPr>
          <p:txBody>
            <a:bodyPr rtlCol="0" anchor="ctr"/>
            <a:lstStyle/>
            <a:p>
              <a:endParaRPr lang="en-US" dirty="0"/>
            </a:p>
          </p:txBody>
        </p:sp>
        <p:sp>
          <p:nvSpPr>
            <p:cNvPr id="57" name="Freeform: Shape 18">
              <a:extLst>
                <a:ext uri="{FF2B5EF4-FFF2-40B4-BE49-F238E27FC236}">
                  <a16:creationId xmlns:a16="http://schemas.microsoft.com/office/drawing/2014/main" id="{EA4E1D61-9386-4422-A9FB-0B934375D3A9}"/>
                </a:ext>
              </a:extLst>
            </p:cNvPr>
            <p:cNvSpPr/>
            <p:nvPr/>
          </p:nvSpPr>
          <p:spPr>
            <a:xfrm>
              <a:off x="8677173" y="3892923"/>
              <a:ext cx="32704" cy="53716"/>
            </a:xfrm>
            <a:custGeom>
              <a:avLst/>
              <a:gdLst>
                <a:gd name="connsiteX0" fmla="*/ 32705 w 32704"/>
                <a:gd name="connsiteY0" fmla="*/ 16786 h 53716"/>
                <a:gd name="connsiteX1" fmla="*/ 1530 w 32704"/>
                <a:gd name="connsiteY1" fmla="*/ 53716 h 53716"/>
                <a:gd name="connsiteX2" fmla="*/ 25031 w 32704"/>
                <a:gd name="connsiteY2" fmla="*/ 0 h 53716"/>
              </a:gdLst>
              <a:ahLst/>
              <a:cxnLst>
                <a:cxn ang="0">
                  <a:pos x="connsiteX0" y="connsiteY0"/>
                </a:cxn>
                <a:cxn ang="0">
                  <a:pos x="connsiteX1" y="connsiteY1"/>
                </a:cxn>
                <a:cxn ang="0">
                  <a:pos x="connsiteX2" y="connsiteY2"/>
                </a:cxn>
              </a:cxnLst>
              <a:rect l="l" t="t" r="r" b="b"/>
              <a:pathLst>
                <a:path w="32704" h="53716">
                  <a:moveTo>
                    <a:pt x="32705" y="16786"/>
                  </a:moveTo>
                  <a:cubicBezTo>
                    <a:pt x="28868" y="22062"/>
                    <a:pt x="18316" y="41246"/>
                    <a:pt x="1530" y="53716"/>
                  </a:cubicBezTo>
                  <a:cubicBezTo>
                    <a:pt x="-6623" y="40287"/>
                    <a:pt x="20235" y="9112"/>
                    <a:pt x="25031" y="0"/>
                  </a:cubicBezTo>
                </a:path>
              </a:pathLst>
            </a:custGeom>
            <a:solidFill>
              <a:srgbClr val="FEFEFD"/>
            </a:solidFill>
            <a:ln w="4795" cap="flat">
              <a:noFill/>
              <a:prstDash val="solid"/>
              <a:miter/>
            </a:ln>
          </p:spPr>
          <p:txBody>
            <a:bodyPr rtlCol="0" anchor="ctr"/>
            <a:lstStyle/>
            <a:p>
              <a:endParaRPr lang="en-US"/>
            </a:p>
          </p:txBody>
        </p:sp>
      </p:grpSp>
    </p:spTree>
    <p:extLst>
      <p:ext uri="{BB962C8B-B14F-4D97-AF65-F5344CB8AC3E}">
        <p14:creationId xmlns:p14="http://schemas.microsoft.com/office/powerpoint/2010/main" val="15977154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5CE6DC-AD26-48F1-8965-5D880A2F2288}"/>
              </a:ext>
            </a:extLst>
          </p:cNvPr>
          <p:cNvSpPr>
            <a:spLocks noGrp="1"/>
          </p:cNvSpPr>
          <p:nvPr>
            <p:ph type="body" sz="quarter" idx="10"/>
          </p:nvPr>
        </p:nvSpPr>
        <p:spPr/>
        <p:txBody>
          <a:bodyPr/>
          <a:lstStyle/>
          <a:p>
            <a:r>
              <a:rPr lang="en-US" dirty="0"/>
              <a:t>Fully Editable Shapes</a:t>
            </a:r>
          </a:p>
        </p:txBody>
      </p:sp>
      <p:grpSp>
        <p:nvGrpSpPr>
          <p:cNvPr id="3" name="Graphic 14">
            <a:extLst>
              <a:ext uri="{FF2B5EF4-FFF2-40B4-BE49-F238E27FC236}">
                <a16:creationId xmlns:a16="http://schemas.microsoft.com/office/drawing/2014/main" id="{6AA698E4-4939-4FE6-969F-3AD5479561BC}"/>
              </a:ext>
            </a:extLst>
          </p:cNvPr>
          <p:cNvGrpSpPr/>
          <p:nvPr/>
        </p:nvGrpSpPr>
        <p:grpSpPr>
          <a:xfrm>
            <a:off x="3776983" y="2278013"/>
            <a:ext cx="4163973" cy="3275036"/>
            <a:chOff x="2444748" y="555045"/>
            <a:chExt cx="7282048" cy="5727454"/>
          </a:xfrm>
        </p:grpSpPr>
        <p:sp>
          <p:nvSpPr>
            <p:cNvPr id="4" name="Freeform: Shape 5">
              <a:extLst>
                <a:ext uri="{FF2B5EF4-FFF2-40B4-BE49-F238E27FC236}">
                  <a16:creationId xmlns:a16="http://schemas.microsoft.com/office/drawing/2014/main" id="{F3D810AC-2159-4B1A-99C2-A1878B4FF53C}"/>
                </a:ext>
              </a:extLst>
            </p:cNvPr>
            <p:cNvSpPr/>
            <p:nvPr/>
          </p:nvSpPr>
          <p:spPr>
            <a:xfrm>
              <a:off x="4964693" y="5443837"/>
              <a:ext cx="2168250" cy="818208"/>
            </a:xfrm>
            <a:custGeom>
              <a:avLst/>
              <a:gdLst>
                <a:gd name="connsiteX0" fmla="*/ 1941333 w 2168250"/>
                <a:gd name="connsiteY0" fmla="*/ 525699 h 818207"/>
                <a:gd name="connsiteX1" fmla="*/ 1785874 w 2168250"/>
                <a:gd name="connsiteY1" fmla="*/ 30683 h 818207"/>
                <a:gd name="connsiteX2" fmla="*/ 1114943 w 2168250"/>
                <a:gd name="connsiteY2" fmla="*/ 30683 h 818207"/>
                <a:gd name="connsiteX3" fmla="*/ 1065851 w 2168250"/>
                <a:gd name="connsiteY3" fmla="*/ 30683 h 818207"/>
                <a:gd name="connsiteX4" fmla="*/ 390830 w 2168250"/>
                <a:gd name="connsiteY4" fmla="*/ 30683 h 818207"/>
                <a:gd name="connsiteX5" fmla="*/ 235370 w 2168250"/>
                <a:gd name="connsiteY5" fmla="*/ 525699 h 818207"/>
                <a:gd name="connsiteX6" fmla="*/ 259916 w 2168250"/>
                <a:gd name="connsiteY6" fmla="*/ 816162 h 818207"/>
                <a:gd name="connsiteX7" fmla="*/ 1065851 w 2168250"/>
                <a:gd name="connsiteY7" fmla="*/ 816162 h 818207"/>
                <a:gd name="connsiteX8" fmla="*/ 1114943 w 2168250"/>
                <a:gd name="connsiteY8" fmla="*/ 816162 h 818207"/>
                <a:gd name="connsiteX9" fmla="*/ 1920878 w 2168250"/>
                <a:gd name="connsiteY9" fmla="*/ 816162 h 818207"/>
                <a:gd name="connsiteX10" fmla="*/ 1941333 w 2168250"/>
                <a:gd name="connsiteY10" fmla="*/ 525699 h 818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8250" h="818207">
                  <a:moveTo>
                    <a:pt x="1941333" y="525699"/>
                  </a:moveTo>
                  <a:cubicBezTo>
                    <a:pt x="1789965" y="370239"/>
                    <a:pt x="1785874" y="30683"/>
                    <a:pt x="1785874" y="30683"/>
                  </a:cubicBezTo>
                  <a:lnTo>
                    <a:pt x="1114943" y="30683"/>
                  </a:lnTo>
                  <a:lnTo>
                    <a:pt x="1065851" y="30683"/>
                  </a:lnTo>
                  <a:lnTo>
                    <a:pt x="390830" y="30683"/>
                  </a:lnTo>
                  <a:cubicBezTo>
                    <a:pt x="390830" y="30683"/>
                    <a:pt x="386739" y="366148"/>
                    <a:pt x="235370" y="525699"/>
                  </a:cubicBezTo>
                  <a:cubicBezTo>
                    <a:pt x="84002" y="681158"/>
                    <a:pt x="-149188" y="816162"/>
                    <a:pt x="259916" y="816162"/>
                  </a:cubicBezTo>
                  <a:cubicBezTo>
                    <a:pt x="587199" y="816162"/>
                    <a:pt x="939029" y="816162"/>
                    <a:pt x="1065851" y="816162"/>
                  </a:cubicBezTo>
                  <a:cubicBezTo>
                    <a:pt x="1098579" y="816162"/>
                    <a:pt x="1114943" y="816162"/>
                    <a:pt x="1114943" y="816162"/>
                  </a:cubicBezTo>
                  <a:cubicBezTo>
                    <a:pt x="1245857" y="816162"/>
                    <a:pt x="1597686" y="816162"/>
                    <a:pt x="1920878" y="816162"/>
                  </a:cubicBezTo>
                  <a:cubicBezTo>
                    <a:pt x="2329982" y="816162"/>
                    <a:pt x="2092702" y="681158"/>
                    <a:pt x="1941333" y="525699"/>
                  </a:cubicBezTo>
                  <a:close/>
                </a:path>
              </a:pathLst>
            </a:custGeom>
            <a:gradFill>
              <a:gsLst>
                <a:gs pos="0">
                  <a:schemeClr val="bg1">
                    <a:lumMod val="75000"/>
                  </a:schemeClr>
                </a:gs>
                <a:gs pos="53000">
                  <a:schemeClr val="bg1">
                    <a:lumMod val="85000"/>
                  </a:schemeClr>
                </a:gs>
                <a:gs pos="83000">
                  <a:schemeClr val="bg1">
                    <a:lumMod val="75000"/>
                  </a:schemeClr>
                </a:gs>
                <a:gs pos="100000">
                  <a:schemeClr val="bg1">
                    <a:lumMod val="75000"/>
                  </a:schemeClr>
                </a:gs>
              </a:gsLst>
              <a:lin ang="16200000" scaled="0"/>
            </a:gradFill>
            <a:ln w="9525" cap="flat">
              <a:noFill/>
              <a:prstDash val="solid"/>
              <a:miter/>
            </a:ln>
          </p:spPr>
          <p:txBody>
            <a:bodyPr rtlCol="0" anchor="ctr"/>
            <a:lstStyle/>
            <a:p>
              <a:endParaRPr lang="en-US" dirty="0"/>
            </a:p>
          </p:txBody>
        </p:sp>
        <p:sp>
          <p:nvSpPr>
            <p:cNvPr id="5" name="Freeform: Shape 6">
              <a:extLst>
                <a:ext uri="{FF2B5EF4-FFF2-40B4-BE49-F238E27FC236}">
                  <a16:creationId xmlns:a16="http://schemas.microsoft.com/office/drawing/2014/main" id="{E504D44B-3E30-4DC1-A48B-ACA6A7B956E0}"/>
                </a:ext>
              </a:extLst>
            </p:cNvPr>
            <p:cNvSpPr/>
            <p:nvPr/>
          </p:nvSpPr>
          <p:spPr>
            <a:xfrm>
              <a:off x="2444748" y="555045"/>
              <a:ext cx="7282048" cy="4950157"/>
            </a:xfrm>
            <a:custGeom>
              <a:avLst/>
              <a:gdLst>
                <a:gd name="connsiteX0" fmla="*/ 7038632 w 7282048"/>
                <a:gd name="connsiteY0" fmla="*/ 30683 h 4950157"/>
                <a:gd name="connsiteX1" fmla="*/ 3704436 w 7282048"/>
                <a:gd name="connsiteY1" fmla="*/ 30683 h 4950157"/>
                <a:gd name="connsiteX2" fmla="*/ 3589886 w 7282048"/>
                <a:gd name="connsiteY2" fmla="*/ 30683 h 4950157"/>
                <a:gd name="connsiteX3" fmla="*/ 259781 w 7282048"/>
                <a:gd name="connsiteY3" fmla="*/ 30683 h 4950157"/>
                <a:gd name="connsiteX4" fmla="*/ 30683 w 7282048"/>
                <a:gd name="connsiteY4" fmla="*/ 259781 h 4950157"/>
                <a:gd name="connsiteX5" fmla="*/ 30683 w 7282048"/>
                <a:gd name="connsiteY5" fmla="*/ 4698558 h 4950157"/>
                <a:gd name="connsiteX6" fmla="*/ 239326 w 7282048"/>
                <a:gd name="connsiteY6" fmla="*/ 4931748 h 4950157"/>
                <a:gd name="connsiteX7" fmla="*/ 7042723 w 7282048"/>
                <a:gd name="connsiteY7" fmla="*/ 4931748 h 4950157"/>
                <a:gd name="connsiteX8" fmla="*/ 7251366 w 7282048"/>
                <a:gd name="connsiteY8" fmla="*/ 4698558 h 4950157"/>
                <a:gd name="connsiteX9" fmla="*/ 7251366 w 7282048"/>
                <a:gd name="connsiteY9" fmla="*/ 259781 h 4950157"/>
                <a:gd name="connsiteX10" fmla="*/ 7038632 w 7282048"/>
                <a:gd name="connsiteY10" fmla="*/ 30683 h 495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2048" h="4950157">
                  <a:moveTo>
                    <a:pt x="7038632" y="30683"/>
                  </a:moveTo>
                  <a:lnTo>
                    <a:pt x="3704436" y="30683"/>
                  </a:lnTo>
                  <a:lnTo>
                    <a:pt x="3589886" y="30683"/>
                  </a:lnTo>
                  <a:lnTo>
                    <a:pt x="259781" y="30683"/>
                  </a:lnTo>
                  <a:cubicBezTo>
                    <a:pt x="141141" y="30683"/>
                    <a:pt x="30683" y="128868"/>
                    <a:pt x="30683" y="259781"/>
                  </a:cubicBezTo>
                  <a:lnTo>
                    <a:pt x="30683" y="4698558"/>
                  </a:lnTo>
                  <a:cubicBezTo>
                    <a:pt x="30683" y="4829472"/>
                    <a:pt x="124777" y="4931748"/>
                    <a:pt x="239326" y="4931748"/>
                  </a:cubicBezTo>
                  <a:lnTo>
                    <a:pt x="7042723" y="4931748"/>
                  </a:lnTo>
                  <a:cubicBezTo>
                    <a:pt x="7157272" y="4931748"/>
                    <a:pt x="7251366" y="4825380"/>
                    <a:pt x="7251366" y="4698558"/>
                  </a:cubicBezTo>
                  <a:lnTo>
                    <a:pt x="7251366" y="259781"/>
                  </a:lnTo>
                  <a:cubicBezTo>
                    <a:pt x="7251366" y="128868"/>
                    <a:pt x="7157272" y="30683"/>
                    <a:pt x="7038632" y="30683"/>
                  </a:cubicBezTo>
                  <a:close/>
                </a:path>
              </a:pathLst>
            </a:custGeom>
            <a:solidFill>
              <a:srgbClr val="999999"/>
            </a:solidFill>
            <a:ln w="9525" cap="flat">
              <a:noFill/>
              <a:prstDash val="solid"/>
              <a:miter/>
            </a:ln>
          </p:spPr>
          <p:txBody>
            <a:bodyPr rtlCol="0" anchor="ctr"/>
            <a:lstStyle/>
            <a:p>
              <a:endParaRPr lang="en-US" dirty="0"/>
            </a:p>
          </p:txBody>
        </p:sp>
        <p:sp>
          <p:nvSpPr>
            <p:cNvPr id="6" name="Freeform: Shape 7">
              <a:extLst>
                <a:ext uri="{FF2B5EF4-FFF2-40B4-BE49-F238E27FC236}">
                  <a16:creationId xmlns:a16="http://schemas.microsoft.com/office/drawing/2014/main" id="{1CF5111D-61D0-4AAE-9462-99CA110060A6}"/>
                </a:ext>
              </a:extLst>
            </p:cNvPr>
            <p:cNvSpPr/>
            <p:nvPr/>
          </p:nvSpPr>
          <p:spPr>
            <a:xfrm>
              <a:off x="8706599" y="5435655"/>
              <a:ext cx="490925" cy="81821"/>
            </a:xfrm>
            <a:custGeom>
              <a:avLst/>
              <a:gdLst>
                <a:gd name="connsiteX0" fmla="*/ 32212 w 490924"/>
                <a:gd name="connsiteY0" fmla="*/ 30683 h 81820"/>
                <a:gd name="connsiteX1" fmla="*/ 64939 w 490924"/>
                <a:gd name="connsiteY1" fmla="*/ 71593 h 81820"/>
                <a:gd name="connsiteX2" fmla="*/ 461771 w 490924"/>
                <a:gd name="connsiteY2" fmla="*/ 71593 h 81820"/>
                <a:gd name="connsiteX3" fmla="*/ 498590 w 490924"/>
                <a:gd name="connsiteY3" fmla="*/ 30683 h 81820"/>
                <a:gd name="connsiteX4" fmla="*/ 32212 w 490924"/>
                <a:gd name="connsiteY4" fmla="*/ 30683 h 8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0924" h="81820">
                  <a:moveTo>
                    <a:pt x="32212" y="30683"/>
                  </a:moveTo>
                  <a:cubicBezTo>
                    <a:pt x="32212" y="30683"/>
                    <a:pt x="19938" y="67502"/>
                    <a:pt x="64939" y="71593"/>
                  </a:cubicBezTo>
                  <a:lnTo>
                    <a:pt x="461771" y="71593"/>
                  </a:lnTo>
                  <a:cubicBezTo>
                    <a:pt x="461771" y="71593"/>
                    <a:pt x="502681" y="75684"/>
                    <a:pt x="498590" y="30683"/>
                  </a:cubicBezTo>
                  <a:lnTo>
                    <a:pt x="32212" y="30683"/>
                  </a:lnTo>
                  <a:close/>
                </a:path>
              </a:pathLst>
            </a:custGeom>
            <a:solidFill>
              <a:srgbClr val="999999"/>
            </a:solidFill>
            <a:ln w="9525" cap="flat">
              <a:noFill/>
              <a:prstDash val="solid"/>
              <a:miter/>
            </a:ln>
          </p:spPr>
          <p:txBody>
            <a:bodyPr rtlCol="0" anchor="ctr"/>
            <a:lstStyle/>
            <a:p>
              <a:endParaRPr lang="en-US"/>
            </a:p>
          </p:txBody>
        </p:sp>
        <p:sp>
          <p:nvSpPr>
            <p:cNvPr id="7" name="Freeform: Shape 8">
              <a:extLst>
                <a:ext uri="{FF2B5EF4-FFF2-40B4-BE49-F238E27FC236}">
                  <a16:creationId xmlns:a16="http://schemas.microsoft.com/office/drawing/2014/main" id="{03693B3F-E8DD-40C1-9C59-17285C358B03}"/>
                </a:ext>
              </a:extLst>
            </p:cNvPr>
            <p:cNvSpPr/>
            <p:nvPr/>
          </p:nvSpPr>
          <p:spPr>
            <a:xfrm>
              <a:off x="2481568" y="595956"/>
              <a:ext cx="7200228" cy="4336501"/>
            </a:xfrm>
            <a:custGeom>
              <a:avLst/>
              <a:gdLst>
                <a:gd name="connsiteX0" fmla="*/ 6973175 w 7200227"/>
                <a:gd name="connsiteY0" fmla="*/ 30683 h 4336501"/>
                <a:gd name="connsiteX1" fmla="*/ 3671707 w 7200227"/>
                <a:gd name="connsiteY1" fmla="*/ 30683 h 4336501"/>
                <a:gd name="connsiteX2" fmla="*/ 3561249 w 7200227"/>
                <a:gd name="connsiteY2" fmla="*/ 30683 h 4336501"/>
                <a:gd name="connsiteX3" fmla="*/ 259781 w 7200227"/>
                <a:gd name="connsiteY3" fmla="*/ 30683 h 4336501"/>
                <a:gd name="connsiteX4" fmla="*/ 30683 w 7200227"/>
                <a:gd name="connsiteY4" fmla="*/ 231144 h 4336501"/>
                <a:gd name="connsiteX5" fmla="*/ 30683 w 7200227"/>
                <a:gd name="connsiteY5" fmla="*/ 4330365 h 4336501"/>
                <a:gd name="connsiteX6" fmla="*/ 7185909 w 7200227"/>
                <a:gd name="connsiteY6" fmla="*/ 4330365 h 4336501"/>
                <a:gd name="connsiteX7" fmla="*/ 7185909 w 7200227"/>
                <a:gd name="connsiteY7" fmla="*/ 231144 h 4336501"/>
                <a:gd name="connsiteX8" fmla="*/ 6973175 w 7200227"/>
                <a:gd name="connsiteY8" fmla="*/ 30683 h 433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4336501">
                  <a:moveTo>
                    <a:pt x="6973175" y="30683"/>
                  </a:moveTo>
                  <a:lnTo>
                    <a:pt x="3671707" y="30683"/>
                  </a:lnTo>
                  <a:lnTo>
                    <a:pt x="3561249" y="30683"/>
                  </a:lnTo>
                  <a:lnTo>
                    <a:pt x="259781" y="30683"/>
                  </a:lnTo>
                  <a:cubicBezTo>
                    <a:pt x="141141" y="30683"/>
                    <a:pt x="30683" y="112504"/>
                    <a:pt x="30683" y="231144"/>
                  </a:cubicBezTo>
                  <a:lnTo>
                    <a:pt x="30683" y="4330365"/>
                  </a:lnTo>
                  <a:lnTo>
                    <a:pt x="7185909" y="4330365"/>
                  </a:lnTo>
                  <a:lnTo>
                    <a:pt x="7185909" y="231144"/>
                  </a:lnTo>
                  <a:cubicBezTo>
                    <a:pt x="7185909" y="112504"/>
                    <a:pt x="7091815" y="30683"/>
                    <a:pt x="6973175" y="30683"/>
                  </a:cubicBezTo>
                  <a:close/>
                </a:path>
              </a:pathLst>
            </a:custGeom>
            <a:solidFill>
              <a:srgbClr val="231F20"/>
            </a:solidFill>
            <a:ln w="9525" cap="flat">
              <a:noFill/>
              <a:prstDash val="solid"/>
              <a:miter/>
            </a:ln>
          </p:spPr>
          <p:txBody>
            <a:bodyPr rtlCol="0" anchor="ctr"/>
            <a:lstStyle/>
            <a:p>
              <a:endParaRPr lang="en-US" dirty="0"/>
            </a:p>
          </p:txBody>
        </p:sp>
        <p:sp>
          <p:nvSpPr>
            <p:cNvPr id="8" name="Freeform: Shape 9">
              <a:extLst>
                <a:ext uri="{FF2B5EF4-FFF2-40B4-BE49-F238E27FC236}">
                  <a16:creationId xmlns:a16="http://schemas.microsoft.com/office/drawing/2014/main" id="{5F99AEF8-3337-4966-A052-DE87952D13CE}"/>
                </a:ext>
              </a:extLst>
            </p:cNvPr>
            <p:cNvSpPr/>
            <p:nvPr/>
          </p:nvSpPr>
          <p:spPr>
            <a:xfrm>
              <a:off x="4968919" y="6159768"/>
              <a:ext cx="2168250" cy="122731"/>
            </a:xfrm>
            <a:custGeom>
              <a:avLst/>
              <a:gdLst>
                <a:gd name="connsiteX0" fmla="*/ 30683 w 2168250"/>
                <a:gd name="connsiteY0" fmla="*/ 34774 h 122731"/>
                <a:gd name="connsiteX1" fmla="*/ 30683 w 2168250"/>
                <a:gd name="connsiteY1" fmla="*/ 34774 h 122731"/>
                <a:gd name="connsiteX2" fmla="*/ 30683 w 2168250"/>
                <a:gd name="connsiteY2" fmla="*/ 38865 h 122731"/>
                <a:gd name="connsiteX3" fmla="*/ 30683 w 2168250"/>
                <a:gd name="connsiteY3" fmla="*/ 38865 h 122731"/>
                <a:gd name="connsiteX4" fmla="*/ 263872 w 2168250"/>
                <a:gd name="connsiteY4" fmla="*/ 96140 h 122731"/>
                <a:gd name="connsiteX5" fmla="*/ 1069807 w 2168250"/>
                <a:gd name="connsiteY5" fmla="*/ 96140 h 122731"/>
                <a:gd name="connsiteX6" fmla="*/ 1118899 w 2168250"/>
                <a:gd name="connsiteY6" fmla="*/ 96140 h 122731"/>
                <a:gd name="connsiteX7" fmla="*/ 1924834 w 2168250"/>
                <a:gd name="connsiteY7" fmla="*/ 96140 h 122731"/>
                <a:gd name="connsiteX8" fmla="*/ 2153932 w 2168250"/>
                <a:gd name="connsiteY8" fmla="*/ 30683 h 122731"/>
                <a:gd name="connsiteX9" fmla="*/ 2137568 w 2168250"/>
                <a:gd name="connsiteY9" fmla="*/ 30683 h 122731"/>
                <a:gd name="connsiteX10" fmla="*/ 2137568 w 2168250"/>
                <a:gd name="connsiteY10" fmla="*/ 30683 h 122731"/>
                <a:gd name="connsiteX11" fmla="*/ 30683 w 2168250"/>
                <a:gd name="connsiteY11" fmla="*/ 30683 h 122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8250" h="122731">
                  <a:moveTo>
                    <a:pt x="30683" y="34774"/>
                  </a:moveTo>
                  <a:lnTo>
                    <a:pt x="30683" y="34774"/>
                  </a:lnTo>
                  <a:cubicBezTo>
                    <a:pt x="30683" y="38865"/>
                    <a:pt x="30683" y="38865"/>
                    <a:pt x="30683" y="38865"/>
                  </a:cubicBezTo>
                  <a:lnTo>
                    <a:pt x="30683" y="38865"/>
                  </a:lnTo>
                  <a:cubicBezTo>
                    <a:pt x="30683" y="79775"/>
                    <a:pt x="96139" y="96140"/>
                    <a:pt x="263872" y="96140"/>
                  </a:cubicBezTo>
                  <a:cubicBezTo>
                    <a:pt x="591155" y="96140"/>
                    <a:pt x="942984" y="96140"/>
                    <a:pt x="1069807" y="96140"/>
                  </a:cubicBezTo>
                  <a:cubicBezTo>
                    <a:pt x="1102535" y="96140"/>
                    <a:pt x="1118899" y="96140"/>
                    <a:pt x="1118899" y="96140"/>
                  </a:cubicBezTo>
                  <a:cubicBezTo>
                    <a:pt x="1249812" y="96140"/>
                    <a:pt x="1601642" y="96140"/>
                    <a:pt x="1924834" y="96140"/>
                  </a:cubicBezTo>
                  <a:cubicBezTo>
                    <a:pt x="2092566" y="96140"/>
                    <a:pt x="2149841" y="75684"/>
                    <a:pt x="2153932" y="30683"/>
                  </a:cubicBezTo>
                  <a:lnTo>
                    <a:pt x="2137568" y="30683"/>
                  </a:lnTo>
                  <a:lnTo>
                    <a:pt x="2137568" y="30683"/>
                  </a:lnTo>
                  <a:lnTo>
                    <a:pt x="30683" y="30683"/>
                  </a:lnTo>
                  <a:close/>
                </a:path>
              </a:pathLst>
            </a:custGeom>
            <a:solidFill>
              <a:schemeClr val="tx1">
                <a:lumMod val="50000"/>
                <a:lumOff val="50000"/>
              </a:schemeClr>
            </a:solidFill>
            <a:ln w="9525" cap="flat">
              <a:noFill/>
              <a:prstDash val="solid"/>
              <a:miter/>
            </a:ln>
          </p:spPr>
          <p:txBody>
            <a:bodyPr rtlCol="0" anchor="ctr"/>
            <a:lstStyle/>
            <a:p>
              <a:endParaRPr lang="en-US" dirty="0"/>
            </a:p>
          </p:txBody>
        </p:sp>
        <p:sp>
          <p:nvSpPr>
            <p:cNvPr id="9" name="Freeform: Shape 10">
              <a:extLst>
                <a:ext uri="{FF2B5EF4-FFF2-40B4-BE49-F238E27FC236}">
                  <a16:creationId xmlns:a16="http://schemas.microsoft.com/office/drawing/2014/main" id="{0907F4D7-7046-4EA1-9ABF-4B3B9FC186C9}"/>
                </a:ext>
              </a:extLst>
            </p:cNvPr>
            <p:cNvSpPr/>
            <p:nvPr/>
          </p:nvSpPr>
          <p:spPr>
            <a:xfrm>
              <a:off x="2481568" y="4903820"/>
              <a:ext cx="7200228" cy="572745"/>
            </a:xfrm>
            <a:custGeom>
              <a:avLst/>
              <a:gdLst>
                <a:gd name="connsiteX0" fmla="*/ 30683 w 7200227"/>
                <a:gd name="connsiteY0" fmla="*/ 362057 h 572745"/>
                <a:gd name="connsiteX1" fmla="*/ 259781 w 7200227"/>
                <a:gd name="connsiteY1" fmla="*/ 562518 h 572745"/>
                <a:gd name="connsiteX2" fmla="*/ 3561249 w 7200227"/>
                <a:gd name="connsiteY2" fmla="*/ 562518 h 572745"/>
                <a:gd name="connsiteX3" fmla="*/ 3671707 w 7200227"/>
                <a:gd name="connsiteY3" fmla="*/ 562518 h 572745"/>
                <a:gd name="connsiteX4" fmla="*/ 6973175 w 7200227"/>
                <a:gd name="connsiteY4" fmla="*/ 562518 h 572745"/>
                <a:gd name="connsiteX5" fmla="*/ 7185909 w 7200227"/>
                <a:gd name="connsiteY5" fmla="*/ 362057 h 572745"/>
                <a:gd name="connsiteX6" fmla="*/ 7185909 w 7200227"/>
                <a:gd name="connsiteY6" fmla="*/ 30683 h 572745"/>
                <a:gd name="connsiteX7" fmla="*/ 30683 w 7200227"/>
                <a:gd name="connsiteY7" fmla="*/ 30683 h 572745"/>
                <a:gd name="connsiteX8" fmla="*/ 30683 w 7200227"/>
                <a:gd name="connsiteY8" fmla="*/ 362057 h 57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572745">
                  <a:moveTo>
                    <a:pt x="30683" y="362057"/>
                  </a:moveTo>
                  <a:cubicBezTo>
                    <a:pt x="30683" y="464333"/>
                    <a:pt x="141141" y="562518"/>
                    <a:pt x="259781" y="562518"/>
                  </a:cubicBezTo>
                  <a:lnTo>
                    <a:pt x="3561249" y="562518"/>
                  </a:lnTo>
                  <a:lnTo>
                    <a:pt x="3671707" y="562518"/>
                  </a:lnTo>
                  <a:lnTo>
                    <a:pt x="6973175" y="562518"/>
                  </a:lnTo>
                  <a:cubicBezTo>
                    <a:pt x="7091815" y="562518"/>
                    <a:pt x="7185909" y="464333"/>
                    <a:pt x="7185909" y="362057"/>
                  </a:cubicBezTo>
                  <a:lnTo>
                    <a:pt x="7185909" y="30683"/>
                  </a:lnTo>
                  <a:lnTo>
                    <a:pt x="30683" y="30683"/>
                  </a:lnTo>
                  <a:lnTo>
                    <a:pt x="30683" y="362057"/>
                  </a:lnTo>
                  <a:close/>
                </a:path>
              </a:pathLst>
            </a:custGeom>
            <a:solidFill>
              <a:schemeClr val="bg1">
                <a:lumMod val="75000"/>
              </a:schemeClr>
            </a:solidFill>
            <a:ln w="9525" cap="flat">
              <a:noFill/>
              <a:prstDash val="solid"/>
              <a:miter/>
            </a:ln>
          </p:spPr>
          <p:txBody>
            <a:bodyPr rtlCol="0" anchor="ctr"/>
            <a:lstStyle/>
            <a:p>
              <a:endParaRPr lang="en-US"/>
            </a:p>
          </p:txBody>
        </p:sp>
        <p:sp>
          <p:nvSpPr>
            <p:cNvPr id="10" name="Freeform: Shape 11">
              <a:extLst>
                <a:ext uri="{FF2B5EF4-FFF2-40B4-BE49-F238E27FC236}">
                  <a16:creationId xmlns:a16="http://schemas.microsoft.com/office/drawing/2014/main" id="{EBBBDDFE-5288-4B5B-B3D8-675BE0D2978C}"/>
                </a:ext>
              </a:extLst>
            </p:cNvPr>
            <p:cNvSpPr/>
            <p:nvPr/>
          </p:nvSpPr>
          <p:spPr>
            <a:xfrm>
              <a:off x="2747714" y="910966"/>
              <a:ext cx="6676116" cy="3763756"/>
            </a:xfrm>
            <a:custGeom>
              <a:avLst/>
              <a:gdLst>
                <a:gd name="connsiteX0" fmla="*/ 30683 w 6586571"/>
                <a:gd name="connsiteY0" fmla="*/ 30683 h 3763755"/>
                <a:gd name="connsiteX1" fmla="*/ 6564071 w 6586571"/>
                <a:gd name="connsiteY1" fmla="*/ 30683 h 3763755"/>
                <a:gd name="connsiteX2" fmla="*/ 6564071 w 6586571"/>
                <a:gd name="connsiteY2" fmla="*/ 3753528 h 3763755"/>
                <a:gd name="connsiteX3" fmla="*/ 30683 w 6586571"/>
                <a:gd name="connsiteY3" fmla="*/ 3753528 h 3763755"/>
              </a:gdLst>
              <a:ahLst/>
              <a:cxnLst>
                <a:cxn ang="0">
                  <a:pos x="connsiteX0" y="connsiteY0"/>
                </a:cxn>
                <a:cxn ang="0">
                  <a:pos x="connsiteX1" y="connsiteY1"/>
                </a:cxn>
                <a:cxn ang="0">
                  <a:pos x="connsiteX2" y="connsiteY2"/>
                </a:cxn>
                <a:cxn ang="0">
                  <a:pos x="connsiteX3" y="connsiteY3"/>
                </a:cxn>
              </a:cxnLst>
              <a:rect l="l" t="t" r="r" b="b"/>
              <a:pathLst>
                <a:path w="6586571" h="3763755">
                  <a:moveTo>
                    <a:pt x="30683" y="30683"/>
                  </a:moveTo>
                  <a:lnTo>
                    <a:pt x="6564071" y="30683"/>
                  </a:lnTo>
                  <a:lnTo>
                    <a:pt x="6564071" y="3753528"/>
                  </a:lnTo>
                  <a:lnTo>
                    <a:pt x="30683" y="3753528"/>
                  </a:lnTo>
                  <a:close/>
                </a:path>
              </a:pathLst>
            </a:custGeom>
            <a:solidFill>
              <a:srgbClr val="F2F2F2"/>
            </a:solidFill>
            <a:ln w="9525" cap="flat">
              <a:noFill/>
              <a:prstDash val="solid"/>
              <a:miter/>
            </a:ln>
          </p:spPr>
          <p:txBody>
            <a:bodyPr rtlCol="0" anchor="ctr"/>
            <a:lstStyle/>
            <a:p>
              <a:endParaRPr lang="en-US"/>
            </a:p>
          </p:txBody>
        </p:sp>
        <p:sp>
          <p:nvSpPr>
            <p:cNvPr id="11" name="Freeform: Shape 12">
              <a:extLst>
                <a:ext uri="{FF2B5EF4-FFF2-40B4-BE49-F238E27FC236}">
                  <a16:creationId xmlns:a16="http://schemas.microsoft.com/office/drawing/2014/main" id="{0B77743F-0FBF-4F58-87C4-6CAAD6E17E18}"/>
                </a:ext>
              </a:extLst>
            </p:cNvPr>
            <p:cNvSpPr/>
            <p:nvPr/>
          </p:nvSpPr>
          <p:spPr>
            <a:xfrm>
              <a:off x="5654591" y="939518"/>
              <a:ext cx="3769239" cy="3736342"/>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grpSp>
        <p:nvGrpSpPr>
          <p:cNvPr id="12" name="Group 13">
            <a:extLst>
              <a:ext uri="{FF2B5EF4-FFF2-40B4-BE49-F238E27FC236}">
                <a16:creationId xmlns:a16="http://schemas.microsoft.com/office/drawing/2014/main" id="{949D6923-AAA9-4CE7-B38F-F83495AF42E7}"/>
              </a:ext>
            </a:extLst>
          </p:cNvPr>
          <p:cNvGrpSpPr/>
          <p:nvPr/>
        </p:nvGrpSpPr>
        <p:grpSpPr>
          <a:xfrm>
            <a:off x="7632771" y="3433426"/>
            <a:ext cx="3879364" cy="2131448"/>
            <a:chOff x="-548507" y="477868"/>
            <a:chExt cx="11570449" cy="6357177"/>
          </a:xfrm>
        </p:grpSpPr>
        <p:sp>
          <p:nvSpPr>
            <p:cNvPr id="13" name="Freeform: Shape 14">
              <a:extLst>
                <a:ext uri="{FF2B5EF4-FFF2-40B4-BE49-F238E27FC236}">
                  <a16:creationId xmlns:a16="http://schemas.microsoft.com/office/drawing/2014/main" id="{B0F418B6-5F16-41CE-ACC8-1F5815B0D535}"/>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14" name="Freeform: Shape 15">
              <a:extLst>
                <a:ext uri="{FF2B5EF4-FFF2-40B4-BE49-F238E27FC236}">
                  <a16:creationId xmlns:a16="http://schemas.microsoft.com/office/drawing/2014/main" id="{C63FC316-816A-4802-835A-FEF5843DCABB}"/>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15" name="Freeform: Shape 16">
              <a:extLst>
                <a:ext uri="{FF2B5EF4-FFF2-40B4-BE49-F238E27FC236}">
                  <a16:creationId xmlns:a16="http://schemas.microsoft.com/office/drawing/2014/main" id="{85D5E2D4-0395-42E1-B8FA-DF1AEF81486F}"/>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a:p>
          </p:txBody>
        </p:sp>
        <p:sp>
          <p:nvSpPr>
            <p:cNvPr id="16" name="Freeform: Shape 17">
              <a:extLst>
                <a:ext uri="{FF2B5EF4-FFF2-40B4-BE49-F238E27FC236}">
                  <a16:creationId xmlns:a16="http://schemas.microsoft.com/office/drawing/2014/main" id="{2EC27048-FC56-4552-8C4B-47FA9652605C}"/>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7" name="Freeform: Shape 18">
              <a:extLst>
                <a:ext uri="{FF2B5EF4-FFF2-40B4-BE49-F238E27FC236}">
                  <a16:creationId xmlns:a16="http://schemas.microsoft.com/office/drawing/2014/main" id="{642DD927-6099-4028-B5D0-DE0CA2ECE808}"/>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18" name="Group 19">
              <a:extLst>
                <a:ext uri="{FF2B5EF4-FFF2-40B4-BE49-F238E27FC236}">
                  <a16:creationId xmlns:a16="http://schemas.microsoft.com/office/drawing/2014/main" id="{646A3B84-0BCE-45E4-82C7-FA9E0BFF706F}"/>
                </a:ext>
              </a:extLst>
            </p:cNvPr>
            <p:cNvGrpSpPr/>
            <p:nvPr/>
          </p:nvGrpSpPr>
          <p:grpSpPr>
            <a:xfrm>
              <a:off x="1606" y="6382978"/>
              <a:ext cx="413937" cy="115242"/>
              <a:chOff x="5955" y="6353672"/>
              <a:chExt cx="413937" cy="115242"/>
            </a:xfrm>
          </p:grpSpPr>
          <p:sp>
            <p:nvSpPr>
              <p:cNvPr id="23" name="Rectangle: Rounded Corners 24">
                <a:extLst>
                  <a:ext uri="{FF2B5EF4-FFF2-40B4-BE49-F238E27FC236}">
                    <a16:creationId xmlns:a16="http://schemas.microsoft.com/office/drawing/2014/main" id="{484438EE-7159-4673-9875-2827EDD34165}"/>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5">
                <a:extLst>
                  <a:ext uri="{FF2B5EF4-FFF2-40B4-BE49-F238E27FC236}">
                    <a16:creationId xmlns:a16="http://schemas.microsoft.com/office/drawing/2014/main" id="{33EABE11-D55F-4A4F-BC4C-4022C580A834}"/>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20">
              <a:extLst>
                <a:ext uri="{FF2B5EF4-FFF2-40B4-BE49-F238E27FC236}">
                  <a16:creationId xmlns:a16="http://schemas.microsoft.com/office/drawing/2014/main" id="{ABD91895-CBEB-425F-A6D3-7C1E4D7FE7C8}"/>
                </a:ext>
              </a:extLst>
            </p:cNvPr>
            <p:cNvGrpSpPr/>
            <p:nvPr/>
          </p:nvGrpSpPr>
          <p:grpSpPr>
            <a:xfrm>
              <a:off x="9855291" y="6381600"/>
              <a:ext cx="885989" cy="115242"/>
              <a:chOff x="5955" y="6353672"/>
              <a:chExt cx="413937" cy="115242"/>
            </a:xfrm>
          </p:grpSpPr>
          <p:sp>
            <p:nvSpPr>
              <p:cNvPr id="21" name="Rectangle: Rounded Corners 22">
                <a:extLst>
                  <a:ext uri="{FF2B5EF4-FFF2-40B4-BE49-F238E27FC236}">
                    <a16:creationId xmlns:a16="http://schemas.microsoft.com/office/drawing/2014/main" id="{BBA23724-3A3A-48AB-82C2-4C857613789E}"/>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3">
                <a:extLst>
                  <a:ext uri="{FF2B5EF4-FFF2-40B4-BE49-F238E27FC236}">
                    <a16:creationId xmlns:a16="http://schemas.microsoft.com/office/drawing/2014/main" id="{855396BD-1151-4ACB-AB90-92E1B7D3A24E}"/>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0" name="Freeform: Shape 21">
              <a:extLst>
                <a:ext uri="{FF2B5EF4-FFF2-40B4-BE49-F238E27FC236}">
                  <a16:creationId xmlns:a16="http://schemas.microsoft.com/office/drawing/2014/main" id="{8D101757-FC3D-485F-972C-EE418319E44A}"/>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grpSp>
        <p:nvGrpSpPr>
          <p:cNvPr id="25" name="Group 26">
            <a:extLst>
              <a:ext uri="{FF2B5EF4-FFF2-40B4-BE49-F238E27FC236}">
                <a16:creationId xmlns:a16="http://schemas.microsoft.com/office/drawing/2014/main" id="{7FAA18BC-F2BF-4CCB-A502-EDE1345EA4D9}"/>
              </a:ext>
            </a:extLst>
          </p:cNvPr>
          <p:cNvGrpSpPr/>
          <p:nvPr/>
        </p:nvGrpSpPr>
        <p:grpSpPr>
          <a:xfrm>
            <a:off x="813496" y="3428132"/>
            <a:ext cx="1533657" cy="2068863"/>
            <a:chOff x="5745956" y="3501865"/>
            <a:chExt cx="2146216" cy="2895189"/>
          </a:xfrm>
        </p:grpSpPr>
        <p:sp>
          <p:nvSpPr>
            <p:cNvPr id="26" name="Freeform: Shape 27">
              <a:extLst>
                <a:ext uri="{FF2B5EF4-FFF2-40B4-BE49-F238E27FC236}">
                  <a16:creationId xmlns:a16="http://schemas.microsoft.com/office/drawing/2014/main" id="{4CDF25C9-0CD6-4743-B8EE-318767C974C3}"/>
                </a:ext>
              </a:extLst>
            </p:cNvPr>
            <p:cNvSpPr/>
            <p:nvPr/>
          </p:nvSpPr>
          <p:spPr>
            <a:xfrm>
              <a:off x="7498806" y="3501865"/>
              <a:ext cx="157347" cy="62939"/>
            </a:xfrm>
            <a:custGeom>
              <a:avLst/>
              <a:gdLst>
                <a:gd name="connsiteX0" fmla="*/ 45244 w 47625"/>
                <a:gd name="connsiteY0" fmla="*/ 13811 h 19050"/>
                <a:gd name="connsiteX1" fmla="*/ 45244 w 47625"/>
                <a:gd name="connsiteY1" fmla="*/ 13811 h 19050"/>
                <a:gd name="connsiteX2" fmla="*/ 38576 w 47625"/>
                <a:gd name="connsiteY2" fmla="*/ 20479 h 19050"/>
                <a:gd name="connsiteX3" fmla="*/ 13811 w 47625"/>
                <a:gd name="connsiteY3" fmla="*/ 20479 h 19050"/>
                <a:gd name="connsiteX4" fmla="*/ 7144 w 47625"/>
                <a:gd name="connsiteY4" fmla="*/ 13811 h 19050"/>
                <a:gd name="connsiteX5" fmla="*/ 7144 w 47625"/>
                <a:gd name="connsiteY5" fmla="*/ 13811 h 19050"/>
                <a:gd name="connsiteX6" fmla="*/ 13811 w 47625"/>
                <a:gd name="connsiteY6" fmla="*/ 7144 h 19050"/>
                <a:gd name="connsiteX7" fmla="*/ 38576 w 47625"/>
                <a:gd name="connsiteY7" fmla="*/ 7144 h 19050"/>
                <a:gd name="connsiteX8" fmla="*/ 45244 w 47625"/>
                <a:gd name="connsiteY8" fmla="*/ 13811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19050">
                  <a:moveTo>
                    <a:pt x="45244" y="13811"/>
                  </a:moveTo>
                  <a:lnTo>
                    <a:pt x="45244" y="13811"/>
                  </a:lnTo>
                  <a:cubicBezTo>
                    <a:pt x="45244" y="17621"/>
                    <a:pt x="42386" y="20479"/>
                    <a:pt x="38576" y="20479"/>
                  </a:cubicBezTo>
                  <a:lnTo>
                    <a:pt x="13811" y="20479"/>
                  </a:lnTo>
                  <a:cubicBezTo>
                    <a:pt x="10001" y="20479"/>
                    <a:pt x="7144" y="17621"/>
                    <a:pt x="7144" y="13811"/>
                  </a:cubicBezTo>
                  <a:lnTo>
                    <a:pt x="7144" y="13811"/>
                  </a:lnTo>
                  <a:cubicBezTo>
                    <a:pt x="7144" y="10001"/>
                    <a:pt x="10001" y="7144"/>
                    <a:pt x="13811" y="7144"/>
                  </a:cubicBezTo>
                  <a:lnTo>
                    <a:pt x="38576" y="7144"/>
                  </a:lnTo>
                  <a:cubicBezTo>
                    <a:pt x="42386" y="8096"/>
                    <a:pt x="45244" y="10954"/>
                    <a:pt x="45244" y="13811"/>
                  </a:cubicBezTo>
                  <a:close/>
                </a:path>
              </a:pathLst>
            </a:custGeom>
            <a:solidFill>
              <a:srgbClr val="808080"/>
            </a:solidFill>
            <a:ln w="9525" cap="flat">
              <a:noFill/>
              <a:prstDash val="solid"/>
              <a:miter/>
            </a:ln>
          </p:spPr>
          <p:txBody>
            <a:bodyPr rtlCol="0" anchor="ctr"/>
            <a:lstStyle/>
            <a:p>
              <a:endParaRPr lang="en-US"/>
            </a:p>
          </p:txBody>
        </p:sp>
        <p:sp>
          <p:nvSpPr>
            <p:cNvPr id="27" name="Freeform: Shape 28">
              <a:extLst>
                <a:ext uri="{FF2B5EF4-FFF2-40B4-BE49-F238E27FC236}">
                  <a16:creationId xmlns:a16="http://schemas.microsoft.com/office/drawing/2014/main" id="{8A1C4F58-E905-44E2-A2E9-21FFC3F2AAEF}"/>
                </a:ext>
              </a:extLst>
            </p:cNvPr>
            <p:cNvSpPr/>
            <p:nvPr/>
          </p:nvSpPr>
          <p:spPr>
            <a:xfrm>
              <a:off x="7829233" y="3977052"/>
              <a:ext cx="62939" cy="157347"/>
            </a:xfrm>
            <a:custGeom>
              <a:avLst/>
              <a:gdLst>
                <a:gd name="connsiteX0" fmla="*/ 13811 w 19050"/>
                <a:gd name="connsiteY0" fmla="*/ 45244 h 47625"/>
                <a:gd name="connsiteX1" fmla="*/ 13811 w 19050"/>
                <a:gd name="connsiteY1" fmla="*/ 45244 h 47625"/>
                <a:gd name="connsiteX2" fmla="*/ 7144 w 19050"/>
                <a:gd name="connsiteY2" fmla="*/ 38576 h 47625"/>
                <a:gd name="connsiteX3" fmla="*/ 7144 w 19050"/>
                <a:gd name="connsiteY3" fmla="*/ 13811 h 47625"/>
                <a:gd name="connsiteX4" fmla="*/ 13811 w 19050"/>
                <a:gd name="connsiteY4" fmla="*/ 7144 h 47625"/>
                <a:gd name="connsiteX5" fmla="*/ 13811 w 19050"/>
                <a:gd name="connsiteY5" fmla="*/ 7144 h 47625"/>
                <a:gd name="connsiteX6" fmla="*/ 20479 w 19050"/>
                <a:gd name="connsiteY6" fmla="*/ 13811 h 47625"/>
                <a:gd name="connsiteX7" fmla="*/ 20479 w 19050"/>
                <a:gd name="connsiteY7" fmla="*/ 38576 h 47625"/>
                <a:gd name="connsiteX8" fmla="*/ 13811 w 19050"/>
                <a:gd name="connsiteY8" fmla="*/ 4524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47625">
                  <a:moveTo>
                    <a:pt x="13811" y="45244"/>
                  </a:moveTo>
                  <a:lnTo>
                    <a:pt x="13811" y="45244"/>
                  </a:lnTo>
                  <a:cubicBezTo>
                    <a:pt x="10001" y="45244"/>
                    <a:pt x="7144" y="42386"/>
                    <a:pt x="7144" y="38576"/>
                  </a:cubicBezTo>
                  <a:lnTo>
                    <a:pt x="7144" y="13811"/>
                  </a:lnTo>
                  <a:cubicBezTo>
                    <a:pt x="7144" y="10001"/>
                    <a:pt x="10001" y="7144"/>
                    <a:pt x="13811" y="7144"/>
                  </a:cubicBezTo>
                  <a:lnTo>
                    <a:pt x="13811" y="7144"/>
                  </a:lnTo>
                  <a:cubicBezTo>
                    <a:pt x="17621" y="7144"/>
                    <a:pt x="20479" y="10001"/>
                    <a:pt x="20479" y="13811"/>
                  </a:cubicBezTo>
                  <a:lnTo>
                    <a:pt x="20479" y="38576"/>
                  </a:lnTo>
                  <a:cubicBezTo>
                    <a:pt x="20479" y="42386"/>
                    <a:pt x="17621" y="45244"/>
                    <a:pt x="13811" y="45244"/>
                  </a:cubicBezTo>
                  <a:close/>
                </a:path>
              </a:pathLst>
            </a:custGeom>
            <a:solidFill>
              <a:srgbClr val="808080"/>
            </a:solidFill>
            <a:ln w="9525" cap="flat">
              <a:noFill/>
              <a:prstDash val="solid"/>
              <a:miter/>
            </a:ln>
          </p:spPr>
          <p:txBody>
            <a:bodyPr rtlCol="0" anchor="ctr"/>
            <a:lstStyle/>
            <a:p>
              <a:endParaRPr lang="en-US"/>
            </a:p>
          </p:txBody>
        </p:sp>
        <p:sp>
          <p:nvSpPr>
            <p:cNvPr id="28" name="Freeform: Shape 29">
              <a:extLst>
                <a:ext uri="{FF2B5EF4-FFF2-40B4-BE49-F238E27FC236}">
                  <a16:creationId xmlns:a16="http://schemas.microsoft.com/office/drawing/2014/main" id="{E3465010-3DD5-4525-8B02-6CDCF37D58D4}"/>
                </a:ext>
              </a:extLst>
            </p:cNvPr>
            <p:cNvSpPr/>
            <p:nvPr/>
          </p:nvSpPr>
          <p:spPr>
            <a:xfrm>
              <a:off x="7829233" y="3838586"/>
              <a:ext cx="62939" cy="157347"/>
            </a:xfrm>
            <a:custGeom>
              <a:avLst/>
              <a:gdLst>
                <a:gd name="connsiteX0" fmla="*/ 13811 w 19050"/>
                <a:gd name="connsiteY0" fmla="*/ 45244 h 47625"/>
                <a:gd name="connsiteX1" fmla="*/ 13811 w 19050"/>
                <a:gd name="connsiteY1" fmla="*/ 45244 h 47625"/>
                <a:gd name="connsiteX2" fmla="*/ 7144 w 19050"/>
                <a:gd name="connsiteY2" fmla="*/ 38576 h 47625"/>
                <a:gd name="connsiteX3" fmla="*/ 7144 w 19050"/>
                <a:gd name="connsiteY3" fmla="*/ 13811 h 47625"/>
                <a:gd name="connsiteX4" fmla="*/ 13811 w 19050"/>
                <a:gd name="connsiteY4" fmla="*/ 7144 h 47625"/>
                <a:gd name="connsiteX5" fmla="*/ 13811 w 19050"/>
                <a:gd name="connsiteY5" fmla="*/ 7144 h 47625"/>
                <a:gd name="connsiteX6" fmla="*/ 20479 w 19050"/>
                <a:gd name="connsiteY6" fmla="*/ 13811 h 47625"/>
                <a:gd name="connsiteX7" fmla="*/ 20479 w 19050"/>
                <a:gd name="connsiteY7" fmla="*/ 38576 h 47625"/>
                <a:gd name="connsiteX8" fmla="*/ 13811 w 19050"/>
                <a:gd name="connsiteY8" fmla="*/ 4524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47625">
                  <a:moveTo>
                    <a:pt x="13811" y="45244"/>
                  </a:moveTo>
                  <a:lnTo>
                    <a:pt x="13811" y="45244"/>
                  </a:lnTo>
                  <a:cubicBezTo>
                    <a:pt x="10001" y="45244"/>
                    <a:pt x="7144" y="42386"/>
                    <a:pt x="7144" y="38576"/>
                  </a:cubicBezTo>
                  <a:lnTo>
                    <a:pt x="7144" y="13811"/>
                  </a:lnTo>
                  <a:cubicBezTo>
                    <a:pt x="7144" y="10001"/>
                    <a:pt x="10001" y="7144"/>
                    <a:pt x="13811" y="7144"/>
                  </a:cubicBezTo>
                  <a:lnTo>
                    <a:pt x="13811" y="7144"/>
                  </a:lnTo>
                  <a:cubicBezTo>
                    <a:pt x="17621" y="7144"/>
                    <a:pt x="20479" y="10001"/>
                    <a:pt x="20479" y="13811"/>
                  </a:cubicBezTo>
                  <a:lnTo>
                    <a:pt x="20479" y="38576"/>
                  </a:lnTo>
                  <a:cubicBezTo>
                    <a:pt x="20479" y="42386"/>
                    <a:pt x="17621" y="45244"/>
                    <a:pt x="13811" y="45244"/>
                  </a:cubicBezTo>
                  <a:close/>
                </a:path>
              </a:pathLst>
            </a:custGeom>
            <a:solidFill>
              <a:srgbClr val="808080"/>
            </a:solidFill>
            <a:ln w="9525" cap="flat">
              <a:noFill/>
              <a:prstDash val="solid"/>
              <a:miter/>
            </a:ln>
          </p:spPr>
          <p:txBody>
            <a:bodyPr rtlCol="0" anchor="ctr"/>
            <a:lstStyle/>
            <a:p>
              <a:endParaRPr lang="en-US"/>
            </a:p>
          </p:txBody>
        </p:sp>
        <p:sp>
          <p:nvSpPr>
            <p:cNvPr id="29" name="Freeform: Shape 30">
              <a:extLst>
                <a:ext uri="{FF2B5EF4-FFF2-40B4-BE49-F238E27FC236}">
                  <a16:creationId xmlns:a16="http://schemas.microsoft.com/office/drawing/2014/main" id="{3A36B3F0-2AE7-40EE-A0F4-C2CEED6B805A}"/>
                </a:ext>
              </a:extLst>
            </p:cNvPr>
            <p:cNvSpPr/>
            <p:nvPr/>
          </p:nvSpPr>
          <p:spPr>
            <a:xfrm>
              <a:off x="5745956" y="3523892"/>
              <a:ext cx="2139922" cy="2863720"/>
            </a:xfrm>
            <a:custGeom>
              <a:avLst/>
              <a:gdLst>
                <a:gd name="connsiteX0" fmla="*/ 611029 w 647700"/>
                <a:gd name="connsiteY0" fmla="*/ 7144 h 866775"/>
                <a:gd name="connsiteX1" fmla="*/ 40481 w 647700"/>
                <a:gd name="connsiteY1" fmla="*/ 7144 h 866775"/>
                <a:gd name="connsiteX2" fmla="*/ 7144 w 647700"/>
                <a:gd name="connsiteY2" fmla="*/ 41434 h 866775"/>
                <a:gd name="connsiteX3" fmla="*/ 7144 w 647700"/>
                <a:gd name="connsiteY3" fmla="*/ 831056 h 866775"/>
                <a:gd name="connsiteX4" fmla="*/ 40481 w 647700"/>
                <a:gd name="connsiteY4" fmla="*/ 865346 h 866775"/>
                <a:gd name="connsiteX5" fmla="*/ 611029 w 647700"/>
                <a:gd name="connsiteY5" fmla="*/ 865346 h 866775"/>
                <a:gd name="connsiteX6" fmla="*/ 644366 w 647700"/>
                <a:gd name="connsiteY6" fmla="*/ 831056 h 866775"/>
                <a:gd name="connsiteX7" fmla="*/ 644366 w 647700"/>
                <a:gd name="connsiteY7" fmla="*/ 41434 h 866775"/>
                <a:gd name="connsiteX8" fmla="*/ 611029 w 647700"/>
                <a:gd name="connsiteY8" fmla="*/ 7144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700" h="866775">
                  <a:moveTo>
                    <a:pt x="611029" y="7144"/>
                  </a:moveTo>
                  <a:lnTo>
                    <a:pt x="40481" y="7144"/>
                  </a:lnTo>
                  <a:cubicBezTo>
                    <a:pt x="22384" y="7144"/>
                    <a:pt x="7144" y="22384"/>
                    <a:pt x="7144" y="41434"/>
                  </a:cubicBezTo>
                  <a:lnTo>
                    <a:pt x="7144" y="831056"/>
                  </a:lnTo>
                  <a:cubicBezTo>
                    <a:pt x="7144" y="850106"/>
                    <a:pt x="22384" y="865346"/>
                    <a:pt x="40481" y="865346"/>
                  </a:cubicBezTo>
                  <a:lnTo>
                    <a:pt x="611029" y="865346"/>
                  </a:lnTo>
                  <a:cubicBezTo>
                    <a:pt x="629126" y="865346"/>
                    <a:pt x="644366" y="850106"/>
                    <a:pt x="644366" y="831056"/>
                  </a:cubicBezTo>
                  <a:lnTo>
                    <a:pt x="644366" y="41434"/>
                  </a:lnTo>
                  <a:cubicBezTo>
                    <a:pt x="644366" y="23336"/>
                    <a:pt x="629126" y="7144"/>
                    <a:pt x="611029" y="7144"/>
                  </a:cubicBezTo>
                  <a:close/>
                </a:path>
              </a:pathLst>
            </a:custGeom>
            <a:solidFill>
              <a:srgbClr val="808080"/>
            </a:solidFill>
            <a:ln w="9525" cap="flat">
              <a:noFill/>
              <a:prstDash val="solid"/>
              <a:miter/>
            </a:ln>
          </p:spPr>
          <p:txBody>
            <a:bodyPr rtlCol="0" anchor="ctr"/>
            <a:lstStyle/>
            <a:p>
              <a:endParaRPr lang="en-US"/>
            </a:p>
          </p:txBody>
        </p:sp>
        <p:sp>
          <p:nvSpPr>
            <p:cNvPr id="30" name="Freeform: Shape 31">
              <a:extLst>
                <a:ext uri="{FF2B5EF4-FFF2-40B4-BE49-F238E27FC236}">
                  <a16:creationId xmlns:a16="http://schemas.microsoft.com/office/drawing/2014/main" id="{20B59948-BB3B-44D2-988D-90C9683BE1D7}"/>
                </a:ext>
              </a:extLst>
            </p:cNvPr>
            <p:cNvSpPr/>
            <p:nvPr/>
          </p:nvSpPr>
          <p:spPr>
            <a:xfrm>
              <a:off x="5755398" y="3533334"/>
              <a:ext cx="2108453" cy="2863720"/>
            </a:xfrm>
            <a:custGeom>
              <a:avLst/>
              <a:gdLst>
                <a:gd name="connsiteX0" fmla="*/ 605314 w 638175"/>
                <a:gd name="connsiteY0" fmla="*/ 7144 h 866775"/>
                <a:gd name="connsiteX1" fmla="*/ 40481 w 638175"/>
                <a:gd name="connsiteY1" fmla="*/ 7144 h 866775"/>
                <a:gd name="connsiteX2" fmla="*/ 7144 w 638175"/>
                <a:gd name="connsiteY2" fmla="*/ 41434 h 866775"/>
                <a:gd name="connsiteX3" fmla="*/ 7144 w 638175"/>
                <a:gd name="connsiteY3" fmla="*/ 826294 h 866775"/>
                <a:gd name="connsiteX4" fmla="*/ 40481 w 638175"/>
                <a:gd name="connsiteY4" fmla="*/ 860584 h 866775"/>
                <a:gd name="connsiteX5" fmla="*/ 604361 w 638175"/>
                <a:gd name="connsiteY5" fmla="*/ 860584 h 866775"/>
                <a:gd name="connsiteX6" fmla="*/ 637699 w 638175"/>
                <a:gd name="connsiteY6" fmla="*/ 826294 h 866775"/>
                <a:gd name="connsiteX7" fmla="*/ 637699 w 638175"/>
                <a:gd name="connsiteY7" fmla="*/ 41434 h 866775"/>
                <a:gd name="connsiteX8" fmla="*/ 605314 w 638175"/>
                <a:gd name="connsiteY8" fmla="*/ 7144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8175" h="866775">
                  <a:moveTo>
                    <a:pt x="605314" y="7144"/>
                  </a:moveTo>
                  <a:lnTo>
                    <a:pt x="40481" y="7144"/>
                  </a:lnTo>
                  <a:cubicBezTo>
                    <a:pt x="22384" y="7144"/>
                    <a:pt x="7144" y="22384"/>
                    <a:pt x="7144" y="41434"/>
                  </a:cubicBezTo>
                  <a:lnTo>
                    <a:pt x="7144" y="826294"/>
                  </a:lnTo>
                  <a:cubicBezTo>
                    <a:pt x="7144" y="845344"/>
                    <a:pt x="22384" y="860584"/>
                    <a:pt x="40481" y="860584"/>
                  </a:cubicBezTo>
                  <a:lnTo>
                    <a:pt x="604361" y="860584"/>
                  </a:lnTo>
                  <a:cubicBezTo>
                    <a:pt x="622459" y="860584"/>
                    <a:pt x="637699" y="845344"/>
                    <a:pt x="637699" y="826294"/>
                  </a:cubicBezTo>
                  <a:lnTo>
                    <a:pt x="637699" y="41434"/>
                  </a:lnTo>
                  <a:cubicBezTo>
                    <a:pt x="637699" y="22384"/>
                    <a:pt x="623411" y="7144"/>
                    <a:pt x="605314" y="7144"/>
                  </a:cubicBezTo>
                  <a:close/>
                </a:path>
              </a:pathLst>
            </a:custGeom>
            <a:solidFill>
              <a:srgbClr val="231F20"/>
            </a:solidFill>
            <a:ln w="9525" cap="flat">
              <a:noFill/>
              <a:prstDash val="solid"/>
              <a:miter/>
            </a:ln>
          </p:spPr>
          <p:txBody>
            <a:bodyPr rtlCol="0" anchor="ctr"/>
            <a:lstStyle/>
            <a:p>
              <a:endParaRPr lang="en-US"/>
            </a:p>
          </p:txBody>
        </p:sp>
        <p:sp>
          <p:nvSpPr>
            <p:cNvPr id="31" name="Freeform: Shape 32">
              <a:extLst>
                <a:ext uri="{FF2B5EF4-FFF2-40B4-BE49-F238E27FC236}">
                  <a16:creationId xmlns:a16="http://schemas.microsoft.com/office/drawing/2014/main" id="{5429A5A6-83D2-4146-8AAD-B27FB83854B8}"/>
                </a:ext>
              </a:extLst>
            </p:cNvPr>
            <p:cNvSpPr/>
            <p:nvPr/>
          </p:nvSpPr>
          <p:spPr>
            <a:xfrm>
              <a:off x="5972536" y="3781941"/>
              <a:ext cx="1699350" cy="2360208"/>
            </a:xfrm>
            <a:custGeom>
              <a:avLst/>
              <a:gdLst>
                <a:gd name="connsiteX0" fmla="*/ 7144 w 514350"/>
                <a:gd name="connsiteY0" fmla="*/ 7144 h 714375"/>
                <a:gd name="connsiteX1" fmla="*/ 508159 w 514350"/>
                <a:gd name="connsiteY1" fmla="*/ 7144 h 714375"/>
                <a:gd name="connsiteX2" fmla="*/ 508159 w 514350"/>
                <a:gd name="connsiteY2" fmla="*/ 711041 h 714375"/>
                <a:gd name="connsiteX3" fmla="*/ 7144 w 514350"/>
                <a:gd name="connsiteY3" fmla="*/ 711041 h 714375"/>
              </a:gdLst>
              <a:ahLst/>
              <a:cxnLst>
                <a:cxn ang="0">
                  <a:pos x="connsiteX0" y="connsiteY0"/>
                </a:cxn>
                <a:cxn ang="0">
                  <a:pos x="connsiteX1" y="connsiteY1"/>
                </a:cxn>
                <a:cxn ang="0">
                  <a:pos x="connsiteX2" y="connsiteY2"/>
                </a:cxn>
                <a:cxn ang="0">
                  <a:pos x="connsiteX3" y="connsiteY3"/>
                </a:cxn>
              </a:cxnLst>
              <a:rect l="l" t="t" r="r" b="b"/>
              <a:pathLst>
                <a:path w="514350" h="714375">
                  <a:moveTo>
                    <a:pt x="7144" y="7144"/>
                  </a:moveTo>
                  <a:lnTo>
                    <a:pt x="508159" y="7144"/>
                  </a:lnTo>
                  <a:lnTo>
                    <a:pt x="508159" y="711041"/>
                  </a:lnTo>
                  <a:lnTo>
                    <a:pt x="7144" y="711041"/>
                  </a:lnTo>
                  <a:close/>
                </a:path>
              </a:pathLst>
            </a:custGeom>
            <a:solidFill>
              <a:srgbClr val="F2F2F2"/>
            </a:solidFill>
            <a:ln w="9525" cap="flat">
              <a:noFill/>
              <a:prstDash val="solid"/>
              <a:miter/>
            </a:ln>
          </p:spPr>
          <p:txBody>
            <a:bodyPr rtlCol="0" anchor="ctr"/>
            <a:lstStyle/>
            <a:p>
              <a:endParaRPr lang="en-US"/>
            </a:p>
          </p:txBody>
        </p:sp>
        <p:sp>
          <p:nvSpPr>
            <p:cNvPr id="32" name="Freeform: Shape 33">
              <a:extLst>
                <a:ext uri="{FF2B5EF4-FFF2-40B4-BE49-F238E27FC236}">
                  <a16:creationId xmlns:a16="http://schemas.microsoft.com/office/drawing/2014/main" id="{43A10867-AA16-40EF-A5ED-3B09778FB72E}"/>
                </a:ext>
              </a:extLst>
            </p:cNvPr>
            <p:cNvSpPr/>
            <p:nvPr/>
          </p:nvSpPr>
          <p:spPr>
            <a:xfrm>
              <a:off x="6537278" y="3804313"/>
              <a:ext cx="1119116" cy="2330356"/>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solidFill>
                  <a:schemeClr val="tx1"/>
                </a:solidFill>
              </a:endParaRPr>
            </a:p>
          </p:txBody>
        </p:sp>
        <p:grpSp>
          <p:nvGrpSpPr>
            <p:cNvPr id="33" name="Group 34">
              <a:extLst>
                <a:ext uri="{FF2B5EF4-FFF2-40B4-BE49-F238E27FC236}">
                  <a16:creationId xmlns:a16="http://schemas.microsoft.com/office/drawing/2014/main" id="{672AE6CC-0D61-469D-A05B-C44C393F3102}"/>
                </a:ext>
              </a:extLst>
            </p:cNvPr>
            <p:cNvGrpSpPr/>
            <p:nvPr/>
          </p:nvGrpSpPr>
          <p:grpSpPr>
            <a:xfrm>
              <a:off x="6752948" y="6198983"/>
              <a:ext cx="113352" cy="113352"/>
              <a:chOff x="6768693" y="6038239"/>
              <a:chExt cx="147969" cy="147969"/>
            </a:xfrm>
          </p:grpSpPr>
          <p:sp>
            <p:nvSpPr>
              <p:cNvPr id="34" name="Oval 35">
                <a:extLst>
                  <a:ext uri="{FF2B5EF4-FFF2-40B4-BE49-F238E27FC236}">
                    <a16:creationId xmlns:a16="http://schemas.microsoft.com/office/drawing/2014/main" id="{7D8752B2-901E-4602-A047-4F9783C91152}"/>
                  </a:ext>
                </a:extLst>
              </p:cNvPr>
              <p:cNvSpPr/>
              <p:nvPr/>
            </p:nvSpPr>
            <p:spPr>
              <a:xfrm>
                <a:off x="6768693" y="6038239"/>
                <a:ext cx="147969" cy="147969"/>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6">
                <a:extLst>
                  <a:ext uri="{FF2B5EF4-FFF2-40B4-BE49-F238E27FC236}">
                    <a16:creationId xmlns:a16="http://schemas.microsoft.com/office/drawing/2014/main" id="{13D1FF7D-9958-4608-A081-57D876A0C946}"/>
                  </a:ext>
                </a:extLst>
              </p:cNvPr>
              <p:cNvSpPr/>
              <p:nvPr/>
            </p:nvSpPr>
            <p:spPr>
              <a:xfrm>
                <a:off x="6802088" y="6071634"/>
                <a:ext cx="81180" cy="811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36" name="Group 37">
            <a:extLst>
              <a:ext uri="{FF2B5EF4-FFF2-40B4-BE49-F238E27FC236}">
                <a16:creationId xmlns:a16="http://schemas.microsoft.com/office/drawing/2014/main" id="{2FAE3587-E62F-4F99-BA68-634EBA3CFE7D}"/>
              </a:ext>
            </a:extLst>
          </p:cNvPr>
          <p:cNvGrpSpPr/>
          <p:nvPr/>
        </p:nvGrpSpPr>
        <p:grpSpPr>
          <a:xfrm>
            <a:off x="2746381" y="4157867"/>
            <a:ext cx="778728" cy="1368963"/>
            <a:chOff x="7182034" y="5192864"/>
            <a:chExt cx="825553" cy="1451279"/>
          </a:xfrm>
        </p:grpSpPr>
        <p:grpSp>
          <p:nvGrpSpPr>
            <p:cNvPr id="37" name="Group 3">
              <a:extLst>
                <a:ext uri="{FF2B5EF4-FFF2-40B4-BE49-F238E27FC236}">
                  <a16:creationId xmlns:a16="http://schemas.microsoft.com/office/drawing/2014/main" id="{7C07D593-BDA1-4565-88BC-23AE58DDBDBD}"/>
                </a:ext>
              </a:extLst>
            </p:cNvPr>
            <p:cNvGrpSpPr/>
            <p:nvPr/>
          </p:nvGrpSpPr>
          <p:grpSpPr>
            <a:xfrm>
              <a:off x="7182034" y="5192864"/>
              <a:ext cx="825553" cy="1451279"/>
              <a:chOff x="445712" y="1449040"/>
              <a:chExt cx="2113018" cy="3924176"/>
            </a:xfrm>
          </p:grpSpPr>
          <p:sp>
            <p:nvSpPr>
              <p:cNvPr id="40" name="Rounded Rectangle 4">
                <a:extLst>
                  <a:ext uri="{FF2B5EF4-FFF2-40B4-BE49-F238E27FC236}">
                    <a16:creationId xmlns:a16="http://schemas.microsoft.com/office/drawing/2014/main" id="{95A7BDBB-6A2F-4B32-AB9C-8EE4A3BE51C8}"/>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p>
            </p:txBody>
          </p:sp>
          <p:sp>
            <p:nvSpPr>
              <p:cNvPr id="41" name="Rectangle 5">
                <a:extLst>
                  <a:ext uri="{FF2B5EF4-FFF2-40B4-BE49-F238E27FC236}">
                    <a16:creationId xmlns:a16="http://schemas.microsoft.com/office/drawing/2014/main" id="{3492B8FC-E888-4BF8-87BE-6A076DFEFCD3}"/>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42" name="Group 6">
                <a:extLst>
                  <a:ext uri="{FF2B5EF4-FFF2-40B4-BE49-F238E27FC236}">
                    <a16:creationId xmlns:a16="http://schemas.microsoft.com/office/drawing/2014/main" id="{2788385E-9470-4895-9469-B591BC363848}"/>
                  </a:ext>
                </a:extLst>
              </p:cNvPr>
              <p:cNvGrpSpPr/>
              <p:nvPr userDrawn="1"/>
            </p:nvGrpSpPr>
            <p:grpSpPr>
              <a:xfrm>
                <a:off x="1407705" y="5045834"/>
                <a:ext cx="211967" cy="211967"/>
                <a:chOff x="1549420" y="5712364"/>
                <a:chExt cx="312583" cy="312583"/>
              </a:xfrm>
            </p:grpSpPr>
            <p:sp>
              <p:nvSpPr>
                <p:cNvPr id="43" name="Oval 7">
                  <a:extLst>
                    <a:ext uri="{FF2B5EF4-FFF2-40B4-BE49-F238E27FC236}">
                      <a16:creationId xmlns:a16="http://schemas.microsoft.com/office/drawing/2014/main" id="{ABCBCB43-15F8-4B82-ACD4-85FE6BAC11F8}"/>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44" name="Rounded Rectangle 8">
                  <a:extLst>
                    <a:ext uri="{FF2B5EF4-FFF2-40B4-BE49-F238E27FC236}">
                      <a16:creationId xmlns:a16="http://schemas.microsoft.com/office/drawing/2014/main" id="{96A85F8F-B210-45A6-B5C2-2A9C16DC3B78}"/>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sp>
          <p:nvSpPr>
            <p:cNvPr id="38" name="Freeform: Shape 39">
              <a:extLst>
                <a:ext uri="{FF2B5EF4-FFF2-40B4-BE49-F238E27FC236}">
                  <a16:creationId xmlns:a16="http://schemas.microsoft.com/office/drawing/2014/main" id="{E1DFFEEC-008F-4444-9351-F918D33DAF80}"/>
                </a:ext>
              </a:extLst>
            </p:cNvPr>
            <p:cNvSpPr/>
            <p:nvPr/>
          </p:nvSpPr>
          <p:spPr>
            <a:xfrm>
              <a:off x="7227509" y="5344413"/>
              <a:ext cx="734603" cy="1149173"/>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p>
          </p:txBody>
        </p:sp>
        <p:sp>
          <p:nvSpPr>
            <p:cNvPr id="39" name="Freeform: Shape 40">
              <a:extLst>
                <a:ext uri="{FF2B5EF4-FFF2-40B4-BE49-F238E27FC236}">
                  <a16:creationId xmlns:a16="http://schemas.microsoft.com/office/drawing/2014/main" id="{CE273F1B-0B30-4D3E-B028-223EB0F2E4E4}"/>
                </a:ext>
              </a:extLst>
            </p:cNvPr>
            <p:cNvSpPr/>
            <p:nvPr/>
          </p:nvSpPr>
          <p:spPr>
            <a:xfrm>
              <a:off x="7357552" y="5363794"/>
              <a:ext cx="604560" cy="1111721"/>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grpSp>
    </p:spTree>
    <p:extLst>
      <p:ext uri="{BB962C8B-B14F-4D97-AF65-F5344CB8AC3E}">
        <p14:creationId xmlns:p14="http://schemas.microsoft.com/office/powerpoint/2010/main" val="36412193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Fully Editable Icon Sets: A</a:t>
            </a:r>
          </a:p>
        </p:txBody>
      </p:sp>
      <p:sp>
        <p:nvSpPr>
          <p:cNvPr id="54" name="Diamond 5">
            <a:extLst>
              <a:ext uri="{FF2B5EF4-FFF2-40B4-BE49-F238E27FC236}">
                <a16:creationId xmlns:a16="http://schemas.microsoft.com/office/drawing/2014/main" id="{AEDEE15B-09BE-4416-8D55-46095E20C00D}"/>
              </a:ext>
            </a:extLst>
          </p:cNvPr>
          <p:cNvSpPr/>
          <p:nvPr/>
        </p:nvSpPr>
        <p:spPr>
          <a:xfrm>
            <a:off x="6112070" y="1492152"/>
            <a:ext cx="523149" cy="524695"/>
          </a:xfrm>
          <a:custGeom>
            <a:avLst/>
            <a:gdLst/>
            <a:ahLst/>
            <a:cxnLst/>
            <a:rect l="l" t="t" r="r" b="b"/>
            <a:pathLst>
              <a:path w="3240001" h="3249575">
                <a:moveTo>
                  <a:pt x="1275349" y="2002569"/>
                </a:moveTo>
                <a:lnTo>
                  <a:pt x="1625117" y="2233002"/>
                </a:lnTo>
                <a:lnTo>
                  <a:pt x="1968772" y="2006596"/>
                </a:lnTo>
                <a:lnTo>
                  <a:pt x="3240001" y="3249575"/>
                </a:lnTo>
                <a:lnTo>
                  <a:pt x="0" y="3249575"/>
                </a:lnTo>
                <a:close/>
                <a:moveTo>
                  <a:pt x="1067116" y="1473605"/>
                </a:moveTo>
                <a:lnTo>
                  <a:pt x="1067116" y="1581605"/>
                </a:lnTo>
                <a:lnTo>
                  <a:pt x="2183116" y="1581605"/>
                </a:lnTo>
                <a:lnTo>
                  <a:pt x="2183116" y="1473605"/>
                </a:lnTo>
                <a:close/>
                <a:moveTo>
                  <a:pt x="1067116" y="1267205"/>
                </a:moveTo>
                <a:lnTo>
                  <a:pt x="1067116" y="1375205"/>
                </a:lnTo>
                <a:lnTo>
                  <a:pt x="2183116" y="1375205"/>
                </a:lnTo>
                <a:lnTo>
                  <a:pt x="2183116" y="1267205"/>
                </a:lnTo>
                <a:close/>
                <a:moveTo>
                  <a:pt x="3240001" y="1172196"/>
                </a:moveTo>
                <a:lnTo>
                  <a:pt x="3240001" y="3142550"/>
                </a:lnTo>
                <a:lnTo>
                  <a:pt x="2026252" y="1968728"/>
                </a:lnTo>
                <a:lnTo>
                  <a:pt x="3049854" y="1294362"/>
                </a:lnTo>
                <a:close/>
                <a:moveTo>
                  <a:pt x="0" y="1172196"/>
                </a:moveTo>
                <a:lnTo>
                  <a:pt x="602850" y="1559516"/>
                </a:lnTo>
                <a:lnTo>
                  <a:pt x="1217896" y="1964719"/>
                </a:lnTo>
                <a:lnTo>
                  <a:pt x="0" y="3142550"/>
                </a:lnTo>
                <a:close/>
                <a:moveTo>
                  <a:pt x="1067116" y="1060805"/>
                </a:moveTo>
                <a:lnTo>
                  <a:pt x="1067116" y="1168805"/>
                </a:lnTo>
                <a:lnTo>
                  <a:pt x="2183116" y="1168805"/>
                </a:lnTo>
                <a:lnTo>
                  <a:pt x="2183116" y="1060805"/>
                </a:lnTo>
                <a:close/>
                <a:moveTo>
                  <a:pt x="869032" y="816137"/>
                </a:moveTo>
                <a:lnTo>
                  <a:pt x="2381200" y="816137"/>
                </a:lnTo>
                <a:lnTo>
                  <a:pt x="2381200" y="1623491"/>
                </a:lnTo>
                <a:lnTo>
                  <a:pt x="1668045" y="2093329"/>
                </a:lnTo>
                <a:lnTo>
                  <a:pt x="1625116" y="2121611"/>
                </a:lnTo>
                <a:lnTo>
                  <a:pt x="869032" y="1623491"/>
                </a:lnTo>
                <a:close/>
                <a:moveTo>
                  <a:pt x="1625116" y="0"/>
                </a:moveTo>
                <a:lnTo>
                  <a:pt x="3235286" y="1060806"/>
                </a:lnTo>
                <a:lnTo>
                  <a:pt x="2489212" y="1552331"/>
                </a:lnTo>
                <a:lnTo>
                  <a:pt x="2489212" y="708008"/>
                </a:lnTo>
                <a:lnTo>
                  <a:pt x="761020" y="708008"/>
                </a:lnTo>
                <a:lnTo>
                  <a:pt x="761020" y="1552331"/>
                </a:lnTo>
                <a:lnTo>
                  <a:pt x="14946" y="106080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5" name="Isosceles Triangle 51">
            <a:extLst>
              <a:ext uri="{FF2B5EF4-FFF2-40B4-BE49-F238E27FC236}">
                <a16:creationId xmlns:a16="http://schemas.microsoft.com/office/drawing/2014/main" id="{2296D13E-298C-4F01-A77D-43547A7AEFA9}"/>
              </a:ext>
            </a:extLst>
          </p:cNvPr>
          <p:cNvSpPr/>
          <p:nvPr/>
        </p:nvSpPr>
        <p:spPr>
          <a:xfrm>
            <a:off x="5273316" y="1562686"/>
            <a:ext cx="523147" cy="383626"/>
          </a:xfrm>
          <a:custGeom>
            <a:avLst/>
            <a:gdLst/>
            <a:ahLst/>
            <a:cxnLst/>
            <a:rect l="l" t="t" r="r" b="b"/>
            <a:pathLst>
              <a:path w="3240001" h="2375905">
                <a:moveTo>
                  <a:pt x="1974640" y="1379575"/>
                </a:moveTo>
                <a:lnTo>
                  <a:pt x="3240001" y="2375905"/>
                </a:lnTo>
                <a:lnTo>
                  <a:pt x="1" y="2375905"/>
                </a:lnTo>
                <a:lnTo>
                  <a:pt x="1269863" y="1399042"/>
                </a:lnTo>
                <a:lnTo>
                  <a:pt x="1610574" y="1745545"/>
                </a:lnTo>
                <a:close/>
                <a:moveTo>
                  <a:pt x="3240001" y="126952"/>
                </a:moveTo>
                <a:lnTo>
                  <a:pt x="3240001" y="2258912"/>
                </a:lnTo>
                <a:lnTo>
                  <a:pt x="2032457" y="1334195"/>
                </a:lnTo>
                <a:close/>
                <a:moveTo>
                  <a:pt x="0" y="117525"/>
                </a:moveTo>
                <a:lnTo>
                  <a:pt x="1207545" y="1324768"/>
                </a:lnTo>
                <a:lnTo>
                  <a:pt x="0" y="2249485"/>
                </a:lnTo>
                <a:close/>
                <a:moveTo>
                  <a:pt x="0" y="0"/>
                </a:moveTo>
                <a:lnTo>
                  <a:pt x="3240000" y="0"/>
                </a:lnTo>
                <a:lnTo>
                  <a:pt x="1610572" y="162051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6" name="Isosceles Triangle 57">
            <a:extLst>
              <a:ext uri="{FF2B5EF4-FFF2-40B4-BE49-F238E27FC236}">
                <a16:creationId xmlns:a16="http://schemas.microsoft.com/office/drawing/2014/main" id="{4E76B488-B2CD-463B-861A-27D4912FE160}"/>
              </a:ext>
            </a:extLst>
          </p:cNvPr>
          <p:cNvSpPr/>
          <p:nvPr/>
        </p:nvSpPr>
        <p:spPr>
          <a:xfrm>
            <a:off x="6114156" y="4520206"/>
            <a:ext cx="313133" cy="707899"/>
          </a:xfrm>
          <a:custGeom>
            <a:avLst/>
            <a:gdLst>
              <a:gd name="connsiteX0" fmla="*/ 1148449 w 1346449"/>
              <a:gd name="connsiteY0" fmla="*/ 2457725 h 3249725"/>
              <a:gd name="connsiteX1" fmla="*/ 198001 w 1346449"/>
              <a:gd name="connsiteY1" fmla="*/ 2457725 h 3249725"/>
              <a:gd name="connsiteX2" fmla="*/ 1 w 1346449"/>
              <a:gd name="connsiteY2" fmla="*/ 3249725 h 3249725"/>
              <a:gd name="connsiteX3" fmla="*/ 1346449 w 1346449"/>
              <a:gd name="connsiteY3" fmla="*/ 3249725 h 3249725"/>
              <a:gd name="connsiteX4" fmla="*/ 1148449 w 1346449"/>
              <a:gd name="connsiteY4" fmla="*/ 2457725 h 3249725"/>
              <a:gd name="connsiteX5" fmla="*/ 755186 w 1346449"/>
              <a:gd name="connsiteY5" fmla="*/ 82950 h 3249725"/>
              <a:gd name="connsiteX6" fmla="*/ 734449 w 1346449"/>
              <a:gd name="connsiteY6" fmla="*/ 1314594 h 3249725"/>
              <a:gd name="connsiteX7" fmla="*/ 853246 w 1346449"/>
              <a:gd name="connsiteY7" fmla="*/ 1483214 h 3249725"/>
              <a:gd name="connsiteX8" fmla="*/ 673226 w 1346449"/>
              <a:gd name="connsiteY8" fmla="*/ 1663234 h 3249725"/>
              <a:gd name="connsiteX9" fmla="*/ 493206 w 1346449"/>
              <a:gd name="connsiteY9" fmla="*/ 1483214 h 3249725"/>
              <a:gd name="connsiteX10" fmla="*/ 612000 w 1346449"/>
              <a:gd name="connsiteY10" fmla="*/ 1314595 h 3249725"/>
              <a:gd name="connsiteX11" fmla="*/ 612000 w 1346449"/>
              <a:gd name="connsiteY11" fmla="*/ 0 h 3249725"/>
              <a:gd name="connsiteX12" fmla="*/ 2939 w 1346449"/>
              <a:gd name="connsiteY12" fmla="*/ 1574694 h 3249725"/>
              <a:gd name="connsiteX13" fmla="*/ 0 w 1346449"/>
              <a:gd name="connsiteY13" fmla="*/ 1574694 h 3249725"/>
              <a:gd name="connsiteX14" fmla="*/ 2009 w 1346449"/>
              <a:gd name="connsiteY14" fmla="*/ 1577097 h 3249725"/>
              <a:gd name="connsiteX15" fmla="*/ 0 w 1346449"/>
              <a:gd name="connsiteY15" fmla="*/ 1582292 h 3249725"/>
              <a:gd name="connsiteX16" fmla="*/ 6353 w 1346449"/>
              <a:gd name="connsiteY16" fmla="*/ 1582292 h 3249725"/>
              <a:gd name="connsiteX17" fmla="*/ 273414 w 1346449"/>
              <a:gd name="connsiteY17" fmla="*/ 2376121 h 3249725"/>
              <a:gd name="connsiteX18" fmla="*/ 1091887 w 1346449"/>
              <a:gd name="connsiteY18" fmla="*/ 2366694 h 3249725"/>
              <a:gd name="connsiteX19" fmla="*/ 1340768 w 1346449"/>
              <a:gd name="connsiteY19" fmla="*/ 1582292 h 3249725"/>
              <a:gd name="connsiteX20" fmla="*/ 1346449 w 1346449"/>
              <a:gd name="connsiteY20" fmla="*/ 1582292 h 3249725"/>
              <a:gd name="connsiteX21" fmla="*/ 1344512 w 1346449"/>
              <a:gd name="connsiteY21" fmla="*/ 1577284 h 3249725"/>
              <a:gd name="connsiteX22" fmla="*/ 1346448 w 1346449"/>
              <a:gd name="connsiteY22" fmla="*/ 1574694 h 3249725"/>
              <a:gd name="connsiteX23" fmla="*/ 1343510 w 1346449"/>
              <a:gd name="connsiteY23" fmla="*/ 1574694 h 3249725"/>
              <a:gd name="connsiteX24" fmla="*/ 755186 w 1346449"/>
              <a:gd name="connsiteY24" fmla="*/ 82950 h 3249725"/>
              <a:gd name="connsiteX0" fmla="*/ 1148449 w 1346449"/>
              <a:gd name="connsiteY0" fmla="*/ 2374775 h 3166775"/>
              <a:gd name="connsiteX1" fmla="*/ 198001 w 1346449"/>
              <a:gd name="connsiteY1" fmla="*/ 2374775 h 3166775"/>
              <a:gd name="connsiteX2" fmla="*/ 1 w 1346449"/>
              <a:gd name="connsiteY2" fmla="*/ 3166775 h 3166775"/>
              <a:gd name="connsiteX3" fmla="*/ 1346449 w 1346449"/>
              <a:gd name="connsiteY3" fmla="*/ 3166775 h 3166775"/>
              <a:gd name="connsiteX4" fmla="*/ 1148449 w 1346449"/>
              <a:gd name="connsiteY4" fmla="*/ 2374775 h 3166775"/>
              <a:gd name="connsiteX5" fmla="*/ 755186 w 1346449"/>
              <a:gd name="connsiteY5" fmla="*/ 0 h 3166775"/>
              <a:gd name="connsiteX6" fmla="*/ 734449 w 1346449"/>
              <a:gd name="connsiteY6" fmla="*/ 1231644 h 3166775"/>
              <a:gd name="connsiteX7" fmla="*/ 853246 w 1346449"/>
              <a:gd name="connsiteY7" fmla="*/ 1400264 h 3166775"/>
              <a:gd name="connsiteX8" fmla="*/ 673226 w 1346449"/>
              <a:gd name="connsiteY8" fmla="*/ 1580284 h 3166775"/>
              <a:gd name="connsiteX9" fmla="*/ 493206 w 1346449"/>
              <a:gd name="connsiteY9" fmla="*/ 1400264 h 3166775"/>
              <a:gd name="connsiteX10" fmla="*/ 612000 w 1346449"/>
              <a:gd name="connsiteY10" fmla="*/ 1231645 h 3166775"/>
              <a:gd name="connsiteX11" fmla="*/ 591263 w 1346449"/>
              <a:gd name="connsiteY11" fmla="*/ 10368 h 3166775"/>
              <a:gd name="connsiteX12" fmla="*/ 2939 w 1346449"/>
              <a:gd name="connsiteY12" fmla="*/ 1491744 h 3166775"/>
              <a:gd name="connsiteX13" fmla="*/ 0 w 1346449"/>
              <a:gd name="connsiteY13" fmla="*/ 1491744 h 3166775"/>
              <a:gd name="connsiteX14" fmla="*/ 2009 w 1346449"/>
              <a:gd name="connsiteY14" fmla="*/ 1494147 h 3166775"/>
              <a:gd name="connsiteX15" fmla="*/ 0 w 1346449"/>
              <a:gd name="connsiteY15" fmla="*/ 1499342 h 3166775"/>
              <a:gd name="connsiteX16" fmla="*/ 6353 w 1346449"/>
              <a:gd name="connsiteY16" fmla="*/ 1499342 h 3166775"/>
              <a:gd name="connsiteX17" fmla="*/ 273414 w 1346449"/>
              <a:gd name="connsiteY17" fmla="*/ 2293171 h 3166775"/>
              <a:gd name="connsiteX18" fmla="*/ 1091887 w 1346449"/>
              <a:gd name="connsiteY18" fmla="*/ 2283744 h 3166775"/>
              <a:gd name="connsiteX19" fmla="*/ 1340768 w 1346449"/>
              <a:gd name="connsiteY19" fmla="*/ 1499342 h 3166775"/>
              <a:gd name="connsiteX20" fmla="*/ 1346449 w 1346449"/>
              <a:gd name="connsiteY20" fmla="*/ 1499342 h 3166775"/>
              <a:gd name="connsiteX21" fmla="*/ 1344512 w 1346449"/>
              <a:gd name="connsiteY21" fmla="*/ 1494334 h 3166775"/>
              <a:gd name="connsiteX22" fmla="*/ 1346448 w 1346449"/>
              <a:gd name="connsiteY22" fmla="*/ 1491744 h 3166775"/>
              <a:gd name="connsiteX23" fmla="*/ 1343510 w 1346449"/>
              <a:gd name="connsiteY23" fmla="*/ 1491744 h 3166775"/>
              <a:gd name="connsiteX24" fmla="*/ 755186 w 1346449"/>
              <a:gd name="connsiteY24" fmla="*/ 0 h 31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46449" h="3166775">
                <a:moveTo>
                  <a:pt x="1148449" y="2374775"/>
                </a:moveTo>
                <a:lnTo>
                  <a:pt x="198001" y="2374775"/>
                </a:lnTo>
                <a:lnTo>
                  <a:pt x="1" y="3166775"/>
                </a:lnTo>
                <a:lnTo>
                  <a:pt x="1346449" y="3166775"/>
                </a:lnTo>
                <a:lnTo>
                  <a:pt x="1148449" y="2374775"/>
                </a:lnTo>
                <a:close/>
                <a:moveTo>
                  <a:pt x="755186" y="0"/>
                </a:moveTo>
                <a:cubicBezTo>
                  <a:pt x="755186" y="438198"/>
                  <a:pt x="734449" y="793446"/>
                  <a:pt x="734449" y="1231644"/>
                </a:cubicBezTo>
                <a:cubicBezTo>
                  <a:pt x="803843" y="1256124"/>
                  <a:pt x="853246" y="1322425"/>
                  <a:pt x="853246" y="1400264"/>
                </a:cubicBezTo>
                <a:cubicBezTo>
                  <a:pt x="853246" y="1499686"/>
                  <a:pt x="772648" y="1580284"/>
                  <a:pt x="673226" y="1580284"/>
                </a:cubicBezTo>
                <a:cubicBezTo>
                  <a:pt x="573804" y="1580284"/>
                  <a:pt x="493206" y="1499686"/>
                  <a:pt x="493206" y="1400264"/>
                </a:cubicBezTo>
                <a:cubicBezTo>
                  <a:pt x="493206" y="1322426"/>
                  <a:pt x="542608" y="1256126"/>
                  <a:pt x="612000" y="1231645"/>
                </a:cubicBezTo>
                <a:lnTo>
                  <a:pt x="591263" y="10368"/>
                </a:lnTo>
                <a:lnTo>
                  <a:pt x="2939" y="1491744"/>
                </a:lnTo>
                <a:lnTo>
                  <a:pt x="0" y="1491744"/>
                </a:lnTo>
                <a:lnTo>
                  <a:pt x="2009" y="1494147"/>
                </a:lnTo>
                <a:lnTo>
                  <a:pt x="0" y="1499342"/>
                </a:lnTo>
                <a:lnTo>
                  <a:pt x="6353" y="1499342"/>
                </a:lnTo>
                <a:cubicBezTo>
                  <a:pt x="274151" y="1797289"/>
                  <a:pt x="320153" y="2031319"/>
                  <a:pt x="273414" y="2293171"/>
                </a:cubicBezTo>
                <a:lnTo>
                  <a:pt x="1091887" y="2283744"/>
                </a:lnTo>
                <a:cubicBezTo>
                  <a:pt x="1035756" y="1984266"/>
                  <a:pt x="1081794" y="1833397"/>
                  <a:pt x="1340768" y="1499342"/>
                </a:cubicBezTo>
                <a:lnTo>
                  <a:pt x="1346449" y="1499342"/>
                </a:lnTo>
                <a:lnTo>
                  <a:pt x="1344512" y="1494334"/>
                </a:lnTo>
                <a:cubicBezTo>
                  <a:pt x="1345124" y="1493447"/>
                  <a:pt x="1345785" y="1492596"/>
                  <a:pt x="1346448" y="1491744"/>
                </a:cubicBezTo>
                <a:lnTo>
                  <a:pt x="1343510" y="1491744"/>
                </a:lnTo>
                <a:cubicBezTo>
                  <a:pt x="1140490" y="966846"/>
                  <a:pt x="958206" y="524898"/>
                  <a:pt x="75518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57" name="Rectangle 7">
            <a:extLst>
              <a:ext uri="{FF2B5EF4-FFF2-40B4-BE49-F238E27FC236}">
                <a16:creationId xmlns:a16="http://schemas.microsoft.com/office/drawing/2014/main" id="{84693C49-05C6-4CD0-A900-4B843CF3016D}"/>
              </a:ext>
            </a:extLst>
          </p:cNvPr>
          <p:cNvSpPr/>
          <p:nvPr/>
        </p:nvSpPr>
        <p:spPr>
          <a:xfrm rot="18900000">
            <a:off x="9585735" y="3654558"/>
            <a:ext cx="225664" cy="502732"/>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8" name="Parallelogram 15">
            <a:extLst>
              <a:ext uri="{FF2B5EF4-FFF2-40B4-BE49-F238E27FC236}">
                <a16:creationId xmlns:a16="http://schemas.microsoft.com/office/drawing/2014/main" id="{7A9FBE9D-EE5A-4F1B-8EDD-3D011F43183E}"/>
              </a:ext>
            </a:extLst>
          </p:cNvPr>
          <p:cNvSpPr/>
          <p:nvPr/>
        </p:nvSpPr>
        <p:spPr>
          <a:xfrm flipH="1">
            <a:off x="5267026" y="4641909"/>
            <a:ext cx="464493" cy="464493"/>
          </a:xfrm>
          <a:custGeom>
            <a:avLst/>
            <a:gdLst/>
            <a:ahLst/>
            <a:cxnLst/>
            <a:rect l="l" t="t" r="r" b="b"/>
            <a:pathLst>
              <a:path w="3242753" h="3227814">
                <a:moveTo>
                  <a:pt x="1621376" y="1043635"/>
                </a:moveTo>
                <a:cubicBezTo>
                  <a:pt x="1557188" y="1043635"/>
                  <a:pt x="1505154" y="1095669"/>
                  <a:pt x="1505154" y="1159857"/>
                </a:cubicBezTo>
                <a:lnTo>
                  <a:pt x="1505154" y="1625483"/>
                </a:lnTo>
                <a:lnTo>
                  <a:pt x="1033577" y="1625483"/>
                </a:lnTo>
                <a:cubicBezTo>
                  <a:pt x="969389" y="1625483"/>
                  <a:pt x="917355" y="1677517"/>
                  <a:pt x="917355" y="1741705"/>
                </a:cubicBezTo>
                <a:cubicBezTo>
                  <a:pt x="917355" y="1805893"/>
                  <a:pt x="969389" y="1857927"/>
                  <a:pt x="1033577" y="1857927"/>
                </a:cubicBezTo>
                <a:lnTo>
                  <a:pt x="1614688" y="1857927"/>
                </a:lnTo>
                <a:lnTo>
                  <a:pt x="1619859" y="1856884"/>
                </a:lnTo>
                <a:cubicBezTo>
                  <a:pt x="1620361" y="1857187"/>
                  <a:pt x="1620868" y="1857190"/>
                  <a:pt x="1621376" y="1857190"/>
                </a:cubicBezTo>
                <a:cubicBezTo>
                  <a:pt x="1685564" y="1857190"/>
                  <a:pt x="1737598" y="1805156"/>
                  <a:pt x="1737598" y="1740968"/>
                </a:cubicBezTo>
                <a:lnTo>
                  <a:pt x="1737598" y="1159857"/>
                </a:lnTo>
                <a:cubicBezTo>
                  <a:pt x="1737598" y="1095669"/>
                  <a:pt x="1685564" y="1043635"/>
                  <a:pt x="1621376" y="1043635"/>
                </a:cubicBezTo>
                <a:close/>
                <a:moveTo>
                  <a:pt x="1621376" y="628818"/>
                </a:moveTo>
                <a:cubicBezTo>
                  <a:pt x="2206882" y="628818"/>
                  <a:pt x="2681529" y="1103464"/>
                  <a:pt x="2681529" y="1688970"/>
                </a:cubicBezTo>
                <a:cubicBezTo>
                  <a:pt x="2681529" y="2274476"/>
                  <a:pt x="2206882" y="2749122"/>
                  <a:pt x="1621376" y="2749122"/>
                </a:cubicBezTo>
                <a:cubicBezTo>
                  <a:pt x="1035870" y="2749122"/>
                  <a:pt x="561223" y="2274476"/>
                  <a:pt x="561223" y="1688970"/>
                </a:cubicBezTo>
                <a:cubicBezTo>
                  <a:pt x="561223" y="1103464"/>
                  <a:pt x="1035870" y="628818"/>
                  <a:pt x="1621376" y="628818"/>
                </a:cubicBezTo>
                <a:close/>
                <a:moveTo>
                  <a:pt x="1621376" y="424596"/>
                </a:moveTo>
                <a:cubicBezTo>
                  <a:pt x="923081" y="424596"/>
                  <a:pt x="357001" y="990676"/>
                  <a:pt x="357001" y="1688970"/>
                </a:cubicBezTo>
                <a:cubicBezTo>
                  <a:pt x="357001" y="2128645"/>
                  <a:pt x="581423" y="2515905"/>
                  <a:pt x="922189" y="2742109"/>
                </a:cubicBezTo>
                <a:lnTo>
                  <a:pt x="652992" y="3227814"/>
                </a:lnTo>
                <a:lnTo>
                  <a:pt x="911997" y="3227814"/>
                </a:lnTo>
                <a:lnTo>
                  <a:pt x="1121304" y="2850168"/>
                </a:lnTo>
                <a:cubicBezTo>
                  <a:pt x="1274563" y="2916691"/>
                  <a:pt x="1443689" y="2953344"/>
                  <a:pt x="1621376" y="2953344"/>
                </a:cubicBezTo>
                <a:cubicBezTo>
                  <a:pt x="1799063" y="2953344"/>
                  <a:pt x="1968189" y="2916691"/>
                  <a:pt x="2121449" y="2850168"/>
                </a:cubicBezTo>
                <a:lnTo>
                  <a:pt x="2330755" y="3227814"/>
                </a:lnTo>
                <a:lnTo>
                  <a:pt x="2589760" y="3227814"/>
                </a:lnTo>
                <a:lnTo>
                  <a:pt x="2320563" y="2742109"/>
                </a:lnTo>
                <a:cubicBezTo>
                  <a:pt x="2661329" y="2515905"/>
                  <a:pt x="2885751" y="2128645"/>
                  <a:pt x="2885751" y="1688970"/>
                </a:cubicBezTo>
                <a:cubicBezTo>
                  <a:pt x="2885751" y="990676"/>
                  <a:pt x="2319671" y="424596"/>
                  <a:pt x="1621376" y="424596"/>
                </a:cubicBezTo>
                <a:close/>
                <a:moveTo>
                  <a:pt x="2599800" y="123238"/>
                </a:moveTo>
                <a:cubicBezTo>
                  <a:pt x="2434609" y="120698"/>
                  <a:pt x="2268460" y="180476"/>
                  <a:pt x="2139563" y="303161"/>
                </a:cubicBezTo>
                <a:lnTo>
                  <a:pt x="3057258" y="1232053"/>
                </a:lnTo>
                <a:cubicBezTo>
                  <a:pt x="3305736" y="977255"/>
                  <a:pt x="3304415" y="570405"/>
                  <a:pt x="3054287" y="317226"/>
                </a:cubicBezTo>
                <a:cubicBezTo>
                  <a:pt x="2929224" y="190636"/>
                  <a:pt x="2764991" y="125778"/>
                  <a:pt x="2599800" y="123238"/>
                </a:cubicBezTo>
                <a:close/>
                <a:moveTo>
                  <a:pt x="642953" y="123238"/>
                </a:moveTo>
                <a:cubicBezTo>
                  <a:pt x="477762" y="125778"/>
                  <a:pt x="313529" y="190636"/>
                  <a:pt x="188466" y="317226"/>
                </a:cubicBezTo>
                <a:cubicBezTo>
                  <a:pt x="-61662" y="570405"/>
                  <a:pt x="-62983" y="977255"/>
                  <a:pt x="185495" y="1232053"/>
                </a:cubicBezTo>
                <a:lnTo>
                  <a:pt x="1103190" y="303161"/>
                </a:lnTo>
                <a:cubicBezTo>
                  <a:pt x="974294" y="180476"/>
                  <a:pt x="808144" y="120698"/>
                  <a:pt x="642953" y="123238"/>
                </a:cubicBezTo>
                <a:close/>
                <a:moveTo>
                  <a:pt x="1722692" y="0"/>
                </a:moveTo>
                <a:lnTo>
                  <a:pt x="1520061" y="0"/>
                </a:lnTo>
                <a:cubicBezTo>
                  <a:pt x="1440152" y="0"/>
                  <a:pt x="1375373" y="64779"/>
                  <a:pt x="1375373" y="144688"/>
                </a:cubicBezTo>
                <a:lnTo>
                  <a:pt x="1375373" y="289376"/>
                </a:lnTo>
                <a:lnTo>
                  <a:pt x="1867380" y="289376"/>
                </a:lnTo>
                <a:lnTo>
                  <a:pt x="1867380" y="144688"/>
                </a:lnTo>
                <a:cubicBezTo>
                  <a:pt x="1867380" y="64779"/>
                  <a:pt x="1802601" y="0"/>
                  <a:pt x="172269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9" name="Freeform 19">
            <a:extLst>
              <a:ext uri="{FF2B5EF4-FFF2-40B4-BE49-F238E27FC236}">
                <a16:creationId xmlns:a16="http://schemas.microsoft.com/office/drawing/2014/main" id="{DD59881D-26FD-493B-8AE1-06C59DF34840}"/>
              </a:ext>
            </a:extLst>
          </p:cNvPr>
          <p:cNvSpPr/>
          <p:nvPr/>
        </p:nvSpPr>
        <p:spPr>
          <a:xfrm>
            <a:off x="7745410" y="3642506"/>
            <a:ext cx="460778" cy="453389"/>
          </a:xfrm>
          <a:custGeom>
            <a:avLst/>
            <a:gdLst/>
            <a:ahLst/>
            <a:cxnLst/>
            <a:rect l="l" t="t" r="r" b="b"/>
            <a:pathLst>
              <a:path w="3214097" h="3162551">
                <a:moveTo>
                  <a:pt x="1014592" y="2306036"/>
                </a:moveTo>
                <a:cubicBezTo>
                  <a:pt x="854868" y="2306036"/>
                  <a:pt x="725386" y="2435518"/>
                  <a:pt x="725386" y="2595242"/>
                </a:cubicBezTo>
                <a:cubicBezTo>
                  <a:pt x="725386" y="2754966"/>
                  <a:pt x="854868" y="2884448"/>
                  <a:pt x="1014592" y="2884448"/>
                </a:cubicBezTo>
                <a:cubicBezTo>
                  <a:pt x="1174316" y="2884448"/>
                  <a:pt x="1303798" y="2754966"/>
                  <a:pt x="1303798" y="2595242"/>
                </a:cubicBezTo>
                <a:cubicBezTo>
                  <a:pt x="1303798" y="2435518"/>
                  <a:pt x="1174316" y="2306036"/>
                  <a:pt x="1014592" y="2306036"/>
                </a:cubicBezTo>
                <a:close/>
                <a:moveTo>
                  <a:pt x="481275" y="1691816"/>
                </a:moveTo>
                <a:cubicBezTo>
                  <a:pt x="321551" y="1691816"/>
                  <a:pt x="192069" y="1821298"/>
                  <a:pt x="192069" y="1981022"/>
                </a:cubicBezTo>
                <a:cubicBezTo>
                  <a:pt x="192069" y="2140746"/>
                  <a:pt x="321551" y="2270228"/>
                  <a:pt x="481275" y="2270228"/>
                </a:cubicBezTo>
                <a:cubicBezTo>
                  <a:pt x="640999" y="2270228"/>
                  <a:pt x="770481" y="2140746"/>
                  <a:pt x="770481" y="1981022"/>
                </a:cubicBezTo>
                <a:cubicBezTo>
                  <a:pt x="770481" y="1821298"/>
                  <a:pt x="640999" y="1691816"/>
                  <a:pt x="481275" y="1691816"/>
                </a:cubicBezTo>
                <a:close/>
                <a:moveTo>
                  <a:pt x="2764751" y="1113404"/>
                </a:moveTo>
                <a:cubicBezTo>
                  <a:pt x="2605027" y="1113404"/>
                  <a:pt x="2475545" y="1242886"/>
                  <a:pt x="2475545" y="1402610"/>
                </a:cubicBezTo>
                <a:cubicBezTo>
                  <a:pt x="2475545" y="1562334"/>
                  <a:pt x="2605027" y="1691816"/>
                  <a:pt x="2764751" y="1691816"/>
                </a:cubicBezTo>
                <a:cubicBezTo>
                  <a:pt x="2924475" y="1691816"/>
                  <a:pt x="3053957" y="1562334"/>
                  <a:pt x="3053957" y="1402610"/>
                </a:cubicBezTo>
                <a:cubicBezTo>
                  <a:pt x="3053957" y="1242886"/>
                  <a:pt x="2924475" y="1113404"/>
                  <a:pt x="2764751" y="1113404"/>
                </a:cubicBezTo>
                <a:close/>
                <a:moveTo>
                  <a:pt x="532503" y="881964"/>
                </a:moveTo>
                <a:cubicBezTo>
                  <a:pt x="372779" y="881964"/>
                  <a:pt x="243297" y="1011446"/>
                  <a:pt x="243297" y="1171170"/>
                </a:cubicBezTo>
                <a:cubicBezTo>
                  <a:pt x="243297" y="1330894"/>
                  <a:pt x="372779" y="1460376"/>
                  <a:pt x="532503" y="1460376"/>
                </a:cubicBezTo>
                <a:cubicBezTo>
                  <a:pt x="692227" y="1460376"/>
                  <a:pt x="821709" y="1330894"/>
                  <a:pt x="821709" y="1171170"/>
                </a:cubicBezTo>
                <a:cubicBezTo>
                  <a:pt x="821709" y="1011446"/>
                  <a:pt x="692227" y="881964"/>
                  <a:pt x="532503" y="881964"/>
                </a:cubicBezTo>
                <a:close/>
                <a:moveTo>
                  <a:pt x="1162143" y="321316"/>
                </a:moveTo>
                <a:cubicBezTo>
                  <a:pt x="1002419" y="321316"/>
                  <a:pt x="872937" y="450798"/>
                  <a:pt x="872937" y="610522"/>
                </a:cubicBezTo>
                <a:cubicBezTo>
                  <a:pt x="872937" y="770246"/>
                  <a:pt x="1002419" y="899728"/>
                  <a:pt x="1162143" y="899728"/>
                </a:cubicBezTo>
                <a:cubicBezTo>
                  <a:pt x="1321867" y="899728"/>
                  <a:pt x="1451349" y="770246"/>
                  <a:pt x="1451349" y="610522"/>
                </a:cubicBezTo>
                <a:cubicBezTo>
                  <a:pt x="1451349" y="450798"/>
                  <a:pt x="1321867" y="321316"/>
                  <a:pt x="1162143" y="321316"/>
                </a:cubicBezTo>
                <a:close/>
                <a:moveTo>
                  <a:pt x="1963447" y="177300"/>
                </a:moveTo>
                <a:cubicBezTo>
                  <a:pt x="1803723" y="177300"/>
                  <a:pt x="1674241" y="306782"/>
                  <a:pt x="1674241" y="466506"/>
                </a:cubicBezTo>
                <a:cubicBezTo>
                  <a:pt x="1674241" y="626230"/>
                  <a:pt x="1803723" y="755712"/>
                  <a:pt x="1963447" y="755712"/>
                </a:cubicBezTo>
                <a:cubicBezTo>
                  <a:pt x="2123171" y="755712"/>
                  <a:pt x="2252653" y="626230"/>
                  <a:pt x="2252653" y="466506"/>
                </a:cubicBezTo>
                <a:cubicBezTo>
                  <a:pt x="2252653" y="306782"/>
                  <a:pt x="2123171" y="177300"/>
                  <a:pt x="1963447" y="177300"/>
                </a:cubicBezTo>
                <a:close/>
                <a:moveTo>
                  <a:pt x="1752672" y="312"/>
                </a:moveTo>
                <a:cubicBezTo>
                  <a:pt x="1817888" y="-690"/>
                  <a:pt x="1885249" y="703"/>
                  <a:pt x="1954799" y="4657"/>
                </a:cubicBezTo>
                <a:cubicBezTo>
                  <a:pt x="2504015" y="53541"/>
                  <a:pt x="2975590" y="412975"/>
                  <a:pt x="3145244" y="944937"/>
                </a:cubicBezTo>
                <a:cubicBezTo>
                  <a:pt x="3412664" y="2126757"/>
                  <a:pt x="2837568" y="2017487"/>
                  <a:pt x="2506889" y="1867964"/>
                </a:cubicBezTo>
                <a:cubicBezTo>
                  <a:pt x="1580987" y="1673869"/>
                  <a:pt x="2725425" y="3197869"/>
                  <a:pt x="1014520" y="3161925"/>
                </a:cubicBezTo>
                <a:cubicBezTo>
                  <a:pt x="-14898" y="3061283"/>
                  <a:pt x="-138545" y="1873713"/>
                  <a:pt x="108747" y="1100212"/>
                </a:cubicBezTo>
                <a:cubicBezTo>
                  <a:pt x="278579" y="569148"/>
                  <a:pt x="774429" y="15339"/>
                  <a:pt x="1752672" y="312"/>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0" name="Rectangle 30">
            <a:extLst>
              <a:ext uri="{FF2B5EF4-FFF2-40B4-BE49-F238E27FC236}">
                <a16:creationId xmlns:a16="http://schemas.microsoft.com/office/drawing/2014/main" id="{3BFEE74E-183A-4C32-9BDF-AC2573B061E0}"/>
              </a:ext>
            </a:extLst>
          </p:cNvPr>
          <p:cNvSpPr/>
          <p:nvPr/>
        </p:nvSpPr>
        <p:spPr>
          <a:xfrm>
            <a:off x="11063701" y="3600566"/>
            <a:ext cx="464493" cy="463135"/>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1" name="Rectangle 7">
            <a:extLst>
              <a:ext uri="{FF2B5EF4-FFF2-40B4-BE49-F238E27FC236}">
                <a16:creationId xmlns:a16="http://schemas.microsoft.com/office/drawing/2014/main" id="{A2454068-D6A0-42C7-BCE1-D03833DCF2E4}"/>
              </a:ext>
            </a:extLst>
          </p:cNvPr>
          <p:cNvSpPr/>
          <p:nvPr/>
        </p:nvSpPr>
        <p:spPr>
          <a:xfrm>
            <a:off x="6950824" y="1518716"/>
            <a:ext cx="471567" cy="471567"/>
          </a:xfrm>
          <a:custGeom>
            <a:avLst/>
            <a:gdLst/>
            <a:ahLst/>
            <a:cxnLst/>
            <a:rect l="l" t="t" r="r" b="b"/>
            <a:pathLst>
              <a:path w="3240000" h="3240000">
                <a:moveTo>
                  <a:pt x="401869" y="2055482"/>
                </a:moveTo>
                <a:lnTo>
                  <a:pt x="869869" y="2055482"/>
                </a:lnTo>
                <a:lnTo>
                  <a:pt x="869869" y="2919482"/>
                </a:lnTo>
                <a:lnTo>
                  <a:pt x="401869" y="2919482"/>
                </a:lnTo>
                <a:close/>
                <a:moveTo>
                  <a:pt x="1121949" y="1695482"/>
                </a:moveTo>
                <a:lnTo>
                  <a:pt x="1589949" y="1695482"/>
                </a:lnTo>
                <a:lnTo>
                  <a:pt x="1589949" y="2919482"/>
                </a:lnTo>
                <a:lnTo>
                  <a:pt x="1121949" y="2919482"/>
                </a:lnTo>
                <a:close/>
                <a:moveTo>
                  <a:pt x="1842029" y="1335482"/>
                </a:moveTo>
                <a:lnTo>
                  <a:pt x="2310029" y="1335482"/>
                </a:lnTo>
                <a:lnTo>
                  <a:pt x="2310029" y="2919482"/>
                </a:lnTo>
                <a:lnTo>
                  <a:pt x="1842029" y="2919482"/>
                </a:lnTo>
                <a:close/>
                <a:moveTo>
                  <a:pt x="2562109" y="975482"/>
                </a:moveTo>
                <a:lnTo>
                  <a:pt x="3030109" y="975482"/>
                </a:lnTo>
                <a:lnTo>
                  <a:pt x="3030109" y="2919482"/>
                </a:lnTo>
                <a:lnTo>
                  <a:pt x="2562109" y="2919482"/>
                </a:lnTo>
                <a:close/>
                <a:moveTo>
                  <a:pt x="2321888" y="224805"/>
                </a:moveTo>
                <a:lnTo>
                  <a:pt x="2880631" y="247420"/>
                </a:lnTo>
                <a:lnTo>
                  <a:pt x="2620844" y="742612"/>
                </a:lnTo>
                <a:lnTo>
                  <a:pt x="2546105" y="613161"/>
                </a:lnTo>
                <a:lnTo>
                  <a:pt x="541555" y="1770488"/>
                </a:lnTo>
                <a:lnTo>
                  <a:pt x="392077" y="1511585"/>
                </a:lnTo>
                <a:lnTo>
                  <a:pt x="2396627" y="354257"/>
                </a:lnTo>
                <a:close/>
                <a:moveTo>
                  <a:pt x="0" y="0"/>
                </a:moveTo>
                <a:lnTo>
                  <a:pt x="180000" y="0"/>
                </a:lnTo>
                <a:lnTo>
                  <a:pt x="180000" y="3059999"/>
                </a:lnTo>
                <a:lnTo>
                  <a:pt x="3240000" y="3059999"/>
                </a:lnTo>
                <a:lnTo>
                  <a:pt x="3240000" y="3239999"/>
                </a:lnTo>
                <a:lnTo>
                  <a:pt x="180000" y="3239999"/>
                </a:lnTo>
                <a:lnTo>
                  <a:pt x="180000" y="3240000"/>
                </a:lnTo>
                <a:lnTo>
                  <a:pt x="0" y="3240000"/>
                </a:lnTo>
                <a:lnTo>
                  <a:pt x="0" y="3239999"/>
                </a:lnTo>
                <a:lnTo>
                  <a:pt x="0" y="305999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2" name="Rectangle 15">
            <a:extLst>
              <a:ext uri="{FF2B5EF4-FFF2-40B4-BE49-F238E27FC236}">
                <a16:creationId xmlns:a16="http://schemas.microsoft.com/office/drawing/2014/main" id="{ECBB7944-2021-44C3-960E-8480CFC6DEF9}"/>
              </a:ext>
            </a:extLst>
          </p:cNvPr>
          <p:cNvSpPr/>
          <p:nvPr/>
        </p:nvSpPr>
        <p:spPr>
          <a:xfrm rot="5400000">
            <a:off x="7737684" y="1518715"/>
            <a:ext cx="472195" cy="471568"/>
          </a:xfrm>
          <a:custGeom>
            <a:avLst/>
            <a:gdLst/>
            <a:ahLst/>
            <a:cxnLst/>
            <a:rect l="l" t="t" r="r" b="b"/>
            <a:pathLst>
              <a:path w="3244313" h="3240000">
                <a:moveTo>
                  <a:pt x="2055482" y="677891"/>
                </a:moveTo>
                <a:lnTo>
                  <a:pt x="2055482" y="209891"/>
                </a:lnTo>
                <a:lnTo>
                  <a:pt x="2919482" y="209891"/>
                </a:lnTo>
                <a:lnTo>
                  <a:pt x="2919482" y="677891"/>
                </a:lnTo>
                <a:close/>
                <a:moveTo>
                  <a:pt x="1695482" y="1397971"/>
                </a:moveTo>
                <a:lnTo>
                  <a:pt x="1695482" y="929971"/>
                </a:lnTo>
                <a:lnTo>
                  <a:pt x="2919482" y="929971"/>
                </a:lnTo>
                <a:lnTo>
                  <a:pt x="2919482" y="1397971"/>
                </a:lnTo>
                <a:close/>
                <a:moveTo>
                  <a:pt x="1335482" y="2118051"/>
                </a:moveTo>
                <a:lnTo>
                  <a:pt x="1335482" y="1650051"/>
                </a:lnTo>
                <a:lnTo>
                  <a:pt x="2919482" y="1650051"/>
                </a:lnTo>
                <a:lnTo>
                  <a:pt x="2919482" y="2118051"/>
                </a:lnTo>
                <a:close/>
                <a:moveTo>
                  <a:pt x="975482" y="2838131"/>
                </a:moveTo>
                <a:lnTo>
                  <a:pt x="975482" y="2370131"/>
                </a:lnTo>
                <a:lnTo>
                  <a:pt x="2919482" y="2370131"/>
                </a:lnTo>
                <a:lnTo>
                  <a:pt x="2919482" y="2838131"/>
                </a:lnTo>
                <a:close/>
                <a:moveTo>
                  <a:pt x="10788" y="2651034"/>
                </a:moveTo>
                <a:lnTo>
                  <a:pt x="1168116" y="646484"/>
                </a:lnTo>
                <a:lnTo>
                  <a:pt x="1038664" y="571745"/>
                </a:lnTo>
                <a:lnTo>
                  <a:pt x="1533856" y="311959"/>
                </a:lnTo>
                <a:lnTo>
                  <a:pt x="1556471" y="870701"/>
                </a:lnTo>
                <a:lnTo>
                  <a:pt x="1427019" y="795962"/>
                </a:lnTo>
                <a:lnTo>
                  <a:pt x="269691" y="2800512"/>
                </a:lnTo>
                <a:close/>
                <a:moveTo>
                  <a:pt x="0" y="3240000"/>
                </a:moveTo>
                <a:lnTo>
                  <a:pt x="0" y="3060000"/>
                </a:lnTo>
                <a:lnTo>
                  <a:pt x="3064313" y="3060000"/>
                </a:lnTo>
                <a:lnTo>
                  <a:pt x="3064313" y="0"/>
                </a:lnTo>
                <a:lnTo>
                  <a:pt x="3244313" y="0"/>
                </a:lnTo>
                <a:lnTo>
                  <a:pt x="3244313" y="3240000"/>
                </a:lnTo>
                <a:lnTo>
                  <a:pt x="3240000" y="3240000"/>
                </a:lnTo>
                <a:lnTo>
                  <a:pt x="3064313" y="32400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3" name="Pie 24">
            <a:extLst>
              <a:ext uri="{FF2B5EF4-FFF2-40B4-BE49-F238E27FC236}">
                <a16:creationId xmlns:a16="http://schemas.microsoft.com/office/drawing/2014/main" id="{DB38F196-AF37-4B00-AA3E-183F9372FBAD}"/>
              </a:ext>
            </a:extLst>
          </p:cNvPr>
          <p:cNvSpPr/>
          <p:nvPr/>
        </p:nvSpPr>
        <p:spPr>
          <a:xfrm>
            <a:off x="6809927" y="4618984"/>
            <a:ext cx="513183" cy="510342"/>
          </a:xfrm>
          <a:custGeom>
            <a:avLst/>
            <a:gdLst/>
            <a:ahLst/>
            <a:cxnLst/>
            <a:rect l="l" t="t" r="r" b="b"/>
            <a:pathLst>
              <a:path w="3228711" h="3210836">
                <a:moveTo>
                  <a:pt x="351626" y="695968"/>
                </a:moveTo>
                <a:lnTo>
                  <a:pt x="1548007" y="1678300"/>
                </a:lnTo>
                <a:lnTo>
                  <a:pt x="236194" y="2500159"/>
                </a:lnTo>
                <a:cubicBezTo>
                  <a:pt x="-116985" y="1936431"/>
                  <a:pt x="-70514" y="1210092"/>
                  <a:pt x="351626" y="695968"/>
                </a:cubicBezTo>
                <a:close/>
                <a:moveTo>
                  <a:pt x="1957429" y="262366"/>
                </a:moveTo>
                <a:cubicBezTo>
                  <a:pt x="2634256" y="359480"/>
                  <a:pt x="3156733" y="907132"/>
                  <a:pt x="3221913" y="1587776"/>
                </a:cubicBezTo>
                <a:cubicBezTo>
                  <a:pt x="3287093" y="2268421"/>
                  <a:pt x="2878048" y="2905277"/>
                  <a:pt x="2231953" y="3129078"/>
                </a:cubicBezTo>
                <a:cubicBezTo>
                  <a:pt x="1585858" y="3352879"/>
                  <a:pt x="870522" y="3105497"/>
                  <a:pt x="500715" y="2530372"/>
                </a:cubicBezTo>
                <a:lnTo>
                  <a:pt x="1746987" y="1729019"/>
                </a:lnTo>
                <a:close/>
                <a:moveTo>
                  <a:pt x="1604447" y="200"/>
                </a:moveTo>
                <a:cubicBezTo>
                  <a:pt x="1665125" y="-778"/>
                  <a:pt x="1726175" y="1809"/>
                  <a:pt x="1787307" y="8072"/>
                </a:cubicBezTo>
                <a:lnTo>
                  <a:pt x="1629532" y="1548011"/>
                </a:lnTo>
                <a:lnTo>
                  <a:pt x="483856" y="506987"/>
                </a:lnTo>
                <a:cubicBezTo>
                  <a:pt x="773141" y="188622"/>
                  <a:pt x="1179697" y="7051"/>
                  <a:pt x="1604447" y="20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64" name="Parallelogram 30">
            <a:extLst>
              <a:ext uri="{FF2B5EF4-FFF2-40B4-BE49-F238E27FC236}">
                <a16:creationId xmlns:a16="http://schemas.microsoft.com/office/drawing/2014/main" id="{07A9DF64-EAEC-4F98-A0C9-E2239CA0F425}"/>
              </a:ext>
            </a:extLst>
          </p:cNvPr>
          <p:cNvSpPr/>
          <p:nvPr/>
        </p:nvSpPr>
        <p:spPr>
          <a:xfrm flipH="1">
            <a:off x="11038458" y="2527766"/>
            <a:ext cx="514976" cy="516250"/>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5" name="Block Arc 14">
            <a:extLst>
              <a:ext uri="{FF2B5EF4-FFF2-40B4-BE49-F238E27FC236}">
                <a16:creationId xmlns:a16="http://schemas.microsoft.com/office/drawing/2014/main" id="{F84CC100-88A8-4E3E-8091-D49E44C308ED}"/>
              </a:ext>
            </a:extLst>
          </p:cNvPr>
          <p:cNvSpPr/>
          <p:nvPr/>
        </p:nvSpPr>
        <p:spPr>
          <a:xfrm rot="16200000">
            <a:off x="8525358" y="1470612"/>
            <a:ext cx="567400" cy="567774"/>
          </a:xfrm>
          <a:custGeom>
            <a:avLst/>
            <a:gdLst/>
            <a:ahLst/>
            <a:cxnLst/>
            <a:rect l="l" t="t" r="r" b="b"/>
            <a:pathLst>
              <a:path w="3185463" h="3187558">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66" name="Block Arc 41">
            <a:extLst>
              <a:ext uri="{FF2B5EF4-FFF2-40B4-BE49-F238E27FC236}">
                <a16:creationId xmlns:a16="http://schemas.microsoft.com/office/drawing/2014/main" id="{39949893-05ED-44C7-999C-84CE9B52D118}"/>
              </a:ext>
            </a:extLst>
          </p:cNvPr>
          <p:cNvSpPr/>
          <p:nvPr/>
        </p:nvSpPr>
        <p:spPr>
          <a:xfrm>
            <a:off x="9408551" y="1424302"/>
            <a:ext cx="473301" cy="660394"/>
          </a:xfrm>
          <a:custGeom>
            <a:avLst/>
            <a:gdLst/>
            <a:ahLst/>
            <a:cxnLst/>
            <a:rect l="l" t="t" r="r" b="b"/>
            <a:pathLst>
              <a:path w="2512265" h="3505352">
                <a:moveTo>
                  <a:pt x="1276582" y="2106401"/>
                </a:moveTo>
                <a:cubicBezTo>
                  <a:pt x="1154832" y="2195007"/>
                  <a:pt x="1018024" y="2262207"/>
                  <a:pt x="871321" y="2302645"/>
                </a:cubicBezTo>
                <a:cubicBezTo>
                  <a:pt x="1041049" y="2346709"/>
                  <a:pt x="1216984" y="2342691"/>
                  <a:pt x="1380867" y="2295542"/>
                </a:cubicBezTo>
                <a:cubicBezTo>
                  <a:pt x="1352791" y="2227964"/>
                  <a:pt x="1317377" y="2164934"/>
                  <a:pt x="1276582" y="2106401"/>
                </a:cubicBezTo>
                <a:close/>
                <a:moveTo>
                  <a:pt x="931061" y="1768598"/>
                </a:moveTo>
                <a:lnTo>
                  <a:pt x="785084" y="2021438"/>
                </a:lnTo>
                <a:lnTo>
                  <a:pt x="684448" y="2196711"/>
                </a:lnTo>
                <a:cubicBezTo>
                  <a:pt x="868931" y="2169533"/>
                  <a:pt x="1041385" y="2098006"/>
                  <a:pt x="1189228" y="1991290"/>
                </a:cubicBezTo>
                <a:cubicBezTo>
                  <a:pt x="1113839" y="1904543"/>
                  <a:pt x="1026949" y="1829435"/>
                  <a:pt x="931061" y="1768598"/>
                </a:cubicBezTo>
                <a:close/>
                <a:moveTo>
                  <a:pt x="1626242" y="1739577"/>
                </a:moveTo>
                <a:cubicBezTo>
                  <a:pt x="1556851" y="1850020"/>
                  <a:pt x="1471526" y="1947792"/>
                  <a:pt x="1374302" y="2030973"/>
                </a:cubicBezTo>
                <a:cubicBezTo>
                  <a:pt x="1422822" y="2099916"/>
                  <a:pt x="1464618" y="2174537"/>
                  <a:pt x="1497466" y="2254701"/>
                </a:cubicBezTo>
                <a:cubicBezTo>
                  <a:pt x="1664534" y="2184833"/>
                  <a:pt x="1813198" y="2068027"/>
                  <a:pt x="1922549" y="1910651"/>
                </a:cubicBezTo>
                <a:close/>
                <a:moveTo>
                  <a:pt x="531158" y="1601275"/>
                </a:moveTo>
                <a:cubicBezTo>
                  <a:pt x="514831" y="1769123"/>
                  <a:pt x="535254" y="1939877"/>
                  <a:pt x="594029" y="2101141"/>
                </a:cubicBezTo>
                <a:lnTo>
                  <a:pt x="822377" y="1705631"/>
                </a:lnTo>
                <a:cubicBezTo>
                  <a:pt x="730789" y="1658398"/>
                  <a:pt x="632873" y="1623335"/>
                  <a:pt x="531158" y="1601275"/>
                </a:cubicBezTo>
                <a:close/>
                <a:moveTo>
                  <a:pt x="270885" y="1572115"/>
                </a:moveTo>
                <a:cubicBezTo>
                  <a:pt x="231457" y="1572339"/>
                  <a:pt x="191799" y="1574812"/>
                  <a:pt x="152057" y="1579894"/>
                </a:cubicBezTo>
                <a:cubicBezTo>
                  <a:pt x="195418" y="1760005"/>
                  <a:pt x="289893" y="1927350"/>
                  <a:pt x="428945" y="2058945"/>
                </a:cubicBezTo>
                <a:cubicBezTo>
                  <a:pt x="384418" y="1901749"/>
                  <a:pt x="371313" y="1738504"/>
                  <a:pt x="388331" y="1577832"/>
                </a:cubicBezTo>
                <a:cubicBezTo>
                  <a:pt x="349511" y="1573916"/>
                  <a:pt x="310313" y="1571891"/>
                  <a:pt x="270885" y="1572115"/>
                </a:cubicBezTo>
                <a:close/>
                <a:moveTo>
                  <a:pt x="1117422" y="1445810"/>
                </a:moveTo>
                <a:lnTo>
                  <a:pt x="992684" y="1661863"/>
                </a:lnTo>
                <a:cubicBezTo>
                  <a:pt x="1102065" y="1730612"/>
                  <a:pt x="1200940" y="1816138"/>
                  <a:pt x="1286200" y="1915345"/>
                </a:cubicBezTo>
                <a:cubicBezTo>
                  <a:pt x="1368713" y="1844119"/>
                  <a:pt x="1441290" y="1760865"/>
                  <a:pt x="1500981" y="1667258"/>
                </a:cubicBezTo>
                <a:close/>
                <a:moveTo>
                  <a:pt x="2092402" y="1221082"/>
                </a:moveTo>
                <a:cubicBezTo>
                  <a:pt x="2001593" y="1234047"/>
                  <a:pt x="1911092" y="1235450"/>
                  <a:pt x="1822337" y="1227227"/>
                </a:cubicBezTo>
                <a:cubicBezTo>
                  <a:pt x="1800443" y="1366691"/>
                  <a:pt x="1756170" y="1503162"/>
                  <a:pt x="1688847" y="1630684"/>
                </a:cubicBezTo>
                <a:lnTo>
                  <a:pt x="1987299" y="1802996"/>
                </a:lnTo>
                <a:cubicBezTo>
                  <a:pt x="2084887" y="1618081"/>
                  <a:pt x="2117858" y="1415133"/>
                  <a:pt x="2092402" y="1221082"/>
                </a:cubicBezTo>
                <a:close/>
                <a:moveTo>
                  <a:pt x="649579" y="1175701"/>
                </a:moveTo>
                <a:cubicBezTo>
                  <a:pt x="600911" y="1272240"/>
                  <a:pt x="566994" y="1374279"/>
                  <a:pt x="548013" y="1478728"/>
                </a:cubicBezTo>
                <a:cubicBezTo>
                  <a:pt x="665588" y="1503392"/>
                  <a:pt x="778659" y="1543786"/>
                  <a:pt x="883938" y="1599004"/>
                </a:cubicBezTo>
                <a:lnTo>
                  <a:pt x="1008644" y="1383007"/>
                </a:lnTo>
                <a:close/>
                <a:moveTo>
                  <a:pt x="1325201" y="1085928"/>
                </a:moveTo>
                <a:lnTo>
                  <a:pt x="1180226" y="1337032"/>
                </a:lnTo>
                <a:lnTo>
                  <a:pt x="1563461" y="1558293"/>
                </a:lnTo>
                <a:cubicBezTo>
                  <a:pt x="1621429" y="1447029"/>
                  <a:pt x="1659763" y="1328223"/>
                  <a:pt x="1679185" y="1206861"/>
                </a:cubicBezTo>
                <a:cubicBezTo>
                  <a:pt x="1555153" y="1183834"/>
                  <a:pt x="1435895" y="1143161"/>
                  <a:pt x="1325201" y="1085928"/>
                </a:cubicBezTo>
                <a:close/>
                <a:moveTo>
                  <a:pt x="216369" y="925587"/>
                </a:moveTo>
                <a:cubicBezTo>
                  <a:pt x="135862" y="1096620"/>
                  <a:pt x="108667" y="1281041"/>
                  <a:pt x="130011" y="1458436"/>
                </a:cubicBezTo>
                <a:cubicBezTo>
                  <a:pt x="222591" y="1446071"/>
                  <a:pt x="314795" y="1446181"/>
                  <a:pt x="405131" y="1455463"/>
                </a:cubicBezTo>
                <a:cubicBezTo>
                  <a:pt x="426945" y="1333935"/>
                  <a:pt x="466667" y="1215249"/>
                  <a:pt x="524206" y="1103317"/>
                </a:cubicBezTo>
                <a:close/>
                <a:moveTo>
                  <a:pt x="943246" y="797103"/>
                </a:moveTo>
                <a:cubicBezTo>
                  <a:pt x="853400" y="873630"/>
                  <a:pt x="774733" y="963960"/>
                  <a:pt x="711316" y="1066306"/>
                </a:cubicBezTo>
                <a:lnTo>
                  <a:pt x="1071447" y="1274228"/>
                </a:lnTo>
                <a:lnTo>
                  <a:pt x="1215869" y="1024081"/>
                </a:lnTo>
                <a:cubicBezTo>
                  <a:pt x="1115458" y="961776"/>
                  <a:pt x="1023809" y="885272"/>
                  <a:pt x="943246" y="797103"/>
                </a:cubicBezTo>
                <a:close/>
                <a:moveTo>
                  <a:pt x="1777831" y="614825"/>
                </a:moveTo>
                <a:cubicBezTo>
                  <a:pt x="1828108" y="774217"/>
                  <a:pt x="1847177" y="940426"/>
                  <a:pt x="1835302" y="1104709"/>
                </a:cubicBezTo>
                <a:cubicBezTo>
                  <a:pt x="1912529" y="1111680"/>
                  <a:pt x="1991200" y="1110618"/>
                  <a:pt x="2070135" y="1099634"/>
                </a:cubicBezTo>
                <a:cubicBezTo>
                  <a:pt x="2023430" y="916066"/>
                  <a:pt x="1923963" y="746103"/>
                  <a:pt x="1777831" y="614825"/>
                </a:cubicBezTo>
                <a:close/>
                <a:moveTo>
                  <a:pt x="1613169" y="587153"/>
                </a:moveTo>
                <a:lnTo>
                  <a:pt x="1386789" y="979253"/>
                </a:lnTo>
                <a:cubicBezTo>
                  <a:pt x="1482593" y="1028182"/>
                  <a:pt x="1585369" y="1063521"/>
                  <a:pt x="1692132" y="1084514"/>
                </a:cubicBezTo>
                <a:cubicBezTo>
                  <a:pt x="1702376" y="916614"/>
                  <a:pt x="1676765" y="746730"/>
                  <a:pt x="1613169" y="587153"/>
                </a:cubicBezTo>
                <a:close/>
                <a:moveTo>
                  <a:pt x="1500307" y="531421"/>
                </a:moveTo>
                <a:cubicBezTo>
                  <a:pt x="1333628" y="560682"/>
                  <a:pt x="1177718" y="626786"/>
                  <a:pt x="1041762" y="721997"/>
                </a:cubicBezTo>
                <a:cubicBezTo>
                  <a:pt x="1111912" y="797410"/>
                  <a:pt x="1191076" y="863204"/>
                  <a:pt x="1277416" y="917480"/>
                </a:cubicBezTo>
                <a:close/>
                <a:moveTo>
                  <a:pt x="708730" y="442269"/>
                </a:moveTo>
                <a:cubicBezTo>
                  <a:pt x="536145" y="518354"/>
                  <a:pt x="384460" y="645249"/>
                  <a:pt x="277225" y="815684"/>
                </a:cubicBezTo>
                <a:lnTo>
                  <a:pt x="586010" y="993961"/>
                </a:lnTo>
                <a:cubicBezTo>
                  <a:pt x="658009" y="876621"/>
                  <a:pt x="747803" y="773217"/>
                  <a:pt x="850548" y="685844"/>
                </a:cubicBezTo>
                <a:cubicBezTo>
                  <a:pt x="795399" y="611028"/>
                  <a:pt x="747545" y="529652"/>
                  <a:pt x="708730" y="442269"/>
                </a:cubicBezTo>
                <a:close/>
                <a:moveTo>
                  <a:pt x="1114411" y="355452"/>
                </a:moveTo>
                <a:cubicBezTo>
                  <a:pt x="1016499" y="355167"/>
                  <a:pt x="919324" y="369705"/>
                  <a:pt x="826255" y="398131"/>
                </a:cubicBezTo>
                <a:cubicBezTo>
                  <a:pt x="858722" y="474940"/>
                  <a:pt x="900618" y="545829"/>
                  <a:pt x="948599" y="611249"/>
                </a:cubicBezTo>
                <a:cubicBezTo>
                  <a:pt x="1085375" y="512974"/>
                  <a:pt x="1240825" y="441488"/>
                  <a:pt x="1406980" y="401715"/>
                </a:cubicBezTo>
                <a:cubicBezTo>
                  <a:pt x="1310969" y="370847"/>
                  <a:pt x="1212322" y="355738"/>
                  <a:pt x="1114411" y="355452"/>
                </a:cubicBezTo>
                <a:close/>
                <a:moveTo>
                  <a:pt x="1776283" y="295101"/>
                </a:moveTo>
                <a:lnTo>
                  <a:pt x="1710896" y="408983"/>
                </a:lnTo>
                <a:cubicBezTo>
                  <a:pt x="2209777" y="726145"/>
                  <a:pt x="2373723" y="1383396"/>
                  <a:pt x="2075153" y="1900534"/>
                </a:cubicBezTo>
                <a:cubicBezTo>
                  <a:pt x="1777480" y="2416119"/>
                  <a:pt x="1129323" y="2603192"/>
                  <a:pt x="606057" y="2333243"/>
                </a:cubicBezTo>
                <a:lnTo>
                  <a:pt x="534769" y="2457402"/>
                </a:lnTo>
                <a:cubicBezTo>
                  <a:pt x="1115347" y="2755664"/>
                  <a:pt x="1834151" y="2554240"/>
                  <a:pt x="2173557" y="1987198"/>
                </a:cubicBezTo>
                <a:cubicBezTo>
                  <a:pt x="2520801" y="1407062"/>
                  <a:pt x="2343129" y="657734"/>
                  <a:pt x="1776283" y="295101"/>
                </a:cubicBezTo>
                <a:close/>
                <a:moveTo>
                  <a:pt x="1831804" y="0"/>
                </a:moveTo>
                <a:cubicBezTo>
                  <a:pt x="1881515" y="0"/>
                  <a:pt x="1921814" y="40299"/>
                  <a:pt x="1921814" y="90010"/>
                </a:cubicBezTo>
                <a:cubicBezTo>
                  <a:pt x="1921814" y="123853"/>
                  <a:pt x="1903137" y="153333"/>
                  <a:pt x="1874873" y="167531"/>
                </a:cubicBezTo>
                <a:cubicBezTo>
                  <a:pt x="2505724" y="579432"/>
                  <a:pt x="2701456" y="1419035"/>
                  <a:pt x="2311836" y="2069966"/>
                </a:cubicBezTo>
                <a:cubicBezTo>
                  <a:pt x="2067801" y="2477672"/>
                  <a:pt x="1650037" y="2717958"/>
                  <a:pt x="1209422" y="2750781"/>
                </a:cubicBezTo>
                <a:lnTo>
                  <a:pt x="1209422" y="3191198"/>
                </a:lnTo>
                <a:cubicBezTo>
                  <a:pt x="1228953" y="3190691"/>
                  <a:pt x="1248332" y="3191937"/>
                  <a:pt x="1267595" y="3193449"/>
                </a:cubicBezTo>
                <a:cubicBezTo>
                  <a:pt x="1660899" y="3224325"/>
                  <a:pt x="1926978" y="3358049"/>
                  <a:pt x="1884661" y="3503570"/>
                </a:cubicBezTo>
                <a:lnTo>
                  <a:pt x="318693" y="3505352"/>
                </a:lnTo>
                <a:cubicBezTo>
                  <a:pt x="273700" y="3359367"/>
                  <a:pt x="539657" y="3224666"/>
                  <a:pt x="934393" y="3193515"/>
                </a:cubicBezTo>
                <a:lnTo>
                  <a:pt x="993398" y="3191208"/>
                </a:lnTo>
                <a:lnTo>
                  <a:pt x="993398" y="2750894"/>
                </a:lnTo>
                <a:cubicBezTo>
                  <a:pt x="812915" y="2737642"/>
                  <a:pt x="632784" y="2688481"/>
                  <a:pt x="463078" y="2601537"/>
                </a:cubicBezTo>
                <a:cubicBezTo>
                  <a:pt x="463677" y="2602537"/>
                  <a:pt x="463694" y="2603560"/>
                  <a:pt x="463694" y="2604587"/>
                </a:cubicBezTo>
                <a:cubicBezTo>
                  <a:pt x="463694" y="2654298"/>
                  <a:pt x="423395" y="2694597"/>
                  <a:pt x="373684" y="2694597"/>
                </a:cubicBezTo>
                <a:cubicBezTo>
                  <a:pt x="323973" y="2694597"/>
                  <a:pt x="283674" y="2654298"/>
                  <a:pt x="283674" y="2604587"/>
                </a:cubicBezTo>
                <a:cubicBezTo>
                  <a:pt x="283674" y="2554876"/>
                  <a:pt x="323973" y="2514577"/>
                  <a:pt x="373684" y="2514577"/>
                </a:cubicBezTo>
                <a:lnTo>
                  <a:pt x="377019" y="2515250"/>
                </a:lnTo>
                <a:lnTo>
                  <a:pt x="511820" y="2280472"/>
                </a:lnTo>
                <a:lnTo>
                  <a:pt x="495824" y="2271237"/>
                </a:lnTo>
                <a:lnTo>
                  <a:pt x="496783" y="2269575"/>
                </a:lnTo>
                <a:cubicBezTo>
                  <a:pt x="34226" y="1964050"/>
                  <a:pt x="-130424" y="1362029"/>
                  <a:pt x="110016" y="864184"/>
                </a:cubicBezTo>
                <a:lnTo>
                  <a:pt x="106296" y="862036"/>
                </a:lnTo>
                <a:lnTo>
                  <a:pt x="148828" y="788370"/>
                </a:lnTo>
                <a:lnTo>
                  <a:pt x="169099" y="753258"/>
                </a:lnTo>
                <a:lnTo>
                  <a:pt x="170873" y="754281"/>
                </a:lnTo>
                <a:cubicBezTo>
                  <a:pt x="475914" y="264737"/>
                  <a:pt x="1106018" y="92008"/>
                  <a:pt x="1617242" y="355196"/>
                </a:cubicBezTo>
                <a:lnTo>
                  <a:pt x="1748044" y="127384"/>
                </a:lnTo>
                <a:lnTo>
                  <a:pt x="1751959" y="129632"/>
                </a:lnTo>
                <a:cubicBezTo>
                  <a:pt x="1745165" y="117975"/>
                  <a:pt x="1741794" y="104386"/>
                  <a:pt x="1741794" y="90010"/>
                </a:cubicBezTo>
                <a:cubicBezTo>
                  <a:pt x="1741794" y="40299"/>
                  <a:pt x="1782093" y="0"/>
                  <a:pt x="183180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67" name="Right Triangle 17">
            <a:extLst>
              <a:ext uri="{FF2B5EF4-FFF2-40B4-BE49-F238E27FC236}">
                <a16:creationId xmlns:a16="http://schemas.microsoft.com/office/drawing/2014/main" id="{6ADCC979-BA1C-4251-B6F5-CE5AA2B72FD0}"/>
              </a:ext>
            </a:extLst>
          </p:cNvPr>
          <p:cNvSpPr/>
          <p:nvPr/>
        </p:nvSpPr>
        <p:spPr>
          <a:xfrm>
            <a:off x="7705746" y="4600959"/>
            <a:ext cx="385790" cy="546392"/>
          </a:xfrm>
          <a:custGeom>
            <a:avLst/>
            <a:gdLst/>
            <a:ahLst/>
            <a:cxnLst/>
            <a:rect l="l" t="t" r="r" b="b"/>
            <a:pathLst>
              <a:path w="2387678" h="3240000">
                <a:moveTo>
                  <a:pt x="1645041" y="17032"/>
                </a:moveTo>
                <a:lnTo>
                  <a:pt x="2376264" y="17032"/>
                </a:lnTo>
                <a:lnTo>
                  <a:pt x="2376264" y="17033"/>
                </a:lnTo>
                <a:lnTo>
                  <a:pt x="1645042" y="17033"/>
                </a:lnTo>
                <a:close/>
                <a:moveTo>
                  <a:pt x="0" y="17032"/>
                </a:moveTo>
                <a:lnTo>
                  <a:pt x="1379678" y="17032"/>
                </a:lnTo>
                <a:lnTo>
                  <a:pt x="1379678" y="996125"/>
                </a:lnTo>
                <a:lnTo>
                  <a:pt x="2376264" y="996125"/>
                </a:lnTo>
                <a:lnTo>
                  <a:pt x="2376264" y="3240000"/>
                </a:lnTo>
                <a:lnTo>
                  <a:pt x="0" y="3240000"/>
                </a:lnTo>
                <a:close/>
                <a:moveTo>
                  <a:pt x="1498869" y="0"/>
                </a:moveTo>
                <a:lnTo>
                  <a:pt x="2387678" y="888809"/>
                </a:lnTo>
                <a:lnTo>
                  <a:pt x="1498869"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8" name="Oval 27">
            <a:extLst>
              <a:ext uri="{FF2B5EF4-FFF2-40B4-BE49-F238E27FC236}">
                <a16:creationId xmlns:a16="http://schemas.microsoft.com/office/drawing/2014/main" id="{7DB6E0EE-B33A-443E-887E-C319F0DAF534}"/>
              </a:ext>
            </a:extLst>
          </p:cNvPr>
          <p:cNvSpPr/>
          <p:nvPr/>
        </p:nvSpPr>
        <p:spPr>
          <a:xfrm>
            <a:off x="4418496" y="5469184"/>
            <a:ext cx="409732" cy="779216"/>
          </a:xfrm>
          <a:custGeom>
            <a:avLst/>
            <a:gdLst/>
            <a:ahLst/>
            <a:cxnLst/>
            <a:rect l="l" t="t" r="r" b="b"/>
            <a:pathLst>
              <a:path w="1703664" h="3240001">
                <a:moveTo>
                  <a:pt x="952533" y="2024463"/>
                </a:moveTo>
                <a:lnTo>
                  <a:pt x="856710" y="2024464"/>
                </a:lnTo>
                <a:lnTo>
                  <a:pt x="649879" y="2143878"/>
                </a:lnTo>
                <a:lnTo>
                  <a:pt x="728753" y="2280491"/>
                </a:lnTo>
                <a:lnTo>
                  <a:pt x="800462" y="2239090"/>
                </a:lnTo>
                <a:lnTo>
                  <a:pt x="800462" y="2476837"/>
                </a:lnTo>
                <a:lnTo>
                  <a:pt x="649878" y="2476837"/>
                </a:lnTo>
                <a:lnTo>
                  <a:pt x="649878" y="2634602"/>
                </a:lnTo>
                <a:lnTo>
                  <a:pt x="1067658" y="2634602"/>
                </a:lnTo>
                <a:lnTo>
                  <a:pt x="1067657" y="2476837"/>
                </a:lnTo>
                <a:lnTo>
                  <a:pt x="952532" y="2476837"/>
                </a:lnTo>
                <a:lnTo>
                  <a:pt x="952532" y="2151292"/>
                </a:lnTo>
                <a:lnTo>
                  <a:pt x="952534" y="2151291"/>
                </a:lnTo>
                <a:close/>
                <a:moveTo>
                  <a:pt x="851832" y="1776101"/>
                </a:moveTo>
                <a:cubicBezTo>
                  <a:pt x="1189868" y="1776101"/>
                  <a:pt x="1463900" y="2050133"/>
                  <a:pt x="1463900" y="2388169"/>
                </a:cubicBezTo>
                <a:cubicBezTo>
                  <a:pt x="1463900" y="2726205"/>
                  <a:pt x="1189868" y="3000237"/>
                  <a:pt x="851832" y="3000237"/>
                </a:cubicBezTo>
                <a:cubicBezTo>
                  <a:pt x="513796" y="3000237"/>
                  <a:pt x="239764" y="2726205"/>
                  <a:pt x="239764" y="2388169"/>
                </a:cubicBezTo>
                <a:cubicBezTo>
                  <a:pt x="239764" y="2050133"/>
                  <a:pt x="513796" y="1776101"/>
                  <a:pt x="851832" y="1776101"/>
                </a:cubicBezTo>
                <a:close/>
                <a:moveTo>
                  <a:pt x="851832" y="1689019"/>
                </a:moveTo>
                <a:cubicBezTo>
                  <a:pt x="465702" y="1689019"/>
                  <a:pt x="152682" y="2002039"/>
                  <a:pt x="152682" y="2388169"/>
                </a:cubicBezTo>
                <a:cubicBezTo>
                  <a:pt x="152682" y="2774299"/>
                  <a:pt x="465702" y="3087319"/>
                  <a:pt x="851832" y="3087319"/>
                </a:cubicBezTo>
                <a:cubicBezTo>
                  <a:pt x="1237962" y="3087319"/>
                  <a:pt x="1550982" y="2774299"/>
                  <a:pt x="1550982" y="2388169"/>
                </a:cubicBezTo>
                <a:cubicBezTo>
                  <a:pt x="1550982" y="2002039"/>
                  <a:pt x="1237962" y="1689019"/>
                  <a:pt x="851832" y="1689019"/>
                </a:cubicBezTo>
                <a:close/>
                <a:moveTo>
                  <a:pt x="851832" y="1536337"/>
                </a:moveTo>
                <a:cubicBezTo>
                  <a:pt x="1322286" y="1536337"/>
                  <a:pt x="1703664" y="1917715"/>
                  <a:pt x="1703664" y="2388169"/>
                </a:cubicBezTo>
                <a:cubicBezTo>
                  <a:pt x="1703664" y="2858623"/>
                  <a:pt x="1322286" y="3240001"/>
                  <a:pt x="851832" y="3240001"/>
                </a:cubicBezTo>
                <a:cubicBezTo>
                  <a:pt x="381378" y="3240001"/>
                  <a:pt x="0" y="2858623"/>
                  <a:pt x="0" y="2388169"/>
                </a:cubicBezTo>
                <a:cubicBezTo>
                  <a:pt x="0" y="1917715"/>
                  <a:pt x="381378" y="1536337"/>
                  <a:pt x="851832" y="1536337"/>
                </a:cubicBezTo>
                <a:close/>
                <a:moveTo>
                  <a:pt x="1173126" y="1"/>
                </a:moveTo>
                <a:lnTo>
                  <a:pt x="1383673" y="1"/>
                </a:lnTo>
                <a:lnTo>
                  <a:pt x="1383673" y="954514"/>
                </a:lnTo>
                <a:lnTo>
                  <a:pt x="1173126" y="1187717"/>
                </a:lnTo>
                <a:close/>
                <a:moveTo>
                  <a:pt x="619488" y="0"/>
                </a:moveTo>
                <a:lnTo>
                  <a:pt x="1099698" y="0"/>
                </a:lnTo>
                <a:lnTo>
                  <a:pt x="1099698" y="1265464"/>
                </a:lnTo>
                <a:lnTo>
                  <a:pt x="859593" y="1532640"/>
                </a:lnTo>
                <a:lnTo>
                  <a:pt x="619488" y="1265464"/>
                </a:lnTo>
                <a:close/>
                <a:moveTo>
                  <a:pt x="335512" y="0"/>
                </a:moveTo>
                <a:lnTo>
                  <a:pt x="546059" y="0"/>
                </a:lnTo>
                <a:lnTo>
                  <a:pt x="546059" y="1166181"/>
                </a:lnTo>
                <a:lnTo>
                  <a:pt x="335512" y="927455"/>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9" name="Parallelogram 15">
            <a:extLst>
              <a:ext uri="{FF2B5EF4-FFF2-40B4-BE49-F238E27FC236}">
                <a16:creationId xmlns:a16="http://schemas.microsoft.com/office/drawing/2014/main" id="{24ABDD0B-564D-4579-ACF2-A3B23447A0E6}"/>
              </a:ext>
            </a:extLst>
          </p:cNvPr>
          <p:cNvSpPr/>
          <p:nvPr/>
        </p:nvSpPr>
        <p:spPr>
          <a:xfrm rot="16200000">
            <a:off x="8536863" y="3545131"/>
            <a:ext cx="598764" cy="648141"/>
          </a:xfrm>
          <a:custGeom>
            <a:avLst/>
            <a:gdLst/>
            <a:ahLst/>
            <a:cxnLst/>
            <a:rect l="l" t="t" r="r" b="b"/>
            <a:pathLst>
              <a:path w="2993176" h="3240001">
                <a:moveTo>
                  <a:pt x="1299907" y="647892"/>
                </a:moveTo>
                <a:lnTo>
                  <a:pt x="665509" y="1620000"/>
                </a:lnTo>
                <a:lnTo>
                  <a:pt x="1299907" y="2592108"/>
                </a:lnTo>
                <a:lnTo>
                  <a:pt x="634398" y="2592108"/>
                </a:lnTo>
                <a:lnTo>
                  <a:pt x="0" y="1620000"/>
                </a:lnTo>
                <a:lnTo>
                  <a:pt x="634398" y="647892"/>
                </a:lnTo>
                <a:close/>
                <a:moveTo>
                  <a:pt x="2993176" y="1620001"/>
                </a:moveTo>
                <a:lnTo>
                  <a:pt x="1913056" y="3240001"/>
                </a:lnTo>
                <a:lnTo>
                  <a:pt x="1782206" y="3043749"/>
                </a:lnTo>
                <a:lnTo>
                  <a:pt x="1110064" y="3043749"/>
                </a:lnTo>
                <a:cubicBezTo>
                  <a:pt x="1089036" y="3096599"/>
                  <a:pt x="1037333" y="3133759"/>
                  <a:pt x="976952" y="3133759"/>
                </a:cubicBezTo>
                <a:cubicBezTo>
                  <a:pt x="923853" y="3133759"/>
                  <a:pt x="877466" y="3105022"/>
                  <a:pt x="854540" y="3061058"/>
                </a:cubicBezTo>
                <a:lnTo>
                  <a:pt x="302383" y="3169763"/>
                </a:lnTo>
                <a:lnTo>
                  <a:pt x="302383" y="2809723"/>
                </a:lnTo>
                <a:lnTo>
                  <a:pt x="854540" y="2918427"/>
                </a:lnTo>
                <a:cubicBezTo>
                  <a:pt x="877466" y="2874463"/>
                  <a:pt x="923853" y="2845727"/>
                  <a:pt x="976952" y="2845727"/>
                </a:cubicBezTo>
                <a:cubicBezTo>
                  <a:pt x="1037333" y="2845727"/>
                  <a:pt x="1089036" y="2882887"/>
                  <a:pt x="1110064" y="2935737"/>
                </a:cubicBezTo>
                <a:lnTo>
                  <a:pt x="1710190" y="2935737"/>
                </a:lnTo>
                <a:lnTo>
                  <a:pt x="832936" y="1620001"/>
                </a:lnTo>
                <a:lnTo>
                  <a:pt x="1913056"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0" name="Round Same Side Corner Rectangle 21">
            <a:extLst>
              <a:ext uri="{FF2B5EF4-FFF2-40B4-BE49-F238E27FC236}">
                <a16:creationId xmlns:a16="http://schemas.microsoft.com/office/drawing/2014/main" id="{A705FB8C-4E2D-4F93-8F3B-7B97C7830918}"/>
              </a:ext>
            </a:extLst>
          </p:cNvPr>
          <p:cNvSpPr/>
          <p:nvPr/>
        </p:nvSpPr>
        <p:spPr>
          <a:xfrm rot="10800000">
            <a:off x="9311063" y="2543932"/>
            <a:ext cx="386665" cy="436639"/>
          </a:xfrm>
          <a:custGeom>
            <a:avLst/>
            <a:gdLst/>
            <a:ahLst/>
            <a:cxnLst/>
            <a:rect l="l" t="t" r="r" b="b"/>
            <a:pathLst>
              <a:path w="2880320" h="3252576">
                <a:moveTo>
                  <a:pt x="612726" y="2220771"/>
                </a:moveTo>
                <a:cubicBezTo>
                  <a:pt x="662432" y="2220771"/>
                  <a:pt x="702726" y="2180477"/>
                  <a:pt x="702726" y="2130771"/>
                </a:cubicBezTo>
                <a:lnTo>
                  <a:pt x="702726" y="438771"/>
                </a:lnTo>
                <a:cubicBezTo>
                  <a:pt x="702726" y="389065"/>
                  <a:pt x="662432" y="348771"/>
                  <a:pt x="612726" y="348771"/>
                </a:cubicBezTo>
                <a:cubicBezTo>
                  <a:pt x="563020" y="348771"/>
                  <a:pt x="522726" y="389065"/>
                  <a:pt x="522726" y="438771"/>
                </a:cubicBezTo>
                <a:lnTo>
                  <a:pt x="522726" y="2130771"/>
                </a:lnTo>
                <a:cubicBezTo>
                  <a:pt x="522726" y="2180477"/>
                  <a:pt x="563020" y="2220771"/>
                  <a:pt x="612726" y="2220771"/>
                </a:cubicBezTo>
                <a:close/>
                <a:moveTo>
                  <a:pt x="1188790" y="2220771"/>
                </a:moveTo>
                <a:cubicBezTo>
                  <a:pt x="1238496" y="2220771"/>
                  <a:pt x="1278790" y="2180477"/>
                  <a:pt x="1278790" y="2130771"/>
                </a:cubicBezTo>
                <a:lnTo>
                  <a:pt x="1278790" y="438771"/>
                </a:lnTo>
                <a:cubicBezTo>
                  <a:pt x="1278790" y="389065"/>
                  <a:pt x="1238496" y="348771"/>
                  <a:pt x="1188790" y="348771"/>
                </a:cubicBezTo>
                <a:cubicBezTo>
                  <a:pt x="1139084" y="348771"/>
                  <a:pt x="1098790" y="389065"/>
                  <a:pt x="1098790" y="438771"/>
                </a:cubicBezTo>
                <a:lnTo>
                  <a:pt x="1098790" y="2130771"/>
                </a:lnTo>
                <a:cubicBezTo>
                  <a:pt x="1098790" y="2180477"/>
                  <a:pt x="1139084" y="2220771"/>
                  <a:pt x="1188790" y="2220771"/>
                </a:cubicBezTo>
                <a:close/>
                <a:moveTo>
                  <a:pt x="1764854" y="2220771"/>
                </a:moveTo>
                <a:cubicBezTo>
                  <a:pt x="1814560" y="2220771"/>
                  <a:pt x="1854854" y="2180477"/>
                  <a:pt x="1854854" y="2130771"/>
                </a:cubicBezTo>
                <a:lnTo>
                  <a:pt x="1854854" y="438771"/>
                </a:lnTo>
                <a:cubicBezTo>
                  <a:pt x="1854854" y="389065"/>
                  <a:pt x="1814560" y="348771"/>
                  <a:pt x="1764854" y="348771"/>
                </a:cubicBezTo>
                <a:cubicBezTo>
                  <a:pt x="1715148" y="348771"/>
                  <a:pt x="1674854" y="389065"/>
                  <a:pt x="1674854" y="438771"/>
                </a:cubicBezTo>
                <a:lnTo>
                  <a:pt x="1674854" y="2130771"/>
                </a:lnTo>
                <a:cubicBezTo>
                  <a:pt x="1674854" y="2180477"/>
                  <a:pt x="1715148" y="2220771"/>
                  <a:pt x="1764854" y="2220771"/>
                </a:cubicBezTo>
                <a:close/>
                <a:moveTo>
                  <a:pt x="2340918" y="2220771"/>
                </a:moveTo>
                <a:cubicBezTo>
                  <a:pt x="2390624" y="2220771"/>
                  <a:pt x="2430918" y="2180477"/>
                  <a:pt x="2430918" y="2130771"/>
                </a:cubicBezTo>
                <a:lnTo>
                  <a:pt x="2430918" y="438771"/>
                </a:lnTo>
                <a:cubicBezTo>
                  <a:pt x="2430918" y="389065"/>
                  <a:pt x="2390624" y="348771"/>
                  <a:pt x="2340918" y="348771"/>
                </a:cubicBezTo>
                <a:cubicBezTo>
                  <a:pt x="2291212" y="348771"/>
                  <a:pt x="2250918" y="389065"/>
                  <a:pt x="2250918" y="438771"/>
                </a:cubicBezTo>
                <a:lnTo>
                  <a:pt x="2250918" y="2130771"/>
                </a:lnTo>
                <a:cubicBezTo>
                  <a:pt x="2250918" y="2180477"/>
                  <a:pt x="2291212" y="2220771"/>
                  <a:pt x="2340918" y="2220771"/>
                </a:cubicBezTo>
                <a:close/>
                <a:moveTo>
                  <a:pt x="2784182" y="2519920"/>
                </a:moveTo>
                <a:lnTo>
                  <a:pt x="96136" y="2519920"/>
                </a:lnTo>
                <a:lnTo>
                  <a:pt x="96136" y="419995"/>
                </a:lnTo>
                <a:cubicBezTo>
                  <a:pt x="96136" y="188038"/>
                  <a:pt x="284174" y="0"/>
                  <a:pt x="516131" y="0"/>
                </a:cubicBezTo>
                <a:lnTo>
                  <a:pt x="2364187" y="0"/>
                </a:lnTo>
                <a:cubicBezTo>
                  <a:pt x="2596144" y="0"/>
                  <a:pt x="2784182" y="188038"/>
                  <a:pt x="2784182" y="419995"/>
                </a:cubicBezTo>
                <a:close/>
                <a:moveTo>
                  <a:pt x="1687966" y="3252576"/>
                </a:moveTo>
                <a:lnTo>
                  <a:pt x="1192350" y="3252576"/>
                </a:lnTo>
                <a:cubicBezTo>
                  <a:pt x="1129224" y="3252576"/>
                  <a:pt x="1078050" y="3201402"/>
                  <a:pt x="1078050" y="3138276"/>
                </a:cubicBezTo>
                <a:lnTo>
                  <a:pt x="1078050" y="3023976"/>
                </a:lnTo>
                <a:lnTo>
                  <a:pt x="60008" y="3023976"/>
                </a:lnTo>
                <a:cubicBezTo>
                  <a:pt x="26866" y="3023976"/>
                  <a:pt x="0" y="2997110"/>
                  <a:pt x="0" y="2963968"/>
                </a:cubicBezTo>
                <a:lnTo>
                  <a:pt x="0" y="2723944"/>
                </a:lnTo>
                <a:cubicBezTo>
                  <a:pt x="0" y="2690802"/>
                  <a:pt x="26866" y="2663936"/>
                  <a:pt x="60008" y="2663936"/>
                </a:cubicBezTo>
                <a:lnTo>
                  <a:pt x="2820312" y="2663936"/>
                </a:lnTo>
                <a:cubicBezTo>
                  <a:pt x="2853454" y="2663936"/>
                  <a:pt x="2880320" y="2690802"/>
                  <a:pt x="2880320" y="2723944"/>
                </a:cubicBezTo>
                <a:lnTo>
                  <a:pt x="2880320" y="2963968"/>
                </a:lnTo>
                <a:cubicBezTo>
                  <a:pt x="2880320" y="2997110"/>
                  <a:pt x="2853454" y="3023976"/>
                  <a:pt x="2820312" y="3023976"/>
                </a:cubicBezTo>
                <a:lnTo>
                  <a:pt x="1802266" y="3023976"/>
                </a:lnTo>
                <a:lnTo>
                  <a:pt x="1802266" y="3138276"/>
                </a:lnTo>
                <a:cubicBezTo>
                  <a:pt x="1802266" y="3201402"/>
                  <a:pt x="1751092" y="3252576"/>
                  <a:pt x="1687966" y="325257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1" name="Oval 26">
            <a:extLst>
              <a:ext uri="{FF2B5EF4-FFF2-40B4-BE49-F238E27FC236}">
                <a16:creationId xmlns:a16="http://schemas.microsoft.com/office/drawing/2014/main" id="{A8611118-4553-45C9-837B-A5EA5C617D63}"/>
              </a:ext>
            </a:extLst>
          </p:cNvPr>
          <p:cNvSpPr/>
          <p:nvPr/>
        </p:nvSpPr>
        <p:spPr>
          <a:xfrm>
            <a:off x="6966942" y="3587275"/>
            <a:ext cx="472482" cy="563852"/>
          </a:xfrm>
          <a:custGeom>
            <a:avLst/>
            <a:gdLst/>
            <a:ahLst/>
            <a:cxnLst/>
            <a:rect l="l" t="t" r="r" b="b"/>
            <a:pathLst>
              <a:path w="2543357" h="3035197">
                <a:moveTo>
                  <a:pt x="1932497" y="885460"/>
                </a:moveTo>
                <a:lnTo>
                  <a:pt x="1858608" y="981586"/>
                </a:lnTo>
                <a:cubicBezTo>
                  <a:pt x="2087948" y="1157874"/>
                  <a:pt x="2221364" y="1431493"/>
                  <a:pt x="2219022" y="1720748"/>
                </a:cubicBezTo>
                <a:lnTo>
                  <a:pt x="2340261" y="1721729"/>
                </a:lnTo>
                <a:cubicBezTo>
                  <a:pt x="2342911" y="1394473"/>
                  <a:pt x="2191967" y="1084907"/>
                  <a:pt x="1932497" y="885460"/>
                </a:cubicBezTo>
                <a:close/>
                <a:moveTo>
                  <a:pt x="1028922" y="281987"/>
                </a:moveTo>
                <a:cubicBezTo>
                  <a:pt x="1157068" y="321344"/>
                  <a:pt x="1128134" y="299573"/>
                  <a:pt x="1193247" y="332230"/>
                </a:cubicBezTo>
                <a:cubicBezTo>
                  <a:pt x="1269854" y="451410"/>
                  <a:pt x="1301375" y="602654"/>
                  <a:pt x="1295736" y="739575"/>
                </a:cubicBezTo>
                <a:cubicBezTo>
                  <a:pt x="1418781" y="730097"/>
                  <a:pt x="1391656" y="622269"/>
                  <a:pt x="1842154" y="674175"/>
                </a:cubicBezTo>
                <a:cubicBezTo>
                  <a:pt x="2251963" y="725703"/>
                  <a:pt x="2543357" y="1202505"/>
                  <a:pt x="2543357" y="1911138"/>
                </a:cubicBezTo>
                <a:cubicBezTo>
                  <a:pt x="2543357" y="2619771"/>
                  <a:pt x="2228290" y="3174439"/>
                  <a:pt x="1189012" y="3004227"/>
                </a:cubicBezTo>
                <a:cubicBezTo>
                  <a:pt x="266689" y="3142266"/>
                  <a:pt x="99973" y="2479414"/>
                  <a:pt x="24671" y="2089269"/>
                </a:cubicBezTo>
                <a:cubicBezTo>
                  <a:pt x="-50631" y="1699124"/>
                  <a:pt x="9514" y="922425"/>
                  <a:pt x="737199" y="663358"/>
                </a:cubicBezTo>
                <a:cubicBezTo>
                  <a:pt x="1021153" y="585721"/>
                  <a:pt x="1093645" y="690425"/>
                  <a:pt x="1216376" y="728497"/>
                </a:cubicBezTo>
                <a:cubicBezTo>
                  <a:pt x="1183268" y="569368"/>
                  <a:pt x="1135766" y="458984"/>
                  <a:pt x="1028922" y="281987"/>
                </a:cubicBezTo>
                <a:close/>
                <a:moveTo>
                  <a:pt x="1919942" y="47"/>
                </a:moveTo>
                <a:cubicBezTo>
                  <a:pt x="2086542" y="1491"/>
                  <a:pt x="2263938" y="35583"/>
                  <a:pt x="2350876" y="60453"/>
                </a:cubicBezTo>
                <a:cubicBezTo>
                  <a:pt x="2672784" y="174000"/>
                  <a:pt x="2321773" y="213881"/>
                  <a:pt x="2220060" y="345654"/>
                </a:cubicBezTo>
                <a:cubicBezTo>
                  <a:pt x="2118347" y="477427"/>
                  <a:pt x="2005019" y="609932"/>
                  <a:pt x="1770740" y="609932"/>
                </a:cubicBezTo>
                <a:lnTo>
                  <a:pt x="1326444" y="614956"/>
                </a:lnTo>
                <a:lnTo>
                  <a:pt x="1346541" y="320533"/>
                </a:lnTo>
                <a:cubicBezTo>
                  <a:pt x="1401807" y="115484"/>
                  <a:pt x="1563158" y="44336"/>
                  <a:pt x="1760692" y="11037"/>
                </a:cubicBezTo>
                <a:cubicBezTo>
                  <a:pt x="1810076" y="2712"/>
                  <a:pt x="1864409" y="-434"/>
                  <a:pt x="1919942" y="47"/>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2" name="Freeform 32">
            <a:extLst>
              <a:ext uri="{FF2B5EF4-FFF2-40B4-BE49-F238E27FC236}">
                <a16:creationId xmlns:a16="http://schemas.microsoft.com/office/drawing/2014/main" id="{9C5A04AA-A50B-457A-A783-D941E78BCCDF}"/>
              </a:ext>
            </a:extLst>
          </p:cNvPr>
          <p:cNvSpPr/>
          <p:nvPr/>
        </p:nvSpPr>
        <p:spPr>
          <a:xfrm>
            <a:off x="4360223" y="1480860"/>
            <a:ext cx="597487" cy="547278"/>
          </a:xfrm>
          <a:custGeom>
            <a:avLst/>
            <a:gdLst/>
            <a:ahLst/>
            <a:cxnLst/>
            <a:rect l="l" t="t" r="r" b="b"/>
            <a:pathLst>
              <a:path w="3210745" h="2940925">
                <a:moveTo>
                  <a:pt x="340528" y="2526682"/>
                </a:moveTo>
                <a:cubicBezTo>
                  <a:pt x="280875" y="2526682"/>
                  <a:pt x="232516" y="2575041"/>
                  <a:pt x="232516" y="2634694"/>
                </a:cubicBezTo>
                <a:cubicBezTo>
                  <a:pt x="232516" y="2694347"/>
                  <a:pt x="280875" y="2742706"/>
                  <a:pt x="340528" y="2742706"/>
                </a:cubicBezTo>
                <a:cubicBezTo>
                  <a:pt x="400181" y="2742706"/>
                  <a:pt x="448540" y="2694347"/>
                  <a:pt x="448540" y="2634694"/>
                </a:cubicBezTo>
                <a:cubicBezTo>
                  <a:pt x="448540" y="2575041"/>
                  <a:pt x="400181" y="2526682"/>
                  <a:pt x="340528" y="2526682"/>
                </a:cubicBezTo>
                <a:close/>
                <a:moveTo>
                  <a:pt x="1821636" y="152"/>
                </a:moveTo>
                <a:cubicBezTo>
                  <a:pt x="1920275" y="-4956"/>
                  <a:pt x="2051571" y="119306"/>
                  <a:pt x="2102482" y="278737"/>
                </a:cubicBezTo>
                <a:cubicBezTo>
                  <a:pt x="2192513" y="649582"/>
                  <a:pt x="1575154" y="1213351"/>
                  <a:pt x="2006019" y="1236931"/>
                </a:cubicBezTo>
                <a:cubicBezTo>
                  <a:pt x="2310412" y="1206920"/>
                  <a:pt x="2473326" y="1176910"/>
                  <a:pt x="2803442" y="1166192"/>
                </a:cubicBezTo>
                <a:cubicBezTo>
                  <a:pt x="3103547" y="1170479"/>
                  <a:pt x="3152850" y="1361260"/>
                  <a:pt x="3002798" y="1564903"/>
                </a:cubicBezTo>
                <a:cubicBezTo>
                  <a:pt x="3191435" y="1575621"/>
                  <a:pt x="3347919" y="1869296"/>
                  <a:pt x="3022090" y="1989338"/>
                </a:cubicBezTo>
                <a:cubicBezTo>
                  <a:pt x="3332913" y="2182262"/>
                  <a:pt x="3154994" y="2426634"/>
                  <a:pt x="2977074" y="2471650"/>
                </a:cubicBezTo>
                <a:cubicBezTo>
                  <a:pt x="3127127" y="2606697"/>
                  <a:pt x="3109978" y="2709590"/>
                  <a:pt x="2957782" y="2793191"/>
                </a:cubicBezTo>
                <a:cubicBezTo>
                  <a:pt x="2620164" y="2932526"/>
                  <a:pt x="1747715" y="3028988"/>
                  <a:pt x="1253613" y="2818914"/>
                </a:cubicBezTo>
                <a:cubicBezTo>
                  <a:pt x="1018944" y="2738561"/>
                  <a:pt x="869067" y="2654318"/>
                  <a:pt x="700568" y="2648441"/>
                </a:cubicBezTo>
                <a:lnTo>
                  <a:pt x="700568" y="2796242"/>
                </a:lnTo>
                <a:cubicBezTo>
                  <a:pt x="700568" y="2860729"/>
                  <a:pt x="648291" y="2913006"/>
                  <a:pt x="583804" y="2913006"/>
                </a:cubicBezTo>
                <a:lnTo>
                  <a:pt x="0" y="2913006"/>
                </a:lnTo>
                <a:lnTo>
                  <a:pt x="0" y="1400838"/>
                </a:lnTo>
                <a:lnTo>
                  <a:pt x="583804" y="1400838"/>
                </a:lnTo>
                <a:cubicBezTo>
                  <a:pt x="648291" y="1400838"/>
                  <a:pt x="700568" y="1453115"/>
                  <a:pt x="700568" y="1517602"/>
                </a:cubicBezTo>
                <a:lnTo>
                  <a:pt x="700568" y="1571674"/>
                </a:lnTo>
                <a:cubicBezTo>
                  <a:pt x="721537" y="1568378"/>
                  <a:pt x="746526" y="1559634"/>
                  <a:pt x="784162" y="1539180"/>
                </a:cubicBezTo>
                <a:cubicBezTo>
                  <a:pt x="831321" y="1421281"/>
                  <a:pt x="890271" y="1323747"/>
                  <a:pt x="1034964" y="1191915"/>
                </a:cubicBezTo>
                <a:cubicBezTo>
                  <a:pt x="1257900" y="851081"/>
                  <a:pt x="1628744" y="677449"/>
                  <a:pt x="1703770" y="169413"/>
                </a:cubicBezTo>
                <a:cubicBezTo>
                  <a:pt x="1715024" y="52855"/>
                  <a:pt x="1762452" y="3217"/>
                  <a:pt x="1821636" y="15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3" name="Rounded Rectangle 10">
            <a:extLst>
              <a:ext uri="{FF2B5EF4-FFF2-40B4-BE49-F238E27FC236}">
                <a16:creationId xmlns:a16="http://schemas.microsoft.com/office/drawing/2014/main" id="{B55467B8-5BFB-46FE-82D2-AA896BC192F1}"/>
              </a:ext>
            </a:extLst>
          </p:cNvPr>
          <p:cNvSpPr/>
          <p:nvPr/>
        </p:nvSpPr>
        <p:spPr>
          <a:xfrm>
            <a:off x="8534202" y="2515987"/>
            <a:ext cx="372169" cy="492524"/>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4" name="Rounded Rectangle 32">
            <a:extLst>
              <a:ext uri="{FF2B5EF4-FFF2-40B4-BE49-F238E27FC236}">
                <a16:creationId xmlns:a16="http://schemas.microsoft.com/office/drawing/2014/main" id="{A7C45BCB-0B8E-4E0E-842A-DD554B68B1C0}"/>
              </a:ext>
            </a:extLst>
          </p:cNvPr>
          <p:cNvSpPr/>
          <p:nvPr/>
        </p:nvSpPr>
        <p:spPr>
          <a:xfrm>
            <a:off x="10179594" y="3623455"/>
            <a:ext cx="491492" cy="491492"/>
          </a:xfrm>
          <a:custGeom>
            <a:avLst/>
            <a:gdLst/>
            <a:ahLst/>
            <a:cxnLst/>
            <a:rect l="l" t="t" r="r" b="b"/>
            <a:pathLst>
              <a:path w="3240000" h="3240000">
                <a:moveTo>
                  <a:pt x="2019696" y="2510955"/>
                </a:moveTo>
                <a:lnTo>
                  <a:pt x="2019696" y="2797359"/>
                </a:lnTo>
                <a:lnTo>
                  <a:pt x="2914589" y="2797359"/>
                </a:lnTo>
                <a:lnTo>
                  <a:pt x="2914589" y="2510955"/>
                </a:lnTo>
                <a:close/>
                <a:moveTo>
                  <a:pt x="2019696" y="2081348"/>
                </a:moveTo>
                <a:lnTo>
                  <a:pt x="2019696" y="2367752"/>
                </a:lnTo>
                <a:lnTo>
                  <a:pt x="2914589" y="2367752"/>
                </a:lnTo>
                <a:lnTo>
                  <a:pt x="2914589" y="2081348"/>
                </a:lnTo>
                <a:close/>
                <a:moveTo>
                  <a:pt x="580710" y="2021703"/>
                </a:moveTo>
                <a:lnTo>
                  <a:pt x="378191" y="2224222"/>
                </a:lnTo>
                <a:lnTo>
                  <a:pt x="593323" y="2439354"/>
                </a:lnTo>
                <a:lnTo>
                  <a:pt x="378191" y="2654485"/>
                </a:lnTo>
                <a:lnTo>
                  <a:pt x="580710" y="2857004"/>
                </a:lnTo>
                <a:lnTo>
                  <a:pt x="795842" y="2641872"/>
                </a:lnTo>
                <a:lnTo>
                  <a:pt x="1010973" y="2857004"/>
                </a:lnTo>
                <a:lnTo>
                  <a:pt x="1213492" y="2654485"/>
                </a:lnTo>
                <a:lnTo>
                  <a:pt x="998360" y="2439354"/>
                </a:lnTo>
                <a:lnTo>
                  <a:pt x="1213492" y="2224222"/>
                </a:lnTo>
                <a:lnTo>
                  <a:pt x="1010973" y="2021703"/>
                </a:lnTo>
                <a:lnTo>
                  <a:pt x="795842" y="2236835"/>
                </a:lnTo>
                <a:close/>
                <a:moveTo>
                  <a:pt x="1656000" y="1656001"/>
                </a:moveTo>
                <a:lnTo>
                  <a:pt x="3240000" y="1656001"/>
                </a:lnTo>
                <a:lnTo>
                  <a:pt x="3240000" y="2699989"/>
                </a:lnTo>
                <a:cubicBezTo>
                  <a:pt x="3240000" y="2998229"/>
                  <a:pt x="2998229" y="3240000"/>
                  <a:pt x="2699989" y="3240000"/>
                </a:cubicBezTo>
                <a:lnTo>
                  <a:pt x="1656000" y="3240000"/>
                </a:lnTo>
                <a:close/>
                <a:moveTo>
                  <a:pt x="0" y="1656001"/>
                </a:moveTo>
                <a:lnTo>
                  <a:pt x="1584000" y="1656001"/>
                </a:lnTo>
                <a:lnTo>
                  <a:pt x="1584000" y="3240000"/>
                </a:lnTo>
                <a:lnTo>
                  <a:pt x="540011" y="3240000"/>
                </a:lnTo>
                <a:cubicBezTo>
                  <a:pt x="241771" y="3240000"/>
                  <a:pt x="0" y="2998229"/>
                  <a:pt x="0" y="2699989"/>
                </a:cubicBezTo>
                <a:close/>
                <a:moveTo>
                  <a:pt x="2467143" y="957859"/>
                </a:moveTo>
                <a:cubicBezTo>
                  <a:pt x="2388055" y="957859"/>
                  <a:pt x="2323941" y="1021973"/>
                  <a:pt x="2323941" y="1101061"/>
                </a:cubicBezTo>
                <a:cubicBezTo>
                  <a:pt x="2323941" y="1180149"/>
                  <a:pt x="2388055" y="1244263"/>
                  <a:pt x="2467143" y="1244263"/>
                </a:cubicBezTo>
                <a:cubicBezTo>
                  <a:pt x="2546231" y="1244263"/>
                  <a:pt x="2610345" y="1180149"/>
                  <a:pt x="2610345" y="1101061"/>
                </a:cubicBezTo>
                <a:cubicBezTo>
                  <a:pt x="2610345" y="1021973"/>
                  <a:pt x="2546231" y="957859"/>
                  <a:pt x="2467143" y="957859"/>
                </a:cubicBezTo>
                <a:close/>
                <a:moveTo>
                  <a:pt x="2019696" y="635775"/>
                </a:moveTo>
                <a:lnTo>
                  <a:pt x="2019696" y="922180"/>
                </a:lnTo>
                <a:lnTo>
                  <a:pt x="2914589" y="922180"/>
                </a:lnTo>
                <a:lnTo>
                  <a:pt x="2914589" y="635775"/>
                </a:lnTo>
                <a:close/>
                <a:moveTo>
                  <a:pt x="652639" y="331531"/>
                </a:moveTo>
                <a:lnTo>
                  <a:pt x="652639" y="635775"/>
                </a:lnTo>
                <a:lnTo>
                  <a:pt x="348395" y="635775"/>
                </a:lnTo>
                <a:lnTo>
                  <a:pt x="348395" y="922180"/>
                </a:lnTo>
                <a:lnTo>
                  <a:pt x="652639" y="922180"/>
                </a:lnTo>
                <a:lnTo>
                  <a:pt x="652639" y="1226424"/>
                </a:lnTo>
                <a:lnTo>
                  <a:pt x="939044" y="1226424"/>
                </a:lnTo>
                <a:lnTo>
                  <a:pt x="939044" y="922180"/>
                </a:lnTo>
                <a:lnTo>
                  <a:pt x="1243288" y="922180"/>
                </a:lnTo>
                <a:lnTo>
                  <a:pt x="1243288" y="635775"/>
                </a:lnTo>
                <a:lnTo>
                  <a:pt x="939044" y="635775"/>
                </a:lnTo>
                <a:lnTo>
                  <a:pt x="939044" y="331531"/>
                </a:lnTo>
                <a:close/>
                <a:moveTo>
                  <a:pt x="2467143" y="313692"/>
                </a:moveTo>
                <a:cubicBezTo>
                  <a:pt x="2388055" y="313692"/>
                  <a:pt x="2323941" y="377806"/>
                  <a:pt x="2323941" y="456894"/>
                </a:cubicBezTo>
                <a:cubicBezTo>
                  <a:pt x="2323941" y="535982"/>
                  <a:pt x="2388055" y="600096"/>
                  <a:pt x="2467143" y="600096"/>
                </a:cubicBezTo>
                <a:cubicBezTo>
                  <a:pt x="2546231" y="600096"/>
                  <a:pt x="2610345" y="535982"/>
                  <a:pt x="2610345" y="456894"/>
                </a:cubicBezTo>
                <a:cubicBezTo>
                  <a:pt x="2610345" y="377806"/>
                  <a:pt x="2546231" y="313692"/>
                  <a:pt x="2467143" y="313692"/>
                </a:cubicBezTo>
                <a:close/>
                <a:moveTo>
                  <a:pt x="540011" y="0"/>
                </a:moveTo>
                <a:lnTo>
                  <a:pt x="2699989" y="0"/>
                </a:lnTo>
                <a:cubicBezTo>
                  <a:pt x="2998229" y="0"/>
                  <a:pt x="3240000" y="241771"/>
                  <a:pt x="3240000" y="540011"/>
                </a:cubicBezTo>
                <a:lnTo>
                  <a:pt x="3240000" y="1584001"/>
                </a:lnTo>
                <a:lnTo>
                  <a:pt x="1656000" y="1584001"/>
                </a:lnTo>
                <a:lnTo>
                  <a:pt x="1656000" y="1"/>
                </a:lnTo>
                <a:lnTo>
                  <a:pt x="1584000" y="1"/>
                </a:lnTo>
                <a:lnTo>
                  <a:pt x="1584000" y="1584001"/>
                </a:lnTo>
                <a:lnTo>
                  <a:pt x="0" y="1584001"/>
                </a:lnTo>
                <a:lnTo>
                  <a:pt x="0" y="540011"/>
                </a:lnTo>
                <a:cubicBezTo>
                  <a:pt x="0" y="241771"/>
                  <a:pt x="241771" y="0"/>
                  <a:pt x="540011"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5" name="Trapezoid 13">
            <a:extLst>
              <a:ext uri="{FF2B5EF4-FFF2-40B4-BE49-F238E27FC236}">
                <a16:creationId xmlns:a16="http://schemas.microsoft.com/office/drawing/2014/main" id="{EAB635DE-58EF-4585-A0F5-0790A1957A5B}"/>
              </a:ext>
            </a:extLst>
          </p:cNvPr>
          <p:cNvSpPr/>
          <p:nvPr/>
        </p:nvSpPr>
        <p:spPr>
          <a:xfrm>
            <a:off x="5324216" y="2538243"/>
            <a:ext cx="529844" cy="448015"/>
          </a:xfrm>
          <a:custGeom>
            <a:avLst/>
            <a:gdLst/>
            <a:ahLst/>
            <a:cxnLst/>
            <a:rect l="l" t="t" r="r" b="b"/>
            <a:pathLst>
              <a:path w="2736304" h="2313707">
                <a:moveTo>
                  <a:pt x="1046195" y="1945901"/>
                </a:moveTo>
                <a:lnTo>
                  <a:pt x="998316" y="2093032"/>
                </a:lnTo>
                <a:lnTo>
                  <a:pt x="1737988" y="2093032"/>
                </a:lnTo>
                <a:lnTo>
                  <a:pt x="1690109" y="1945901"/>
                </a:lnTo>
                <a:close/>
                <a:moveTo>
                  <a:pt x="396044" y="89541"/>
                </a:moveTo>
                <a:lnTo>
                  <a:pt x="396044" y="1241668"/>
                </a:lnTo>
                <a:lnTo>
                  <a:pt x="2340260" y="1241668"/>
                </a:lnTo>
                <a:lnTo>
                  <a:pt x="2340260" y="89541"/>
                </a:lnTo>
                <a:close/>
                <a:moveTo>
                  <a:pt x="252028" y="0"/>
                </a:moveTo>
                <a:lnTo>
                  <a:pt x="2484276" y="0"/>
                </a:lnTo>
                <a:lnTo>
                  <a:pt x="2484276" y="1331208"/>
                </a:lnTo>
                <a:lnTo>
                  <a:pt x="2484679" y="1331208"/>
                </a:lnTo>
                <a:lnTo>
                  <a:pt x="2736304" y="2195304"/>
                </a:lnTo>
                <a:lnTo>
                  <a:pt x="2736304" y="2313707"/>
                </a:lnTo>
                <a:lnTo>
                  <a:pt x="0" y="2313707"/>
                </a:lnTo>
                <a:lnTo>
                  <a:pt x="0" y="2195304"/>
                </a:lnTo>
                <a:lnTo>
                  <a:pt x="251625" y="1331208"/>
                </a:lnTo>
                <a:lnTo>
                  <a:pt x="252028" y="1331208"/>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6" name="Rounded Rectangle 7">
            <a:extLst>
              <a:ext uri="{FF2B5EF4-FFF2-40B4-BE49-F238E27FC236}">
                <a16:creationId xmlns:a16="http://schemas.microsoft.com/office/drawing/2014/main" id="{890A206E-8EB0-46CB-87E5-BB62DA827BE4}"/>
              </a:ext>
            </a:extLst>
          </p:cNvPr>
          <p:cNvSpPr/>
          <p:nvPr/>
        </p:nvSpPr>
        <p:spPr>
          <a:xfrm>
            <a:off x="7858216" y="2527504"/>
            <a:ext cx="271294" cy="469495"/>
          </a:xfrm>
          <a:custGeom>
            <a:avLst/>
            <a:gdLst/>
            <a:ahLst/>
            <a:cxnLst/>
            <a:rect l="l" t="t" r="r" b="b"/>
            <a:pathLst>
              <a:path w="1872208" h="3240000">
                <a:moveTo>
                  <a:pt x="936104" y="2852499"/>
                </a:moveTo>
                <a:cubicBezTo>
                  <a:pt x="861605" y="2852499"/>
                  <a:pt x="801211" y="2912893"/>
                  <a:pt x="801211" y="2987392"/>
                </a:cubicBezTo>
                <a:cubicBezTo>
                  <a:pt x="801211" y="3061891"/>
                  <a:pt x="861605" y="3122285"/>
                  <a:pt x="936104" y="3122285"/>
                </a:cubicBezTo>
                <a:cubicBezTo>
                  <a:pt x="1010603" y="3122285"/>
                  <a:pt x="1070997" y="3061891"/>
                  <a:pt x="1070997" y="2987392"/>
                </a:cubicBezTo>
                <a:cubicBezTo>
                  <a:pt x="1070997" y="2912893"/>
                  <a:pt x="1010603" y="2852499"/>
                  <a:pt x="936104" y="2852499"/>
                </a:cubicBezTo>
                <a:close/>
                <a:moveTo>
                  <a:pt x="144016" y="323096"/>
                </a:moveTo>
                <a:lnTo>
                  <a:pt x="144016" y="2699360"/>
                </a:lnTo>
                <a:lnTo>
                  <a:pt x="1728192" y="2699360"/>
                </a:lnTo>
                <a:lnTo>
                  <a:pt x="1728192" y="323096"/>
                </a:lnTo>
                <a:close/>
                <a:moveTo>
                  <a:pt x="720104" y="107072"/>
                </a:moveTo>
                <a:cubicBezTo>
                  <a:pt x="690281" y="107072"/>
                  <a:pt x="666104" y="131249"/>
                  <a:pt x="666104" y="161072"/>
                </a:cubicBezTo>
                <a:cubicBezTo>
                  <a:pt x="666104" y="190895"/>
                  <a:pt x="690281" y="215072"/>
                  <a:pt x="720104" y="215072"/>
                </a:cubicBezTo>
                <a:lnTo>
                  <a:pt x="1152104" y="215072"/>
                </a:lnTo>
                <a:cubicBezTo>
                  <a:pt x="1181927" y="215072"/>
                  <a:pt x="1206104" y="190895"/>
                  <a:pt x="1206104" y="161072"/>
                </a:cubicBezTo>
                <a:cubicBezTo>
                  <a:pt x="1206104" y="131249"/>
                  <a:pt x="1181927" y="107072"/>
                  <a:pt x="1152104" y="107072"/>
                </a:cubicBezTo>
                <a:close/>
                <a:moveTo>
                  <a:pt x="312041" y="0"/>
                </a:moveTo>
                <a:lnTo>
                  <a:pt x="1560167" y="0"/>
                </a:lnTo>
                <a:cubicBezTo>
                  <a:pt x="1732502" y="0"/>
                  <a:pt x="1872208" y="139706"/>
                  <a:pt x="1872208" y="312041"/>
                </a:cubicBezTo>
                <a:lnTo>
                  <a:pt x="1872208" y="2927959"/>
                </a:lnTo>
                <a:cubicBezTo>
                  <a:pt x="1872208" y="3100294"/>
                  <a:pt x="1732502" y="3240000"/>
                  <a:pt x="1560167" y="3240000"/>
                </a:cubicBezTo>
                <a:lnTo>
                  <a:pt x="312041" y="3240000"/>
                </a:lnTo>
                <a:cubicBezTo>
                  <a:pt x="139706" y="3240000"/>
                  <a:pt x="0" y="3100294"/>
                  <a:pt x="0" y="2927959"/>
                </a:cubicBezTo>
                <a:lnTo>
                  <a:pt x="0" y="312041"/>
                </a:lnTo>
                <a:cubicBezTo>
                  <a:pt x="0" y="139706"/>
                  <a:pt x="139706" y="0"/>
                  <a:pt x="31204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7" name="Rectangle 18">
            <a:extLst>
              <a:ext uri="{FF2B5EF4-FFF2-40B4-BE49-F238E27FC236}">
                <a16:creationId xmlns:a16="http://schemas.microsoft.com/office/drawing/2014/main" id="{D8BFBE69-EC90-491A-A905-789398F4B3A8}"/>
              </a:ext>
            </a:extLst>
          </p:cNvPr>
          <p:cNvSpPr/>
          <p:nvPr/>
        </p:nvSpPr>
        <p:spPr>
          <a:xfrm>
            <a:off x="6258752" y="2567175"/>
            <a:ext cx="491054" cy="390153"/>
          </a:xfrm>
          <a:custGeom>
            <a:avLst/>
            <a:gdLst/>
            <a:ahLst/>
            <a:cxnLst/>
            <a:rect l="l" t="t" r="r" b="b"/>
            <a:pathLst>
              <a:path w="3240000" h="2574247">
                <a:moveTo>
                  <a:pt x="2393400" y="1814089"/>
                </a:moveTo>
                <a:cubicBezTo>
                  <a:pt x="2363577" y="1814089"/>
                  <a:pt x="2339400" y="1838266"/>
                  <a:pt x="2339400" y="1868089"/>
                </a:cubicBezTo>
                <a:cubicBezTo>
                  <a:pt x="2339400" y="1897912"/>
                  <a:pt x="2363577" y="1922089"/>
                  <a:pt x="2393400" y="1922089"/>
                </a:cubicBezTo>
                <a:lnTo>
                  <a:pt x="2573400" y="1922089"/>
                </a:lnTo>
                <a:cubicBezTo>
                  <a:pt x="2603223" y="1922089"/>
                  <a:pt x="2627400" y="1897912"/>
                  <a:pt x="2627400" y="1868089"/>
                </a:cubicBezTo>
                <a:cubicBezTo>
                  <a:pt x="2627400" y="1838266"/>
                  <a:pt x="2603223" y="1814089"/>
                  <a:pt x="2573400" y="1814089"/>
                </a:cubicBezTo>
                <a:close/>
                <a:moveTo>
                  <a:pt x="173344" y="1814089"/>
                </a:moveTo>
                <a:cubicBezTo>
                  <a:pt x="143521" y="1814089"/>
                  <a:pt x="119344" y="1838266"/>
                  <a:pt x="119344" y="1868089"/>
                </a:cubicBezTo>
                <a:cubicBezTo>
                  <a:pt x="119344" y="1897912"/>
                  <a:pt x="143521" y="1922089"/>
                  <a:pt x="173344" y="1922089"/>
                </a:cubicBezTo>
                <a:lnTo>
                  <a:pt x="353344" y="1922089"/>
                </a:lnTo>
                <a:cubicBezTo>
                  <a:pt x="383167" y="1922089"/>
                  <a:pt x="407344" y="1897912"/>
                  <a:pt x="407344" y="1868089"/>
                </a:cubicBezTo>
                <a:cubicBezTo>
                  <a:pt x="407344" y="1838266"/>
                  <a:pt x="383167" y="1814089"/>
                  <a:pt x="353344" y="1814089"/>
                </a:cubicBezTo>
                <a:close/>
                <a:moveTo>
                  <a:pt x="2933496" y="1796081"/>
                </a:moveTo>
                <a:cubicBezTo>
                  <a:pt x="2893727" y="1796081"/>
                  <a:pt x="2861488" y="1828320"/>
                  <a:pt x="2861488" y="1868089"/>
                </a:cubicBezTo>
                <a:cubicBezTo>
                  <a:pt x="2861488" y="1907858"/>
                  <a:pt x="2893727" y="1940097"/>
                  <a:pt x="2933496" y="1940097"/>
                </a:cubicBezTo>
                <a:cubicBezTo>
                  <a:pt x="2973265" y="1940097"/>
                  <a:pt x="3005504" y="1907858"/>
                  <a:pt x="3005504" y="1868089"/>
                </a:cubicBezTo>
                <a:cubicBezTo>
                  <a:pt x="3005504" y="1828320"/>
                  <a:pt x="2973265" y="1796081"/>
                  <a:pt x="2933496" y="1796081"/>
                </a:cubicBezTo>
                <a:close/>
                <a:moveTo>
                  <a:pt x="119344" y="122856"/>
                </a:moveTo>
                <a:lnTo>
                  <a:pt x="119344" y="1728192"/>
                </a:lnTo>
                <a:lnTo>
                  <a:pt x="3120656" y="1728192"/>
                </a:lnTo>
                <a:lnTo>
                  <a:pt x="3120656" y="122856"/>
                </a:lnTo>
                <a:close/>
                <a:moveTo>
                  <a:pt x="0" y="0"/>
                </a:moveTo>
                <a:lnTo>
                  <a:pt x="3240000" y="0"/>
                </a:lnTo>
                <a:lnTo>
                  <a:pt x="3240000" y="2016224"/>
                </a:lnTo>
                <a:lnTo>
                  <a:pt x="1812079" y="2016224"/>
                </a:lnTo>
                <a:lnTo>
                  <a:pt x="1857107" y="2320159"/>
                </a:lnTo>
                <a:lnTo>
                  <a:pt x="2357140" y="2320159"/>
                </a:lnTo>
                <a:cubicBezTo>
                  <a:pt x="2427304" y="2320159"/>
                  <a:pt x="2484184" y="2377039"/>
                  <a:pt x="2484184" y="2447203"/>
                </a:cubicBezTo>
                <a:lnTo>
                  <a:pt x="2484184" y="2574247"/>
                </a:lnTo>
                <a:lnTo>
                  <a:pt x="755992" y="2574247"/>
                </a:lnTo>
                <a:lnTo>
                  <a:pt x="755992" y="2447203"/>
                </a:lnTo>
                <a:cubicBezTo>
                  <a:pt x="755992" y="2377039"/>
                  <a:pt x="812872" y="2320159"/>
                  <a:pt x="883036" y="2320159"/>
                </a:cubicBezTo>
                <a:lnTo>
                  <a:pt x="1382894" y="2320159"/>
                </a:lnTo>
                <a:lnTo>
                  <a:pt x="1427922" y="2016224"/>
                </a:lnTo>
                <a:lnTo>
                  <a:pt x="0" y="2016224"/>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8" name="Rounded Rectangle 25">
            <a:extLst>
              <a:ext uri="{FF2B5EF4-FFF2-40B4-BE49-F238E27FC236}">
                <a16:creationId xmlns:a16="http://schemas.microsoft.com/office/drawing/2014/main" id="{4572E89B-D1A8-4A73-807F-C57BE0137D47}"/>
              </a:ext>
            </a:extLst>
          </p:cNvPr>
          <p:cNvSpPr/>
          <p:nvPr/>
        </p:nvSpPr>
        <p:spPr>
          <a:xfrm>
            <a:off x="7154498" y="2552022"/>
            <a:ext cx="299026" cy="420457"/>
          </a:xfrm>
          <a:custGeom>
            <a:avLst/>
            <a:gdLst/>
            <a:ahLst/>
            <a:cxnLst/>
            <a:rect l="l" t="t" r="r" b="b"/>
            <a:pathLst>
              <a:path w="2304256" h="3240000">
                <a:moveTo>
                  <a:pt x="954128" y="3024336"/>
                </a:moveTo>
                <a:cubicBezTo>
                  <a:pt x="924305" y="3024336"/>
                  <a:pt x="900128" y="3048513"/>
                  <a:pt x="900128" y="3078336"/>
                </a:cubicBezTo>
                <a:cubicBezTo>
                  <a:pt x="900128" y="3108159"/>
                  <a:pt x="924305" y="3132336"/>
                  <a:pt x="954128" y="3132336"/>
                </a:cubicBezTo>
                <a:lnTo>
                  <a:pt x="1350128" y="3132336"/>
                </a:lnTo>
                <a:cubicBezTo>
                  <a:pt x="1379951" y="3132336"/>
                  <a:pt x="1404128" y="3108159"/>
                  <a:pt x="1404128" y="3078336"/>
                </a:cubicBezTo>
                <a:cubicBezTo>
                  <a:pt x="1404128" y="3048513"/>
                  <a:pt x="1379951" y="3024336"/>
                  <a:pt x="1350128" y="3024336"/>
                </a:cubicBezTo>
                <a:close/>
                <a:moveTo>
                  <a:pt x="131531" y="224650"/>
                </a:moveTo>
                <a:lnTo>
                  <a:pt x="131531" y="2888946"/>
                </a:lnTo>
                <a:lnTo>
                  <a:pt x="2172725" y="2888946"/>
                </a:lnTo>
                <a:lnTo>
                  <a:pt x="2172725" y="224650"/>
                </a:lnTo>
                <a:close/>
                <a:moveTo>
                  <a:pt x="936128" y="73520"/>
                </a:moveTo>
                <a:cubicBezTo>
                  <a:pt x="916246" y="73520"/>
                  <a:pt x="900128" y="89638"/>
                  <a:pt x="900128" y="109520"/>
                </a:cubicBezTo>
                <a:cubicBezTo>
                  <a:pt x="900128" y="129402"/>
                  <a:pt x="916246" y="145520"/>
                  <a:pt x="936128" y="145520"/>
                </a:cubicBezTo>
                <a:lnTo>
                  <a:pt x="1368128" y="145520"/>
                </a:lnTo>
                <a:cubicBezTo>
                  <a:pt x="1388010" y="145520"/>
                  <a:pt x="1404128" y="129402"/>
                  <a:pt x="1404128" y="109520"/>
                </a:cubicBezTo>
                <a:cubicBezTo>
                  <a:pt x="1404128" y="89638"/>
                  <a:pt x="1388010" y="73520"/>
                  <a:pt x="1368128" y="73520"/>
                </a:cubicBezTo>
                <a:close/>
                <a:moveTo>
                  <a:pt x="155330" y="0"/>
                </a:moveTo>
                <a:lnTo>
                  <a:pt x="2148926" y="0"/>
                </a:lnTo>
                <a:cubicBezTo>
                  <a:pt x="2234712" y="0"/>
                  <a:pt x="2304256" y="69544"/>
                  <a:pt x="2304256" y="155330"/>
                </a:cubicBezTo>
                <a:lnTo>
                  <a:pt x="2304256" y="3084670"/>
                </a:lnTo>
                <a:cubicBezTo>
                  <a:pt x="2304256" y="3170456"/>
                  <a:pt x="2234712" y="3240000"/>
                  <a:pt x="2148926" y="3240000"/>
                </a:cubicBezTo>
                <a:lnTo>
                  <a:pt x="155330" y="3240000"/>
                </a:lnTo>
                <a:cubicBezTo>
                  <a:pt x="69544" y="3240000"/>
                  <a:pt x="0" y="3170456"/>
                  <a:pt x="0" y="3084670"/>
                </a:cubicBezTo>
                <a:lnTo>
                  <a:pt x="0" y="155330"/>
                </a:lnTo>
                <a:cubicBezTo>
                  <a:pt x="0" y="69544"/>
                  <a:pt x="69544" y="0"/>
                  <a:pt x="15533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9" name="Chord 14">
            <a:extLst>
              <a:ext uri="{FF2B5EF4-FFF2-40B4-BE49-F238E27FC236}">
                <a16:creationId xmlns:a16="http://schemas.microsoft.com/office/drawing/2014/main" id="{55CB0732-5078-415F-A13A-7992B69C1679}"/>
              </a:ext>
            </a:extLst>
          </p:cNvPr>
          <p:cNvSpPr/>
          <p:nvPr/>
        </p:nvSpPr>
        <p:spPr>
          <a:xfrm>
            <a:off x="5919945" y="5535338"/>
            <a:ext cx="512639" cy="646909"/>
          </a:xfrm>
          <a:custGeom>
            <a:avLst/>
            <a:gdLst/>
            <a:ahLst/>
            <a:cxnLst/>
            <a:rect l="l" t="t" r="r" b="b"/>
            <a:pathLst>
              <a:path w="2120980" h="2676504">
                <a:moveTo>
                  <a:pt x="824057" y="2198115"/>
                </a:moveTo>
                <a:lnTo>
                  <a:pt x="824057" y="2229022"/>
                </a:lnTo>
                <a:lnTo>
                  <a:pt x="751177" y="2229022"/>
                </a:lnTo>
                <a:lnTo>
                  <a:pt x="751177" y="2510330"/>
                </a:lnTo>
                <a:lnTo>
                  <a:pt x="824057" y="2510330"/>
                </a:lnTo>
                <a:lnTo>
                  <a:pt x="824057" y="2541237"/>
                </a:lnTo>
                <a:lnTo>
                  <a:pt x="1298129" y="2541237"/>
                </a:lnTo>
                <a:lnTo>
                  <a:pt x="1298129" y="2510330"/>
                </a:lnTo>
                <a:lnTo>
                  <a:pt x="1371008" y="2510330"/>
                </a:lnTo>
                <a:lnTo>
                  <a:pt x="1371008" y="2229022"/>
                </a:lnTo>
                <a:lnTo>
                  <a:pt x="1298129" y="2229022"/>
                </a:lnTo>
                <a:lnTo>
                  <a:pt x="1298129" y="2198115"/>
                </a:lnTo>
                <a:close/>
                <a:moveTo>
                  <a:pt x="1933495" y="134375"/>
                </a:moveTo>
                <a:cubicBezTo>
                  <a:pt x="1872496" y="128267"/>
                  <a:pt x="1778964" y="206162"/>
                  <a:pt x="1655092" y="316398"/>
                </a:cubicBezTo>
                <a:lnTo>
                  <a:pt x="1655092" y="762581"/>
                </a:lnTo>
                <a:lnTo>
                  <a:pt x="1651862" y="762581"/>
                </a:lnTo>
                <a:cubicBezTo>
                  <a:pt x="1647824" y="843406"/>
                  <a:pt x="1633793" y="920606"/>
                  <a:pt x="1611266" y="992211"/>
                </a:cubicBezTo>
                <a:cubicBezTo>
                  <a:pt x="1739269" y="1047184"/>
                  <a:pt x="1828260" y="986425"/>
                  <a:pt x="1895778" y="900656"/>
                </a:cubicBezTo>
                <a:cubicBezTo>
                  <a:pt x="1964561" y="813279"/>
                  <a:pt x="2016746" y="624382"/>
                  <a:pt x="2016490" y="465292"/>
                </a:cubicBezTo>
                <a:cubicBezTo>
                  <a:pt x="2023696" y="232949"/>
                  <a:pt x="1995287" y="140561"/>
                  <a:pt x="1933495" y="134375"/>
                </a:cubicBezTo>
                <a:close/>
                <a:moveTo>
                  <a:pt x="187485" y="134375"/>
                </a:moveTo>
                <a:cubicBezTo>
                  <a:pt x="125693" y="140561"/>
                  <a:pt x="97284" y="232949"/>
                  <a:pt x="104490" y="465292"/>
                </a:cubicBezTo>
                <a:cubicBezTo>
                  <a:pt x="104234" y="624382"/>
                  <a:pt x="156419" y="813279"/>
                  <a:pt x="225202" y="900656"/>
                </a:cubicBezTo>
                <a:cubicBezTo>
                  <a:pt x="292944" y="986710"/>
                  <a:pt x="382303" y="1047587"/>
                  <a:pt x="511026" y="991745"/>
                </a:cubicBezTo>
                <a:cubicBezTo>
                  <a:pt x="488627" y="920189"/>
                  <a:pt x="474740" y="843131"/>
                  <a:pt x="470841" y="762581"/>
                </a:cubicBezTo>
                <a:lnTo>
                  <a:pt x="467092" y="762581"/>
                </a:lnTo>
                <a:lnTo>
                  <a:pt x="467092" y="317447"/>
                </a:lnTo>
                <a:cubicBezTo>
                  <a:pt x="342616" y="206663"/>
                  <a:pt x="248680" y="128248"/>
                  <a:pt x="187485" y="134375"/>
                </a:cubicBezTo>
                <a:close/>
                <a:moveTo>
                  <a:pt x="171293" y="338"/>
                </a:moveTo>
                <a:cubicBezTo>
                  <a:pt x="267101" y="7324"/>
                  <a:pt x="383647" y="121035"/>
                  <a:pt x="467092" y="183917"/>
                </a:cubicBezTo>
                <a:lnTo>
                  <a:pt x="467092" y="127304"/>
                </a:lnTo>
                <a:cubicBezTo>
                  <a:pt x="446033" y="120339"/>
                  <a:pt x="431092" y="100383"/>
                  <a:pt x="431092" y="76938"/>
                </a:cubicBezTo>
                <a:cubicBezTo>
                  <a:pt x="431092" y="47115"/>
                  <a:pt x="455269" y="22938"/>
                  <a:pt x="485092" y="22938"/>
                </a:cubicBezTo>
                <a:lnTo>
                  <a:pt x="1637092" y="22938"/>
                </a:lnTo>
                <a:cubicBezTo>
                  <a:pt x="1666915" y="22938"/>
                  <a:pt x="1691092" y="47115"/>
                  <a:pt x="1691092" y="76938"/>
                </a:cubicBezTo>
                <a:cubicBezTo>
                  <a:pt x="1691092" y="100383"/>
                  <a:pt x="1676151" y="120339"/>
                  <a:pt x="1655092" y="127304"/>
                </a:cubicBezTo>
                <a:lnTo>
                  <a:pt x="1655092" y="182958"/>
                </a:lnTo>
                <a:cubicBezTo>
                  <a:pt x="1738474" y="119924"/>
                  <a:pt x="1854348" y="7289"/>
                  <a:pt x="1949687" y="338"/>
                </a:cubicBezTo>
                <a:cubicBezTo>
                  <a:pt x="2046947" y="-6754"/>
                  <a:pt x="2122836" y="96139"/>
                  <a:pt x="2120946" y="473736"/>
                </a:cubicBezTo>
                <a:cubicBezTo>
                  <a:pt x="2117166" y="673942"/>
                  <a:pt x="2058714" y="872497"/>
                  <a:pt x="1966316" y="974360"/>
                </a:cubicBezTo>
                <a:cubicBezTo>
                  <a:pt x="1875288" y="1074712"/>
                  <a:pt x="1740706" y="1159472"/>
                  <a:pt x="1574365" y="1087619"/>
                </a:cubicBezTo>
                <a:cubicBezTo>
                  <a:pt x="1498402" y="1256706"/>
                  <a:pt x="1371540" y="1383225"/>
                  <a:pt x="1220432" y="1434843"/>
                </a:cubicBezTo>
                <a:lnTo>
                  <a:pt x="1220432" y="1524098"/>
                </a:lnTo>
                <a:cubicBezTo>
                  <a:pt x="1242816" y="1529237"/>
                  <a:pt x="1259092" y="1549488"/>
                  <a:pt x="1259092" y="1573540"/>
                </a:cubicBezTo>
                <a:lnTo>
                  <a:pt x="1259092" y="1782216"/>
                </a:lnTo>
                <a:cubicBezTo>
                  <a:pt x="1259092" y="1806269"/>
                  <a:pt x="1242816" y="1826519"/>
                  <a:pt x="1220432" y="1831659"/>
                </a:cubicBezTo>
                <a:lnTo>
                  <a:pt x="1220432" y="1899972"/>
                </a:lnTo>
                <a:cubicBezTo>
                  <a:pt x="1220432" y="1908643"/>
                  <a:pt x="1218317" y="1916820"/>
                  <a:pt x="1214011" y="1923722"/>
                </a:cubicBezTo>
                <a:cubicBezTo>
                  <a:pt x="1480406" y="1939701"/>
                  <a:pt x="1673079" y="1996147"/>
                  <a:pt x="1682229" y="2062848"/>
                </a:cubicBezTo>
                <a:lnTo>
                  <a:pt x="1925188" y="2062848"/>
                </a:lnTo>
                <a:lnTo>
                  <a:pt x="1925188" y="2676504"/>
                </a:lnTo>
                <a:lnTo>
                  <a:pt x="196996" y="2676504"/>
                </a:lnTo>
                <a:lnTo>
                  <a:pt x="196996" y="2062848"/>
                </a:lnTo>
                <a:lnTo>
                  <a:pt x="427501" y="2062848"/>
                </a:lnTo>
                <a:cubicBezTo>
                  <a:pt x="436455" y="1995236"/>
                  <a:pt x="634470" y="1937990"/>
                  <a:pt x="907722" y="1923052"/>
                </a:cubicBezTo>
                <a:cubicBezTo>
                  <a:pt x="903729" y="1916275"/>
                  <a:pt x="901752" y="1908354"/>
                  <a:pt x="901752" y="1899972"/>
                </a:cubicBezTo>
                <a:lnTo>
                  <a:pt x="901752" y="1831659"/>
                </a:lnTo>
                <a:cubicBezTo>
                  <a:pt x="879369" y="1826519"/>
                  <a:pt x="863092" y="1806269"/>
                  <a:pt x="863092" y="1782216"/>
                </a:cubicBezTo>
                <a:lnTo>
                  <a:pt x="863092" y="1573540"/>
                </a:lnTo>
                <a:cubicBezTo>
                  <a:pt x="863092" y="1549488"/>
                  <a:pt x="879369" y="1529237"/>
                  <a:pt x="901752" y="1524098"/>
                </a:cubicBezTo>
                <a:lnTo>
                  <a:pt x="901752" y="1435225"/>
                </a:lnTo>
                <a:cubicBezTo>
                  <a:pt x="750211" y="1383280"/>
                  <a:pt x="623484" y="1256276"/>
                  <a:pt x="547795" y="1087211"/>
                </a:cubicBezTo>
                <a:cubicBezTo>
                  <a:pt x="380891" y="1159861"/>
                  <a:pt x="245901" y="1074942"/>
                  <a:pt x="154664" y="974360"/>
                </a:cubicBezTo>
                <a:cubicBezTo>
                  <a:pt x="62266" y="872497"/>
                  <a:pt x="3814" y="673942"/>
                  <a:pt x="34" y="473736"/>
                </a:cubicBezTo>
                <a:cubicBezTo>
                  <a:pt x="-1856" y="96139"/>
                  <a:pt x="74033" y="-6754"/>
                  <a:pt x="171293" y="3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0" name="Rounded Rectangle 6">
            <a:extLst>
              <a:ext uri="{FF2B5EF4-FFF2-40B4-BE49-F238E27FC236}">
                <a16:creationId xmlns:a16="http://schemas.microsoft.com/office/drawing/2014/main" id="{11DB8BB9-D675-470D-AC1D-C9EF80405172}"/>
              </a:ext>
            </a:extLst>
          </p:cNvPr>
          <p:cNvSpPr/>
          <p:nvPr/>
        </p:nvSpPr>
        <p:spPr>
          <a:xfrm>
            <a:off x="4411373" y="2471636"/>
            <a:ext cx="508153" cy="516633"/>
          </a:xfrm>
          <a:custGeom>
            <a:avLst/>
            <a:gdLst/>
            <a:ahLst/>
            <a:cxnLst/>
            <a:rect l="l" t="t" r="r" b="b"/>
            <a:pathLst>
              <a:path w="3186824" h="3060919">
                <a:moveTo>
                  <a:pt x="1045874" y="2696689"/>
                </a:moveTo>
                <a:lnTo>
                  <a:pt x="2125874" y="2696689"/>
                </a:lnTo>
                <a:lnTo>
                  <a:pt x="2125874" y="2804689"/>
                </a:lnTo>
                <a:lnTo>
                  <a:pt x="1045874" y="2804689"/>
                </a:lnTo>
                <a:close/>
                <a:moveTo>
                  <a:pt x="1045874" y="2410468"/>
                </a:moveTo>
                <a:lnTo>
                  <a:pt x="2125874" y="2410468"/>
                </a:lnTo>
                <a:lnTo>
                  <a:pt x="2125874" y="2518468"/>
                </a:lnTo>
                <a:lnTo>
                  <a:pt x="1045874" y="2518468"/>
                </a:lnTo>
                <a:close/>
                <a:moveTo>
                  <a:pt x="1045874" y="2124247"/>
                </a:moveTo>
                <a:lnTo>
                  <a:pt x="2125874" y="2124247"/>
                </a:lnTo>
                <a:lnTo>
                  <a:pt x="2125874" y="2232247"/>
                </a:lnTo>
                <a:lnTo>
                  <a:pt x="1045874" y="2232247"/>
                </a:lnTo>
                <a:close/>
                <a:moveTo>
                  <a:pt x="902547" y="1956791"/>
                </a:moveTo>
                <a:lnTo>
                  <a:pt x="902547" y="2109191"/>
                </a:lnTo>
                <a:lnTo>
                  <a:pt x="902547" y="2185391"/>
                </a:lnTo>
                <a:lnTo>
                  <a:pt x="902547" y="2376263"/>
                </a:lnTo>
                <a:lnTo>
                  <a:pt x="902547" y="2973921"/>
                </a:lnTo>
                <a:lnTo>
                  <a:pt x="2284277" y="2973921"/>
                </a:lnTo>
                <a:lnTo>
                  <a:pt x="2284277" y="2376263"/>
                </a:lnTo>
                <a:lnTo>
                  <a:pt x="2284277" y="2185391"/>
                </a:lnTo>
                <a:lnTo>
                  <a:pt x="2284277" y="2109191"/>
                </a:lnTo>
                <a:lnTo>
                  <a:pt x="2284277" y="1956791"/>
                </a:lnTo>
                <a:close/>
                <a:moveTo>
                  <a:pt x="469172" y="1728191"/>
                </a:moveTo>
                <a:lnTo>
                  <a:pt x="469172" y="2185391"/>
                </a:lnTo>
                <a:lnTo>
                  <a:pt x="767127" y="2185391"/>
                </a:lnTo>
                <a:lnTo>
                  <a:pt x="767127" y="2109191"/>
                </a:lnTo>
                <a:lnTo>
                  <a:pt x="545372" y="2109191"/>
                </a:lnTo>
                <a:lnTo>
                  <a:pt x="545372" y="1804391"/>
                </a:lnTo>
                <a:lnTo>
                  <a:pt x="2641452" y="1804391"/>
                </a:lnTo>
                <a:lnTo>
                  <a:pt x="2641452" y="2109191"/>
                </a:lnTo>
                <a:lnTo>
                  <a:pt x="2419697" y="2109191"/>
                </a:lnTo>
                <a:lnTo>
                  <a:pt x="2419697" y="2185391"/>
                </a:lnTo>
                <a:lnTo>
                  <a:pt x="2717652" y="2185391"/>
                </a:lnTo>
                <a:lnTo>
                  <a:pt x="2717652" y="1728191"/>
                </a:lnTo>
                <a:close/>
                <a:moveTo>
                  <a:pt x="2819005" y="1350909"/>
                </a:moveTo>
                <a:cubicBezTo>
                  <a:pt x="2769294" y="1350909"/>
                  <a:pt x="2728995" y="1391208"/>
                  <a:pt x="2728995" y="1440919"/>
                </a:cubicBezTo>
                <a:cubicBezTo>
                  <a:pt x="2728995" y="1490630"/>
                  <a:pt x="2769294" y="1530929"/>
                  <a:pt x="2819005" y="1530929"/>
                </a:cubicBezTo>
                <a:cubicBezTo>
                  <a:pt x="2868716" y="1530929"/>
                  <a:pt x="2909015" y="1490630"/>
                  <a:pt x="2909015" y="1440919"/>
                </a:cubicBezTo>
                <a:cubicBezTo>
                  <a:pt x="2909015" y="1391208"/>
                  <a:pt x="2868716" y="1350909"/>
                  <a:pt x="2819005" y="1350909"/>
                </a:cubicBezTo>
                <a:close/>
                <a:moveTo>
                  <a:pt x="2509707" y="1350909"/>
                </a:moveTo>
                <a:cubicBezTo>
                  <a:pt x="2459996" y="1350909"/>
                  <a:pt x="2419697" y="1391208"/>
                  <a:pt x="2419697" y="1440919"/>
                </a:cubicBezTo>
                <a:cubicBezTo>
                  <a:pt x="2419697" y="1490630"/>
                  <a:pt x="2459996" y="1530929"/>
                  <a:pt x="2509707" y="1530929"/>
                </a:cubicBezTo>
                <a:cubicBezTo>
                  <a:pt x="2559418" y="1530929"/>
                  <a:pt x="2599717" y="1490630"/>
                  <a:pt x="2599717" y="1440919"/>
                </a:cubicBezTo>
                <a:cubicBezTo>
                  <a:pt x="2599717" y="1391208"/>
                  <a:pt x="2559418" y="1350909"/>
                  <a:pt x="2509707" y="1350909"/>
                </a:cubicBezTo>
                <a:close/>
                <a:moveTo>
                  <a:pt x="195993" y="1200328"/>
                </a:moveTo>
                <a:lnTo>
                  <a:pt x="2990831" y="1200328"/>
                </a:lnTo>
                <a:cubicBezTo>
                  <a:pt x="3099075" y="1200328"/>
                  <a:pt x="3186824" y="1288077"/>
                  <a:pt x="3186824" y="1396321"/>
                </a:cubicBezTo>
                <a:lnTo>
                  <a:pt x="3186824" y="2180270"/>
                </a:lnTo>
                <a:cubicBezTo>
                  <a:pt x="3186824" y="2288514"/>
                  <a:pt x="3099075" y="2376263"/>
                  <a:pt x="2990831" y="2376263"/>
                </a:cubicBezTo>
                <a:lnTo>
                  <a:pt x="2419697" y="2376263"/>
                </a:lnTo>
                <a:lnTo>
                  <a:pt x="2419697" y="3060919"/>
                </a:lnTo>
                <a:lnTo>
                  <a:pt x="767127" y="3060919"/>
                </a:lnTo>
                <a:lnTo>
                  <a:pt x="767127" y="2376263"/>
                </a:lnTo>
                <a:lnTo>
                  <a:pt x="195993" y="2376263"/>
                </a:lnTo>
                <a:cubicBezTo>
                  <a:pt x="87749" y="2376263"/>
                  <a:pt x="0" y="2288514"/>
                  <a:pt x="0" y="2180270"/>
                </a:cubicBezTo>
                <a:lnTo>
                  <a:pt x="0" y="1396321"/>
                </a:lnTo>
                <a:cubicBezTo>
                  <a:pt x="0" y="1288077"/>
                  <a:pt x="87749" y="1200328"/>
                  <a:pt x="195993" y="1200328"/>
                </a:cubicBezTo>
                <a:close/>
                <a:moveTo>
                  <a:pt x="767127" y="0"/>
                </a:moveTo>
                <a:lnTo>
                  <a:pt x="2419697" y="0"/>
                </a:lnTo>
                <a:lnTo>
                  <a:pt x="2419697" y="190589"/>
                </a:lnTo>
                <a:lnTo>
                  <a:pt x="2565249" y="190589"/>
                </a:lnTo>
                <a:cubicBezTo>
                  <a:pt x="2649419" y="190589"/>
                  <a:pt x="2717652" y="258822"/>
                  <a:pt x="2717652" y="342992"/>
                </a:cubicBezTo>
                <a:lnTo>
                  <a:pt x="2717652" y="1104989"/>
                </a:lnTo>
                <a:lnTo>
                  <a:pt x="2284277" y="1104989"/>
                </a:lnTo>
                <a:lnTo>
                  <a:pt x="2284277" y="1104128"/>
                </a:lnTo>
                <a:lnTo>
                  <a:pt x="2284277" y="190589"/>
                </a:lnTo>
                <a:lnTo>
                  <a:pt x="2284277" y="96523"/>
                </a:lnTo>
                <a:lnTo>
                  <a:pt x="902547" y="96523"/>
                </a:lnTo>
                <a:lnTo>
                  <a:pt x="902547" y="190589"/>
                </a:lnTo>
                <a:lnTo>
                  <a:pt x="902547" y="1104128"/>
                </a:lnTo>
                <a:lnTo>
                  <a:pt x="902547" y="1104989"/>
                </a:lnTo>
                <a:lnTo>
                  <a:pt x="469172" y="1104989"/>
                </a:lnTo>
                <a:lnTo>
                  <a:pt x="469172" y="342992"/>
                </a:lnTo>
                <a:cubicBezTo>
                  <a:pt x="469172" y="258822"/>
                  <a:pt x="537405" y="190589"/>
                  <a:pt x="621575" y="190589"/>
                </a:cubicBezTo>
                <a:lnTo>
                  <a:pt x="767127" y="190589"/>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1" name="Oval 66">
            <a:extLst>
              <a:ext uri="{FF2B5EF4-FFF2-40B4-BE49-F238E27FC236}">
                <a16:creationId xmlns:a16="http://schemas.microsoft.com/office/drawing/2014/main" id="{64136ECC-E882-4D1E-8298-06A6A02A6E1A}"/>
              </a:ext>
            </a:extLst>
          </p:cNvPr>
          <p:cNvSpPr/>
          <p:nvPr/>
        </p:nvSpPr>
        <p:spPr>
          <a:xfrm rot="20700000">
            <a:off x="6137536" y="3634206"/>
            <a:ext cx="548680" cy="469988"/>
          </a:xfrm>
          <a:custGeom>
            <a:avLst/>
            <a:gdLst/>
            <a:ahLst/>
            <a:cxnLst/>
            <a:rect l="l" t="t" r="r" b="b"/>
            <a:pathLst>
              <a:path w="2901316" h="2485205">
                <a:moveTo>
                  <a:pt x="2901316" y="8833"/>
                </a:moveTo>
                <a:lnTo>
                  <a:pt x="2885407" y="69738"/>
                </a:lnTo>
                <a:lnTo>
                  <a:pt x="2890344" y="71061"/>
                </a:lnTo>
                <a:lnTo>
                  <a:pt x="2331295" y="2157461"/>
                </a:lnTo>
                <a:lnTo>
                  <a:pt x="2322295" y="2155049"/>
                </a:lnTo>
                <a:cubicBezTo>
                  <a:pt x="2311779" y="2339141"/>
                  <a:pt x="2127696" y="2485205"/>
                  <a:pt x="1902404" y="2485205"/>
                </a:cubicBezTo>
                <a:cubicBezTo>
                  <a:pt x="1669201" y="2485205"/>
                  <a:pt x="1480151" y="2328701"/>
                  <a:pt x="1480150" y="2135644"/>
                </a:cubicBezTo>
                <a:cubicBezTo>
                  <a:pt x="1480150" y="1942587"/>
                  <a:pt x="1669200" y="1786083"/>
                  <a:pt x="1902404" y="1786083"/>
                </a:cubicBezTo>
                <a:cubicBezTo>
                  <a:pt x="2026046" y="1786083"/>
                  <a:pt x="2137276" y="1830075"/>
                  <a:pt x="2213623" y="1901150"/>
                </a:cubicBezTo>
                <a:lnTo>
                  <a:pt x="2586815" y="508378"/>
                </a:lnTo>
                <a:lnTo>
                  <a:pt x="1283297" y="508378"/>
                </a:lnTo>
                <a:lnTo>
                  <a:pt x="847984" y="2132988"/>
                </a:lnTo>
                <a:lnTo>
                  <a:pt x="841776" y="2131324"/>
                </a:lnTo>
                <a:cubicBezTo>
                  <a:pt x="829584" y="2314002"/>
                  <a:pt x="646295" y="2458448"/>
                  <a:pt x="422254" y="2458448"/>
                </a:cubicBezTo>
                <a:cubicBezTo>
                  <a:pt x="189051" y="2458448"/>
                  <a:pt x="1" y="2301944"/>
                  <a:pt x="0" y="2108887"/>
                </a:cubicBezTo>
                <a:cubicBezTo>
                  <a:pt x="0" y="1915830"/>
                  <a:pt x="189051" y="1759326"/>
                  <a:pt x="422255" y="1759326"/>
                </a:cubicBezTo>
                <a:cubicBezTo>
                  <a:pt x="544771" y="1759326"/>
                  <a:pt x="655100" y="1802522"/>
                  <a:pt x="731465" y="1872378"/>
                </a:cubicBezTo>
                <a:lnTo>
                  <a:pt x="1233167" y="0"/>
                </a:lnTo>
                <a:lnTo>
                  <a:pt x="1266129" y="883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2" name="Isosceles Triangle 13">
            <a:extLst>
              <a:ext uri="{FF2B5EF4-FFF2-40B4-BE49-F238E27FC236}">
                <a16:creationId xmlns:a16="http://schemas.microsoft.com/office/drawing/2014/main" id="{A54A6140-C0D9-4440-A5D4-E05BC900724C}"/>
              </a:ext>
            </a:extLst>
          </p:cNvPr>
          <p:cNvSpPr/>
          <p:nvPr/>
        </p:nvSpPr>
        <p:spPr>
          <a:xfrm rot="10800000">
            <a:off x="5188220" y="5485943"/>
            <a:ext cx="376548" cy="745701"/>
          </a:xfrm>
          <a:custGeom>
            <a:avLst/>
            <a:gdLst/>
            <a:ahLst/>
            <a:cxnLst/>
            <a:rect l="l" t="t" r="r" b="b"/>
            <a:pathLst>
              <a:path w="1613569" h="3195455">
                <a:moveTo>
                  <a:pt x="1348422" y="2012960"/>
                </a:moveTo>
                <a:lnTo>
                  <a:pt x="264249" y="2012960"/>
                </a:lnTo>
                <a:cubicBezTo>
                  <a:pt x="99656" y="1932015"/>
                  <a:pt x="172" y="1814225"/>
                  <a:pt x="0" y="1686651"/>
                </a:cubicBezTo>
                <a:lnTo>
                  <a:pt x="716785" y="1678553"/>
                </a:lnTo>
                <a:lnTo>
                  <a:pt x="716785" y="360000"/>
                </a:lnTo>
                <a:lnTo>
                  <a:pt x="716785" y="355479"/>
                </a:lnTo>
                <a:lnTo>
                  <a:pt x="717916" y="355479"/>
                </a:lnTo>
                <a:lnTo>
                  <a:pt x="806785" y="0"/>
                </a:lnTo>
                <a:lnTo>
                  <a:pt x="895655" y="355479"/>
                </a:lnTo>
                <a:lnTo>
                  <a:pt x="896785" y="355479"/>
                </a:lnTo>
                <a:lnTo>
                  <a:pt x="896785" y="360000"/>
                </a:lnTo>
                <a:lnTo>
                  <a:pt x="896785" y="1676520"/>
                </a:lnTo>
                <a:lnTo>
                  <a:pt x="1612906" y="1668429"/>
                </a:lnTo>
                <a:cubicBezTo>
                  <a:pt x="1622778" y="1802631"/>
                  <a:pt x="1521918" y="1928220"/>
                  <a:pt x="1348422" y="2012960"/>
                </a:cubicBezTo>
                <a:close/>
                <a:moveTo>
                  <a:pt x="1175921" y="2908428"/>
                </a:moveTo>
                <a:lnTo>
                  <a:pt x="437641" y="2908428"/>
                </a:lnTo>
                <a:lnTo>
                  <a:pt x="250570" y="2083962"/>
                </a:lnTo>
                <a:lnTo>
                  <a:pt x="1362992" y="2083962"/>
                </a:lnTo>
                <a:close/>
                <a:moveTo>
                  <a:pt x="1155969" y="3195455"/>
                </a:moveTo>
                <a:lnTo>
                  <a:pt x="457593" y="3195455"/>
                </a:lnTo>
                <a:cubicBezTo>
                  <a:pt x="397940" y="3195455"/>
                  <a:pt x="349581" y="3147096"/>
                  <a:pt x="349581" y="3087443"/>
                </a:cubicBezTo>
                <a:cubicBezTo>
                  <a:pt x="349581" y="3027790"/>
                  <a:pt x="397940" y="2979431"/>
                  <a:pt x="457593" y="2979431"/>
                </a:cubicBezTo>
                <a:lnTo>
                  <a:pt x="1155969" y="2979431"/>
                </a:lnTo>
                <a:cubicBezTo>
                  <a:pt x="1215622" y="2979431"/>
                  <a:pt x="1263981" y="3027790"/>
                  <a:pt x="1263981" y="3087443"/>
                </a:cubicBezTo>
                <a:cubicBezTo>
                  <a:pt x="1263981" y="3147096"/>
                  <a:pt x="1215622" y="3195455"/>
                  <a:pt x="1155969" y="3195455"/>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3" name="Smiley Face 14">
            <a:extLst>
              <a:ext uri="{FF2B5EF4-FFF2-40B4-BE49-F238E27FC236}">
                <a16:creationId xmlns:a16="http://schemas.microsoft.com/office/drawing/2014/main" id="{BD37565A-D14C-4133-B9E1-D7F8BF1C6551}"/>
              </a:ext>
            </a:extLst>
          </p:cNvPr>
          <p:cNvSpPr/>
          <p:nvPr/>
        </p:nvSpPr>
        <p:spPr>
          <a:xfrm>
            <a:off x="7617042" y="5578826"/>
            <a:ext cx="559934" cy="559934"/>
          </a:xfrm>
          <a:custGeom>
            <a:avLst/>
            <a:gdLst/>
            <a:ahLst/>
            <a:cxnLst/>
            <a:rect l="l" t="t" r="r" b="b"/>
            <a:pathLst>
              <a:path w="3240000" h="3240000">
                <a:moveTo>
                  <a:pt x="2026698" y="2215122"/>
                </a:moveTo>
                <a:cubicBezTo>
                  <a:pt x="1959656" y="2378616"/>
                  <a:pt x="1801229" y="2486070"/>
                  <a:pt x="1624533" y="2487892"/>
                </a:cubicBezTo>
                <a:cubicBezTo>
                  <a:pt x="1447837" y="2489714"/>
                  <a:pt x="1287227" y="2385551"/>
                  <a:pt x="1216828" y="2223474"/>
                </a:cubicBezTo>
                <a:lnTo>
                  <a:pt x="1039110" y="2300667"/>
                </a:lnTo>
                <a:cubicBezTo>
                  <a:pt x="1140541" y="2534187"/>
                  <a:pt x="1371947" y="2684266"/>
                  <a:pt x="1626531" y="2681641"/>
                </a:cubicBezTo>
                <a:cubicBezTo>
                  <a:pt x="1881115" y="2679016"/>
                  <a:pt x="2109376" y="2524196"/>
                  <a:pt x="2205970" y="2288634"/>
                </a:cubicBezTo>
                <a:close/>
                <a:moveTo>
                  <a:pt x="2165423" y="986226"/>
                </a:moveTo>
                <a:cubicBezTo>
                  <a:pt x="2072622" y="986226"/>
                  <a:pt x="1997392" y="1061456"/>
                  <a:pt x="1997392" y="1154257"/>
                </a:cubicBezTo>
                <a:cubicBezTo>
                  <a:pt x="1997392" y="1247058"/>
                  <a:pt x="2072622" y="1322288"/>
                  <a:pt x="2165423" y="1322288"/>
                </a:cubicBezTo>
                <a:cubicBezTo>
                  <a:pt x="2258224" y="1322288"/>
                  <a:pt x="2333454" y="1247058"/>
                  <a:pt x="2333454" y="1154257"/>
                </a:cubicBezTo>
                <a:cubicBezTo>
                  <a:pt x="2333454" y="1061456"/>
                  <a:pt x="2258224" y="986226"/>
                  <a:pt x="2165423" y="986226"/>
                </a:cubicBezTo>
                <a:close/>
                <a:moveTo>
                  <a:pt x="1107401" y="986226"/>
                </a:moveTo>
                <a:cubicBezTo>
                  <a:pt x="1014600" y="986226"/>
                  <a:pt x="939370" y="1061456"/>
                  <a:pt x="939370" y="1154257"/>
                </a:cubicBezTo>
                <a:cubicBezTo>
                  <a:pt x="939370" y="1247058"/>
                  <a:pt x="1014600" y="1322288"/>
                  <a:pt x="1107401" y="1322288"/>
                </a:cubicBezTo>
                <a:cubicBezTo>
                  <a:pt x="1200202" y="1322288"/>
                  <a:pt x="1275432" y="1247058"/>
                  <a:pt x="1275432" y="1154257"/>
                </a:cubicBezTo>
                <a:cubicBezTo>
                  <a:pt x="1275432" y="1061456"/>
                  <a:pt x="1200202" y="986226"/>
                  <a:pt x="1107401" y="986226"/>
                </a:cubicBezTo>
                <a:close/>
                <a:moveTo>
                  <a:pt x="1620000" y="0"/>
                </a:moveTo>
                <a:lnTo>
                  <a:pt x="1785636" y="8364"/>
                </a:lnTo>
                <a:lnTo>
                  <a:pt x="1946487" y="32913"/>
                </a:lnTo>
                <a:lnTo>
                  <a:pt x="2101738" y="72832"/>
                </a:lnTo>
                <a:lnTo>
                  <a:pt x="2250577" y="127308"/>
                </a:lnTo>
                <a:lnTo>
                  <a:pt x="2392188" y="195525"/>
                </a:lnTo>
                <a:lnTo>
                  <a:pt x="2525757" y="276671"/>
                </a:lnTo>
                <a:lnTo>
                  <a:pt x="2650470" y="369929"/>
                </a:lnTo>
                <a:lnTo>
                  <a:pt x="2765513" y="474487"/>
                </a:lnTo>
                <a:lnTo>
                  <a:pt x="2870071" y="589530"/>
                </a:lnTo>
                <a:lnTo>
                  <a:pt x="2963329" y="714243"/>
                </a:lnTo>
                <a:lnTo>
                  <a:pt x="3044475" y="847812"/>
                </a:lnTo>
                <a:lnTo>
                  <a:pt x="3112693" y="989423"/>
                </a:lnTo>
                <a:lnTo>
                  <a:pt x="3167168" y="1138262"/>
                </a:lnTo>
                <a:lnTo>
                  <a:pt x="3207088" y="1293514"/>
                </a:lnTo>
                <a:lnTo>
                  <a:pt x="3231636" y="1454365"/>
                </a:lnTo>
                <a:lnTo>
                  <a:pt x="3240000" y="1620000"/>
                </a:lnTo>
                <a:lnTo>
                  <a:pt x="3231636" y="1785636"/>
                </a:lnTo>
                <a:lnTo>
                  <a:pt x="3207088" y="1946487"/>
                </a:lnTo>
                <a:lnTo>
                  <a:pt x="3167168" y="2101739"/>
                </a:lnTo>
                <a:lnTo>
                  <a:pt x="3112693" y="2250577"/>
                </a:lnTo>
                <a:lnTo>
                  <a:pt x="3044475" y="2392188"/>
                </a:lnTo>
                <a:lnTo>
                  <a:pt x="2963329" y="2525758"/>
                </a:lnTo>
                <a:lnTo>
                  <a:pt x="2870071" y="2650471"/>
                </a:lnTo>
                <a:lnTo>
                  <a:pt x="2765513" y="2765513"/>
                </a:lnTo>
                <a:lnTo>
                  <a:pt x="2650470" y="2870071"/>
                </a:lnTo>
                <a:lnTo>
                  <a:pt x="2525757" y="2963330"/>
                </a:lnTo>
                <a:lnTo>
                  <a:pt x="2392188" y="3044475"/>
                </a:lnTo>
                <a:lnTo>
                  <a:pt x="2250577" y="3112693"/>
                </a:lnTo>
                <a:lnTo>
                  <a:pt x="2101738" y="3167168"/>
                </a:lnTo>
                <a:lnTo>
                  <a:pt x="1946487" y="3207088"/>
                </a:lnTo>
                <a:lnTo>
                  <a:pt x="1785636" y="3231636"/>
                </a:lnTo>
                <a:cubicBezTo>
                  <a:pt x="1731176" y="3237167"/>
                  <a:pt x="1675919" y="3240000"/>
                  <a:pt x="1620000" y="3240000"/>
                </a:cubicBezTo>
                <a:cubicBezTo>
                  <a:pt x="1508162" y="3240000"/>
                  <a:pt x="1398972" y="3228667"/>
                  <a:pt x="1293514" y="3207088"/>
                </a:cubicBezTo>
                <a:cubicBezTo>
                  <a:pt x="1240785" y="3196298"/>
                  <a:pt x="1188989" y="3182946"/>
                  <a:pt x="1138262" y="3167168"/>
                </a:cubicBezTo>
                <a:cubicBezTo>
                  <a:pt x="1087535" y="3151390"/>
                  <a:pt x="1037877" y="3133187"/>
                  <a:pt x="989423" y="3112693"/>
                </a:cubicBezTo>
                <a:cubicBezTo>
                  <a:pt x="940970" y="3092198"/>
                  <a:pt x="893721" y="3069414"/>
                  <a:pt x="847812" y="3044475"/>
                </a:cubicBezTo>
                <a:cubicBezTo>
                  <a:pt x="801903" y="3019536"/>
                  <a:pt x="757335" y="2992442"/>
                  <a:pt x="714243" y="2963330"/>
                </a:cubicBezTo>
                <a:cubicBezTo>
                  <a:pt x="671151" y="2934217"/>
                  <a:pt x="629534" y="2903086"/>
                  <a:pt x="589530" y="2870071"/>
                </a:cubicBezTo>
                <a:cubicBezTo>
                  <a:pt x="549525" y="2837056"/>
                  <a:pt x="511132" y="2802158"/>
                  <a:pt x="474487" y="2765513"/>
                </a:cubicBezTo>
                <a:cubicBezTo>
                  <a:pt x="437842" y="2728868"/>
                  <a:pt x="402944" y="2690475"/>
                  <a:pt x="369929" y="2650471"/>
                </a:cubicBezTo>
                <a:cubicBezTo>
                  <a:pt x="336915" y="2610466"/>
                  <a:pt x="305783" y="2568850"/>
                  <a:pt x="276671" y="2525758"/>
                </a:cubicBezTo>
                <a:cubicBezTo>
                  <a:pt x="247558" y="2482665"/>
                  <a:pt x="220464" y="2438097"/>
                  <a:pt x="195525" y="2392188"/>
                </a:cubicBezTo>
                <a:cubicBezTo>
                  <a:pt x="170586" y="2346280"/>
                  <a:pt x="147802" y="2299031"/>
                  <a:pt x="127308" y="2250577"/>
                </a:cubicBezTo>
                <a:cubicBezTo>
                  <a:pt x="106814" y="2202124"/>
                  <a:pt x="88610" y="2152466"/>
                  <a:pt x="72832" y="2101739"/>
                </a:cubicBezTo>
                <a:cubicBezTo>
                  <a:pt x="57054" y="2051012"/>
                  <a:pt x="43703" y="1999216"/>
                  <a:pt x="32913" y="1946487"/>
                </a:cubicBezTo>
                <a:cubicBezTo>
                  <a:pt x="22123" y="1893758"/>
                  <a:pt x="13895" y="1840095"/>
                  <a:pt x="8364" y="1785636"/>
                </a:cubicBezTo>
                <a:cubicBezTo>
                  <a:pt x="2833" y="1731176"/>
                  <a:pt x="0" y="1675919"/>
                  <a:pt x="0" y="1620000"/>
                </a:cubicBezTo>
                <a:cubicBezTo>
                  <a:pt x="0" y="1508163"/>
                  <a:pt x="11333" y="1398972"/>
                  <a:pt x="32913" y="1293514"/>
                </a:cubicBezTo>
                <a:cubicBezTo>
                  <a:pt x="43703" y="1240785"/>
                  <a:pt x="57054" y="1188989"/>
                  <a:pt x="72832" y="1138262"/>
                </a:cubicBezTo>
                <a:cubicBezTo>
                  <a:pt x="88610" y="1087535"/>
                  <a:pt x="106814" y="1037877"/>
                  <a:pt x="127308" y="989423"/>
                </a:cubicBezTo>
                <a:cubicBezTo>
                  <a:pt x="147802" y="940970"/>
                  <a:pt x="170586" y="893721"/>
                  <a:pt x="195525" y="847812"/>
                </a:cubicBezTo>
                <a:cubicBezTo>
                  <a:pt x="220464" y="801904"/>
                  <a:pt x="247558" y="757335"/>
                  <a:pt x="276671" y="714243"/>
                </a:cubicBezTo>
                <a:cubicBezTo>
                  <a:pt x="305783" y="671151"/>
                  <a:pt x="336915" y="629534"/>
                  <a:pt x="369929" y="589530"/>
                </a:cubicBezTo>
                <a:cubicBezTo>
                  <a:pt x="402944" y="549525"/>
                  <a:pt x="437842" y="511133"/>
                  <a:pt x="474487" y="474487"/>
                </a:cubicBezTo>
                <a:cubicBezTo>
                  <a:pt x="511132" y="437842"/>
                  <a:pt x="549525" y="402944"/>
                  <a:pt x="589530" y="369929"/>
                </a:cubicBezTo>
                <a:cubicBezTo>
                  <a:pt x="629534" y="336915"/>
                  <a:pt x="671151" y="305783"/>
                  <a:pt x="714243" y="276671"/>
                </a:cubicBezTo>
                <a:cubicBezTo>
                  <a:pt x="757335" y="247558"/>
                  <a:pt x="801903" y="220465"/>
                  <a:pt x="847812" y="195525"/>
                </a:cubicBezTo>
                <a:cubicBezTo>
                  <a:pt x="893721" y="170586"/>
                  <a:pt x="940970" y="147802"/>
                  <a:pt x="989423" y="127308"/>
                </a:cubicBezTo>
                <a:cubicBezTo>
                  <a:pt x="1037877" y="106814"/>
                  <a:pt x="1087535" y="88610"/>
                  <a:pt x="1138262" y="72832"/>
                </a:cubicBezTo>
                <a:cubicBezTo>
                  <a:pt x="1188989" y="57054"/>
                  <a:pt x="1240785" y="43703"/>
                  <a:pt x="1293514" y="32913"/>
                </a:cubicBezTo>
                <a:cubicBezTo>
                  <a:pt x="1346243" y="22123"/>
                  <a:pt x="1399905" y="13895"/>
                  <a:pt x="1454365" y="8364"/>
                </a:cubicBezTo>
                <a:cubicBezTo>
                  <a:pt x="1508824" y="2833"/>
                  <a:pt x="1564081"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4" name="Smiley Face 12">
            <a:extLst>
              <a:ext uri="{FF2B5EF4-FFF2-40B4-BE49-F238E27FC236}">
                <a16:creationId xmlns:a16="http://schemas.microsoft.com/office/drawing/2014/main" id="{7F01996A-EF70-44A8-AD2D-1E270513DCED}"/>
              </a:ext>
            </a:extLst>
          </p:cNvPr>
          <p:cNvSpPr/>
          <p:nvPr/>
        </p:nvSpPr>
        <p:spPr>
          <a:xfrm>
            <a:off x="10160622" y="5578826"/>
            <a:ext cx="559934" cy="559934"/>
          </a:xfrm>
          <a:custGeom>
            <a:avLst/>
            <a:gdLst/>
            <a:ahLst/>
            <a:cxnLst/>
            <a:rect l="l" t="t" r="r" b="b"/>
            <a:pathLst>
              <a:path w="3240000" h="3240000">
                <a:moveTo>
                  <a:pt x="1613470" y="2077417"/>
                </a:moveTo>
                <a:cubicBezTo>
                  <a:pt x="1358886" y="2080042"/>
                  <a:pt x="1130625" y="2234862"/>
                  <a:pt x="1034031" y="2470424"/>
                </a:cubicBezTo>
                <a:lnTo>
                  <a:pt x="1213303" y="2543936"/>
                </a:lnTo>
                <a:cubicBezTo>
                  <a:pt x="1280345" y="2380442"/>
                  <a:pt x="1438772" y="2272988"/>
                  <a:pt x="1615468" y="2271166"/>
                </a:cubicBezTo>
                <a:cubicBezTo>
                  <a:pt x="1792164" y="2269344"/>
                  <a:pt x="1952774" y="2373507"/>
                  <a:pt x="2023173" y="2535584"/>
                </a:cubicBezTo>
                <a:lnTo>
                  <a:pt x="2200891" y="2458391"/>
                </a:lnTo>
                <a:cubicBezTo>
                  <a:pt x="2099460" y="2224871"/>
                  <a:pt x="1868054" y="2074792"/>
                  <a:pt x="1613470" y="2077417"/>
                </a:cubicBezTo>
                <a:close/>
                <a:moveTo>
                  <a:pt x="2165423" y="986226"/>
                </a:moveTo>
                <a:cubicBezTo>
                  <a:pt x="2072622" y="986226"/>
                  <a:pt x="1997392" y="1061456"/>
                  <a:pt x="1997392" y="1154257"/>
                </a:cubicBezTo>
                <a:cubicBezTo>
                  <a:pt x="1997392" y="1247058"/>
                  <a:pt x="2072622" y="1322288"/>
                  <a:pt x="2165423" y="1322288"/>
                </a:cubicBezTo>
                <a:cubicBezTo>
                  <a:pt x="2258224" y="1322288"/>
                  <a:pt x="2333454" y="1247058"/>
                  <a:pt x="2333454" y="1154257"/>
                </a:cubicBezTo>
                <a:cubicBezTo>
                  <a:pt x="2333454" y="1061456"/>
                  <a:pt x="2258224" y="986226"/>
                  <a:pt x="2165423" y="986226"/>
                </a:cubicBezTo>
                <a:close/>
                <a:moveTo>
                  <a:pt x="1107401" y="986226"/>
                </a:moveTo>
                <a:cubicBezTo>
                  <a:pt x="1014600" y="986226"/>
                  <a:pt x="939370" y="1061456"/>
                  <a:pt x="939370" y="1154257"/>
                </a:cubicBezTo>
                <a:cubicBezTo>
                  <a:pt x="939370" y="1247058"/>
                  <a:pt x="1014600" y="1322288"/>
                  <a:pt x="1107401" y="1322288"/>
                </a:cubicBezTo>
                <a:cubicBezTo>
                  <a:pt x="1200202" y="1322288"/>
                  <a:pt x="1275432" y="1247058"/>
                  <a:pt x="1275432" y="1154257"/>
                </a:cubicBezTo>
                <a:cubicBezTo>
                  <a:pt x="1275432" y="1061456"/>
                  <a:pt x="1200202" y="986226"/>
                  <a:pt x="1107401" y="986226"/>
                </a:cubicBezTo>
                <a:close/>
                <a:moveTo>
                  <a:pt x="1620000" y="0"/>
                </a:moveTo>
                <a:lnTo>
                  <a:pt x="1785636" y="8364"/>
                </a:lnTo>
                <a:lnTo>
                  <a:pt x="1946487" y="32913"/>
                </a:lnTo>
                <a:lnTo>
                  <a:pt x="2101739" y="72832"/>
                </a:lnTo>
                <a:lnTo>
                  <a:pt x="2250577" y="127308"/>
                </a:lnTo>
                <a:lnTo>
                  <a:pt x="2392188" y="195525"/>
                </a:lnTo>
                <a:lnTo>
                  <a:pt x="2525758" y="276671"/>
                </a:lnTo>
                <a:lnTo>
                  <a:pt x="2650471" y="369929"/>
                </a:lnTo>
                <a:lnTo>
                  <a:pt x="2765513" y="474487"/>
                </a:lnTo>
                <a:lnTo>
                  <a:pt x="2870071" y="589530"/>
                </a:lnTo>
                <a:lnTo>
                  <a:pt x="2963330" y="714243"/>
                </a:lnTo>
                <a:lnTo>
                  <a:pt x="3044475" y="847812"/>
                </a:lnTo>
                <a:lnTo>
                  <a:pt x="3112693" y="989423"/>
                </a:lnTo>
                <a:lnTo>
                  <a:pt x="3167168" y="1138262"/>
                </a:lnTo>
                <a:lnTo>
                  <a:pt x="3207088" y="1293514"/>
                </a:lnTo>
                <a:lnTo>
                  <a:pt x="3231636" y="1454365"/>
                </a:lnTo>
                <a:lnTo>
                  <a:pt x="3240000" y="1620000"/>
                </a:lnTo>
                <a:lnTo>
                  <a:pt x="3231636" y="1785636"/>
                </a:lnTo>
                <a:lnTo>
                  <a:pt x="3207088" y="1946487"/>
                </a:lnTo>
                <a:lnTo>
                  <a:pt x="3167168" y="2101739"/>
                </a:lnTo>
                <a:lnTo>
                  <a:pt x="3112693" y="2250577"/>
                </a:lnTo>
                <a:lnTo>
                  <a:pt x="3044475" y="2392188"/>
                </a:lnTo>
                <a:lnTo>
                  <a:pt x="2963330" y="2525758"/>
                </a:lnTo>
                <a:lnTo>
                  <a:pt x="2870071" y="2650471"/>
                </a:lnTo>
                <a:lnTo>
                  <a:pt x="2765513" y="2765513"/>
                </a:lnTo>
                <a:lnTo>
                  <a:pt x="2650471" y="2870071"/>
                </a:lnTo>
                <a:lnTo>
                  <a:pt x="2525758" y="2963330"/>
                </a:lnTo>
                <a:lnTo>
                  <a:pt x="2392188" y="3044475"/>
                </a:lnTo>
                <a:lnTo>
                  <a:pt x="2250577" y="3112693"/>
                </a:lnTo>
                <a:lnTo>
                  <a:pt x="2101739" y="3167168"/>
                </a:lnTo>
                <a:lnTo>
                  <a:pt x="1946487" y="3207088"/>
                </a:lnTo>
                <a:lnTo>
                  <a:pt x="1785636" y="3231636"/>
                </a:lnTo>
                <a:cubicBezTo>
                  <a:pt x="1731176" y="3237167"/>
                  <a:pt x="1675919" y="3240000"/>
                  <a:pt x="1620000" y="3240000"/>
                </a:cubicBezTo>
                <a:cubicBezTo>
                  <a:pt x="1508163" y="3240000"/>
                  <a:pt x="1398972" y="3228667"/>
                  <a:pt x="1293514" y="3207088"/>
                </a:cubicBezTo>
                <a:cubicBezTo>
                  <a:pt x="1240785" y="3196298"/>
                  <a:pt x="1188989" y="3182946"/>
                  <a:pt x="1138262" y="3167168"/>
                </a:cubicBezTo>
                <a:cubicBezTo>
                  <a:pt x="1087535" y="3151390"/>
                  <a:pt x="1037877" y="3133187"/>
                  <a:pt x="989423" y="3112693"/>
                </a:cubicBezTo>
                <a:cubicBezTo>
                  <a:pt x="940970" y="3092198"/>
                  <a:pt x="893721" y="3069414"/>
                  <a:pt x="847812" y="3044475"/>
                </a:cubicBezTo>
                <a:cubicBezTo>
                  <a:pt x="801904" y="3019536"/>
                  <a:pt x="757335" y="2992442"/>
                  <a:pt x="714243" y="2963330"/>
                </a:cubicBezTo>
                <a:cubicBezTo>
                  <a:pt x="671151" y="2934217"/>
                  <a:pt x="629534" y="2903086"/>
                  <a:pt x="589530" y="2870071"/>
                </a:cubicBezTo>
                <a:cubicBezTo>
                  <a:pt x="549525" y="2837056"/>
                  <a:pt x="511133" y="2802158"/>
                  <a:pt x="474487" y="2765513"/>
                </a:cubicBezTo>
                <a:cubicBezTo>
                  <a:pt x="437842" y="2728868"/>
                  <a:pt x="402944" y="2690475"/>
                  <a:pt x="369930" y="2650471"/>
                </a:cubicBezTo>
                <a:cubicBezTo>
                  <a:pt x="336915" y="2610466"/>
                  <a:pt x="305783" y="2568850"/>
                  <a:pt x="276671" y="2525758"/>
                </a:cubicBezTo>
                <a:cubicBezTo>
                  <a:pt x="247558" y="2482665"/>
                  <a:pt x="220465" y="2438097"/>
                  <a:pt x="195526" y="2392188"/>
                </a:cubicBezTo>
                <a:cubicBezTo>
                  <a:pt x="170586" y="2346280"/>
                  <a:pt x="147802" y="2299031"/>
                  <a:pt x="127308" y="2250577"/>
                </a:cubicBezTo>
                <a:cubicBezTo>
                  <a:pt x="106814" y="2202124"/>
                  <a:pt x="88610" y="2152466"/>
                  <a:pt x="72832" y="2101739"/>
                </a:cubicBezTo>
                <a:cubicBezTo>
                  <a:pt x="57055" y="2051012"/>
                  <a:pt x="43703" y="1999216"/>
                  <a:pt x="32913" y="1946487"/>
                </a:cubicBezTo>
                <a:cubicBezTo>
                  <a:pt x="22123" y="1893758"/>
                  <a:pt x="13895" y="1840095"/>
                  <a:pt x="8364" y="1785636"/>
                </a:cubicBezTo>
                <a:cubicBezTo>
                  <a:pt x="2833" y="1731176"/>
                  <a:pt x="0" y="1675919"/>
                  <a:pt x="0" y="1620000"/>
                </a:cubicBezTo>
                <a:cubicBezTo>
                  <a:pt x="0" y="1508163"/>
                  <a:pt x="11333" y="1398972"/>
                  <a:pt x="32913" y="1293514"/>
                </a:cubicBezTo>
                <a:cubicBezTo>
                  <a:pt x="43703" y="1240785"/>
                  <a:pt x="57055" y="1188989"/>
                  <a:pt x="72832" y="1138262"/>
                </a:cubicBezTo>
                <a:cubicBezTo>
                  <a:pt x="88610" y="1087535"/>
                  <a:pt x="106814" y="1037877"/>
                  <a:pt x="127308" y="989423"/>
                </a:cubicBezTo>
                <a:cubicBezTo>
                  <a:pt x="147802" y="940970"/>
                  <a:pt x="170586" y="893721"/>
                  <a:pt x="195526" y="847812"/>
                </a:cubicBezTo>
                <a:cubicBezTo>
                  <a:pt x="220465" y="801904"/>
                  <a:pt x="247558" y="757335"/>
                  <a:pt x="276671" y="714243"/>
                </a:cubicBezTo>
                <a:cubicBezTo>
                  <a:pt x="305783" y="671151"/>
                  <a:pt x="336915" y="629534"/>
                  <a:pt x="369930" y="589530"/>
                </a:cubicBezTo>
                <a:cubicBezTo>
                  <a:pt x="402944" y="549525"/>
                  <a:pt x="437842" y="511133"/>
                  <a:pt x="474487" y="474487"/>
                </a:cubicBezTo>
                <a:cubicBezTo>
                  <a:pt x="511133" y="437842"/>
                  <a:pt x="549525" y="402944"/>
                  <a:pt x="589530" y="369929"/>
                </a:cubicBezTo>
                <a:cubicBezTo>
                  <a:pt x="629534" y="336915"/>
                  <a:pt x="671151" y="305783"/>
                  <a:pt x="714243" y="276671"/>
                </a:cubicBezTo>
                <a:cubicBezTo>
                  <a:pt x="757335" y="247558"/>
                  <a:pt x="801904" y="220465"/>
                  <a:pt x="847812" y="195525"/>
                </a:cubicBezTo>
                <a:cubicBezTo>
                  <a:pt x="893721" y="170586"/>
                  <a:pt x="940970" y="147802"/>
                  <a:pt x="989423" y="127308"/>
                </a:cubicBezTo>
                <a:cubicBezTo>
                  <a:pt x="1037877" y="106814"/>
                  <a:pt x="1087535" y="88610"/>
                  <a:pt x="1138262" y="72832"/>
                </a:cubicBezTo>
                <a:cubicBezTo>
                  <a:pt x="1188989" y="57054"/>
                  <a:pt x="1240785" y="43703"/>
                  <a:pt x="1293514" y="32913"/>
                </a:cubicBezTo>
                <a:cubicBezTo>
                  <a:pt x="1346243" y="22123"/>
                  <a:pt x="1399905" y="13895"/>
                  <a:pt x="1454365" y="8364"/>
                </a:cubicBezTo>
                <a:cubicBezTo>
                  <a:pt x="1508824" y="2833"/>
                  <a:pt x="1564081"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5" name="Smiley Face 15">
            <a:extLst>
              <a:ext uri="{FF2B5EF4-FFF2-40B4-BE49-F238E27FC236}">
                <a16:creationId xmlns:a16="http://schemas.microsoft.com/office/drawing/2014/main" id="{7DB0A6EE-0534-4660-BA3C-A3E8C9FF112F}"/>
              </a:ext>
            </a:extLst>
          </p:cNvPr>
          <p:cNvSpPr/>
          <p:nvPr/>
        </p:nvSpPr>
        <p:spPr>
          <a:xfrm>
            <a:off x="8468995" y="5581897"/>
            <a:ext cx="553792" cy="553792"/>
          </a:xfrm>
          <a:custGeom>
            <a:avLst/>
            <a:gdLst/>
            <a:ahLst/>
            <a:cxnLst/>
            <a:rect l="l" t="t" r="r" b="b"/>
            <a:pathLst>
              <a:path w="3240000" h="3240000">
                <a:moveTo>
                  <a:pt x="2298433" y="2114441"/>
                </a:moveTo>
                <a:lnTo>
                  <a:pt x="1355104" y="2367205"/>
                </a:lnTo>
                <a:lnTo>
                  <a:pt x="1411009" y="2575845"/>
                </a:lnTo>
                <a:lnTo>
                  <a:pt x="2354338" y="2323081"/>
                </a:lnTo>
                <a:close/>
                <a:moveTo>
                  <a:pt x="2165423" y="986226"/>
                </a:moveTo>
                <a:cubicBezTo>
                  <a:pt x="2072622" y="986226"/>
                  <a:pt x="1997392" y="1061456"/>
                  <a:pt x="1997392" y="1154257"/>
                </a:cubicBezTo>
                <a:cubicBezTo>
                  <a:pt x="1997392" y="1247058"/>
                  <a:pt x="2072622" y="1322288"/>
                  <a:pt x="2165423" y="1322288"/>
                </a:cubicBezTo>
                <a:cubicBezTo>
                  <a:pt x="2258224" y="1322288"/>
                  <a:pt x="2333454" y="1247058"/>
                  <a:pt x="2333454" y="1154257"/>
                </a:cubicBezTo>
                <a:cubicBezTo>
                  <a:pt x="2333454" y="1061456"/>
                  <a:pt x="2258224" y="986226"/>
                  <a:pt x="2165423" y="986226"/>
                </a:cubicBezTo>
                <a:close/>
                <a:moveTo>
                  <a:pt x="1107401" y="986226"/>
                </a:moveTo>
                <a:cubicBezTo>
                  <a:pt x="1014600" y="986226"/>
                  <a:pt x="939370" y="1061456"/>
                  <a:pt x="939370" y="1154257"/>
                </a:cubicBezTo>
                <a:cubicBezTo>
                  <a:pt x="939370" y="1247058"/>
                  <a:pt x="1014600" y="1322288"/>
                  <a:pt x="1107401" y="1322288"/>
                </a:cubicBezTo>
                <a:cubicBezTo>
                  <a:pt x="1200202" y="1322288"/>
                  <a:pt x="1275432" y="1247058"/>
                  <a:pt x="1275432" y="1154257"/>
                </a:cubicBezTo>
                <a:cubicBezTo>
                  <a:pt x="1275432" y="1061456"/>
                  <a:pt x="1200202" y="986226"/>
                  <a:pt x="1107401" y="986226"/>
                </a:cubicBezTo>
                <a:close/>
                <a:moveTo>
                  <a:pt x="1620000" y="0"/>
                </a:moveTo>
                <a:lnTo>
                  <a:pt x="1785636" y="8364"/>
                </a:lnTo>
                <a:lnTo>
                  <a:pt x="1946487" y="32913"/>
                </a:lnTo>
                <a:lnTo>
                  <a:pt x="2101738" y="72832"/>
                </a:lnTo>
                <a:lnTo>
                  <a:pt x="2250577" y="127308"/>
                </a:lnTo>
                <a:lnTo>
                  <a:pt x="2392188" y="195525"/>
                </a:lnTo>
                <a:lnTo>
                  <a:pt x="2525757" y="276671"/>
                </a:lnTo>
                <a:lnTo>
                  <a:pt x="2650470" y="369929"/>
                </a:lnTo>
                <a:lnTo>
                  <a:pt x="2765513" y="474487"/>
                </a:lnTo>
                <a:lnTo>
                  <a:pt x="2870071" y="589530"/>
                </a:lnTo>
                <a:lnTo>
                  <a:pt x="2963329" y="714243"/>
                </a:lnTo>
                <a:lnTo>
                  <a:pt x="3044475" y="847812"/>
                </a:lnTo>
                <a:lnTo>
                  <a:pt x="3112693" y="989423"/>
                </a:lnTo>
                <a:lnTo>
                  <a:pt x="3167168" y="1138262"/>
                </a:lnTo>
                <a:lnTo>
                  <a:pt x="3207088" y="1293514"/>
                </a:lnTo>
                <a:lnTo>
                  <a:pt x="3231636" y="1454365"/>
                </a:lnTo>
                <a:lnTo>
                  <a:pt x="3240000" y="1620000"/>
                </a:lnTo>
                <a:lnTo>
                  <a:pt x="3231636" y="1785636"/>
                </a:lnTo>
                <a:lnTo>
                  <a:pt x="3207088" y="1946487"/>
                </a:lnTo>
                <a:lnTo>
                  <a:pt x="3167168" y="2101739"/>
                </a:lnTo>
                <a:lnTo>
                  <a:pt x="3112693" y="2250577"/>
                </a:lnTo>
                <a:lnTo>
                  <a:pt x="3044475" y="2392188"/>
                </a:lnTo>
                <a:lnTo>
                  <a:pt x="2963329" y="2525758"/>
                </a:lnTo>
                <a:lnTo>
                  <a:pt x="2870071" y="2650471"/>
                </a:lnTo>
                <a:lnTo>
                  <a:pt x="2765513" y="2765513"/>
                </a:lnTo>
                <a:lnTo>
                  <a:pt x="2650470" y="2870071"/>
                </a:lnTo>
                <a:lnTo>
                  <a:pt x="2525757" y="2963330"/>
                </a:lnTo>
                <a:lnTo>
                  <a:pt x="2392188" y="3044475"/>
                </a:lnTo>
                <a:lnTo>
                  <a:pt x="2250577" y="3112693"/>
                </a:lnTo>
                <a:lnTo>
                  <a:pt x="2101738" y="3167168"/>
                </a:lnTo>
                <a:lnTo>
                  <a:pt x="1946487" y="3207088"/>
                </a:lnTo>
                <a:lnTo>
                  <a:pt x="1785636" y="3231636"/>
                </a:lnTo>
                <a:cubicBezTo>
                  <a:pt x="1731176" y="3237167"/>
                  <a:pt x="1675919" y="3240000"/>
                  <a:pt x="1620000" y="3240000"/>
                </a:cubicBezTo>
                <a:cubicBezTo>
                  <a:pt x="1508162" y="3240000"/>
                  <a:pt x="1398972" y="3228667"/>
                  <a:pt x="1293514" y="3207088"/>
                </a:cubicBezTo>
                <a:cubicBezTo>
                  <a:pt x="1240785" y="3196298"/>
                  <a:pt x="1188989" y="3182946"/>
                  <a:pt x="1138262" y="3167168"/>
                </a:cubicBezTo>
                <a:cubicBezTo>
                  <a:pt x="1087535" y="3151390"/>
                  <a:pt x="1037877" y="3133187"/>
                  <a:pt x="989423" y="3112693"/>
                </a:cubicBezTo>
                <a:cubicBezTo>
                  <a:pt x="940970" y="3092198"/>
                  <a:pt x="893721" y="3069414"/>
                  <a:pt x="847812" y="3044475"/>
                </a:cubicBezTo>
                <a:cubicBezTo>
                  <a:pt x="801903" y="3019536"/>
                  <a:pt x="757335" y="2992442"/>
                  <a:pt x="714243" y="2963330"/>
                </a:cubicBezTo>
                <a:cubicBezTo>
                  <a:pt x="671151" y="2934217"/>
                  <a:pt x="629534" y="2903086"/>
                  <a:pt x="589530" y="2870071"/>
                </a:cubicBezTo>
                <a:cubicBezTo>
                  <a:pt x="549525" y="2837056"/>
                  <a:pt x="511132" y="2802158"/>
                  <a:pt x="474487" y="2765513"/>
                </a:cubicBezTo>
                <a:cubicBezTo>
                  <a:pt x="437842" y="2728868"/>
                  <a:pt x="402944" y="2690475"/>
                  <a:pt x="369929" y="2650471"/>
                </a:cubicBezTo>
                <a:cubicBezTo>
                  <a:pt x="336915" y="2610466"/>
                  <a:pt x="305783" y="2568850"/>
                  <a:pt x="276671" y="2525758"/>
                </a:cubicBezTo>
                <a:cubicBezTo>
                  <a:pt x="247558" y="2482665"/>
                  <a:pt x="220464" y="2438097"/>
                  <a:pt x="195525" y="2392188"/>
                </a:cubicBezTo>
                <a:cubicBezTo>
                  <a:pt x="170586" y="2346280"/>
                  <a:pt x="147802" y="2299031"/>
                  <a:pt x="127308" y="2250577"/>
                </a:cubicBezTo>
                <a:cubicBezTo>
                  <a:pt x="106814" y="2202124"/>
                  <a:pt x="88610" y="2152466"/>
                  <a:pt x="72832" y="2101739"/>
                </a:cubicBezTo>
                <a:cubicBezTo>
                  <a:pt x="57054" y="2051012"/>
                  <a:pt x="43703" y="1999216"/>
                  <a:pt x="32913" y="1946487"/>
                </a:cubicBezTo>
                <a:cubicBezTo>
                  <a:pt x="22123" y="1893758"/>
                  <a:pt x="13895" y="1840095"/>
                  <a:pt x="8364" y="1785636"/>
                </a:cubicBezTo>
                <a:cubicBezTo>
                  <a:pt x="2833" y="1731176"/>
                  <a:pt x="0" y="1675919"/>
                  <a:pt x="0" y="1620000"/>
                </a:cubicBezTo>
                <a:cubicBezTo>
                  <a:pt x="0" y="1508163"/>
                  <a:pt x="11333" y="1398972"/>
                  <a:pt x="32913" y="1293514"/>
                </a:cubicBezTo>
                <a:cubicBezTo>
                  <a:pt x="43703" y="1240785"/>
                  <a:pt x="57054" y="1188989"/>
                  <a:pt x="72832" y="1138262"/>
                </a:cubicBezTo>
                <a:cubicBezTo>
                  <a:pt x="88610" y="1087535"/>
                  <a:pt x="106814" y="1037877"/>
                  <a:pt x="127308" y="989423"/>
                </a:cubicBezTo>
                <a:cubicBezTo>
                  <a:pt x="147802" y="940970"/>
                  <a:pt x="170586" y="893721"/>
                  <a:pt x="195525" y="847812"/>
                </a:cubicBezTo>
                <a:cubicBezTo>
                  <a:pt x="220464" y="801904"/>
                  <a:pt x="247558" y="757335"/>
                  <a:pt x="276671" y="714243"/>
                </a:cubicBezTo>
                <a:cubicBezTo>
                  <a:pt x="305783" y="671151"/>
                  <a:pt x="336915" y="629534"/>
                  <a:pt x="369929" y="589530"/>
                </a:cubicBezTo>
                <a:cubicBezTo>
                  <a:pt x="402944" y="549525"/>
                  <a:pt x="437842" y="511133"/>
                  <a:pt x="474487" y="474487"/>
                </a:cubicBezTo>
                <a:cubicBezTo>
                  <a:pt x="511132" y="437842"/>
                  <a:pt x="549525" y="402944"/>
                  <a:pt x="589530" y="369929"/>
                </a:cubicBezTo>
                <a:cubicBezTo>
                  <a:pt x="629534" y="336915"/>
                  <a:pt x="671151" y="305783"/>
                  <a:pt x="714243" y="276671"/>
                </a:cubicBezTo>
                <a:cubicBezTo>
                  <a:pt x="757335" y="247558"/>
                  <a:pt x="801903" y="220465"/>
                  <a:pt x="847812" y="195525"/>
                </a:cubicBezTo>
                <a:cubicBezTo>
                  <a:pt x="893721" y="170586"/>
                  <a:pt x="940970" y="147802"/>
                  <a:pt x="989423" y="127308"/>
                </a:cubicBezTo>
                <a:cubicBezTo>
                  <a:pt x="1037877" y="106814"/>
                  <a:pt x="1087535" y="88610"/>
                  <a:pt x="1138262" y="72832"/>
                </a:cubicBezTo>
                <a:cubicBezTo>
                  <a:pt x="1188989" y="57054"/>
                  <a:pt x="1240785" y="43703"/>
                  <a:pt x="1293514" y="32913"/>
                </a:cubicBezTo>
                <a:cubicBezTo>
                  <a:pt x="1346243" y="22123"/>
                  <a:pt x="1399905" y="13895"/>
                  <a:pt x="1454365" y="8364"/>
                </a:cubicBezTo>
                <a:cubicBezTo>
                  <a:pt x="1508824" y="2833"/>
                  <a:pt x="1564081"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6" name="Oval 37">
            <a:extLst>
              <a:ext uri="{FF2B5EF4-FFF2-40B4-BE49-F238E27FC236}">
                <a16:creationId xmlns:a16="http://schemas.microsoft.com/office/drawing/2014/main" id="{1430B71C-D580-4CA6-A442-26AED5FAE293}"/>
              </a:ext>
            </a:extLst>
          </p:cNvPr>
          <p:cNvSpPr/>
          <p:nvPr/>
        </p:nvSpPr>
        <p:spPr>
          <a:xfrm>
            <a:off x="11012576" y="5575424"/>
            <a:ext cx="566738" cy="566738"/>
          </a:xfrm>
          <a:custGeom>
            <a:avLst/>
            <a:gdLst/>
            <a:ahLst/>
            <a:cxnLst/>
            <a:rect l="l" t="t" r="r" b="b"/>
            <a:pathLst>
              <a:path w="3240000" h="3240000">
                <a:moveTo>
                  <a:pt x="2249999" y="2117384"/>
                </a:moveTo>
                <a:lnTo>
                  <a:pt x="990192" y="2131776"/>
                </a:lnTo>
                <a:cubicBezTo>
                  <a:pt x="998682" y="2476365"/>
                  <a:pt x="1282526" y="2750154"/>
                  <a:pt x="1627197" y="2746216"/>
                </a:cubicBezTo>
                <a:cubicBezTo>
                  <a:pt x="1971867" y="2742279"/>
                  <a:pt x="2249383" y="2462077"/>
                  <a:pt x="2249999" y="2117384"/>
                </a:cubicBezTo>
                <a:close/>
                <a:moveTo>
                  <a:pt x="2505352" y="784338"/>
                </a:moveTo>
                <a:lnTo>
                  <a:pt x="1869332" y="1428843"/>
                </a:lnTo>
                <a:lnTo>
                  <a:pt x="2505352" y="1522122"/>
                </a:lnTo>
                <a:lnTo>
                  <a:pt x="2505352" y="1378597"/>
                </a:lnTo>
                <a:lnTo>
                  <a:pt x="2187887" y="1332038"/>
                </a:lnTo>
                <a:lnTo>
                  <a:pt x="2505352" y="1010338"/>
                </a:lnTo>
                <a:close/>
                <a:moveTo>
                  <a:pt x="734649" y="784338"/>
                </a:moveTo>
                <a:lnTo>
                  <a:pt x="734649" y="1010338"/>
                </a:lnTo>
                <a:lnTo>
                  <a:pt x="1052115" y="1332038"/>
                </a:lnTo>
                <a:lnTo>
                  <a:pt x="734649" y="1378597"/>
                </a:lnTo>
                <a:lnTo>
                  <a:pt x="734649" y="1522122"/>
                </a:lnTo>
                <a:lnTo>
                  <a:pt x="1370670" y="1428843"/>
                </a:ln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7" name="Smiley Face 14">
            <a:extLst>
              <a:ext uri="{FF2B5EF4-FFF2-40B4-BE49-F238E27FC236}">
                <a16:creationId xmlns:a16="http://schemas.microsoft.com/office/drawing/2014/main" id="{77504E11-68B3-460A-979B-D56E2900C922}"/>
              </a:ext>
            </a:extLst>
          </p:cNvPr>
          <p:cNvSpPr/>
          <p:nvPr/>
        </p:nvSpPr>
        <p:spPr>
          <a:xfrm>
            <a:off x="9314808" y="5581897"/>
            <a:ext cx="553792" cy="553792"/>
          </a:xfrm>
          <a:custGeom>
            <a:avLst/>
            <a:gdLst/>
            <a:ahLst/>
            <a:cxnLst/>
            <a:rect l="l" t="t" r="r" b="b"/>
            <a:pathLst>
              <a:path w="3240000" h="3240000">
                <a:moveTo>
                  <a:pt x="2026698" y="2215122"/>
                </a:moveTo>
                <a:cubicBezTo>
                  <a:pt x="1959656" y="2378616"/>
                  <a:pt x="1801229" y="2486070"/>
                  <a:pt x="1624533" y="2487892"/>
                </a:cubicBezTo>
                <a:cubicBezTo>
                  <a:pt x="1447837" y="2489714"/>
                  <a:pt x="1287227" y="2385551"/>
                  <a:pt x="1216828" y="2223474"/>
                </a:cubicBezTo>
                <a:lnTo>
                  <a:pt x="1039110" y="2300667"/>
                </a:lnTo>
                <a:cubicBezTo>
                  <a:pt x="1140541" y="2534187"/>
                  <a:pt x="1371947" y="2684266"/>
                  <a:pt x="1626531" y="2681641"/>
                </a:cubicBezTo>
                <a:cubicBezTo>
                  <a:pt x="1881115" y="2679016"/>
                  <a:pt x="2109376" y="2524196"/>
                  <a:pt x="2205970" y="2288634"/>
                </a:cubicBezTo>
                <a:close/>
                <a:moveTo>
                  <a:pt x="937973" y="986566"/>
                </a:moveTo>
                <a:cubicBezTo>
                  <a:pt x="850807" y="983371"/>
                  <a:pt x="762813" y="1002775"/>
                  <a:pt x="683096" y="1045110"/>
                </a:cubicBezTo>
                <a:cubicBezTo>
                  <a:pt x="523662" y="1129780"/>
                  <a:pt x="421680" y="1293248"/>
                  <a:pt x="415731" y="1473672"/>
                </a:cubicBezTo>
                <a:lnTo>
                  <a:pt x="615852" y="1480270"/>
                </a:lnTo>
                <a:cubicBezTo>
                  <a:pt x="619438" y="1371518"/>
                  <a:pt x="680908" y="1272986"/>
                  <a:pt x="777009" y="1221950"/>
                </a:cubicBezTo>
                <a:cubicBezTo>
                  <a:pt x="873110" y="1170914"/>
                  <a:pt x="989166" y="1175167"/>
                  <a:pt x="1081273" y="1233100"/>
                </a:cubicBezTo>
                <a:cubicBezTo>
                  <a:pt x="1173381" y="1291033"/>
                  <a:pt x="1227475" y="1393800"/>
                  <a:pt x="1223091" y="1502523"/>
                </a:cubicBezTo>
                <a:lnTo>
                  <a:pt x="1423160" y="1510590"/>
                </a:lnTo>
                <a:cubicBezTo>
                  <a:pt x="1430433" y="1330214"/>
                  <a:pt x="1340689" y="1159721"/>
                  <a:pt x="1187880" y="1063608"/>
                </a:cubicBezTo>
                <a:cubicBezTo>
                  <a:pt x="1111476" y="1015552"/>
                  <a:pt x="1025138" y="989760"/>
                  <a:pt x="937973" y="986566"/>
                </a:cubicBezTo>
                <a:close/>
                <a:moveTo>
                  <a:pt x="2306124" y="986566"/>
                </a:moveTo>
                <a:cubicBezTo>
                  <a:pt x="2218958" y="983371"/>
                  <a:pt x="2130964" y="1002775"/>
                  <a:pt x="2051247" y="1045110"/>
                </a:cubicBezTo>
                <a:cubicBezTo>
                  <a:pt x="1891813" y="1129780"/>
                  <a:pt x="1789831" y="1293248"/>
                  <a:pt x="1783882" y="1473672"/>
                </a:cubicBezTo>
                <a:lnTo>
                  <a:pt x="1984003" y="1480270"/>
                </a:lnTo>
                <a:cubicBezTo>
                  <a:pt x="1987589" y="1371518"/>
                  <a:pt x="2049059" y="1272986"/>
                  <a:pt x="2145160" y="1221950"/>
                </a:cubicBezTo>
                <a:cubicBezTo>
                  <a:pt x="2241261" y="1170914"/>
                  <a:pt x="2357317" y="1175167"/>
                  <a:pt x="2449424" y="1233100"/>
                </a:cubicBezTo>
                <a:cubicBezTo>
                  <a:pt x="2541532" y="1291033"/>
                  <a:pt x="2595626" y="1393800"/>
                  <a:pt x="2591242" y="1502523"/>
                </a:cubicBezTo>
                <a:lnTo>
                  <a:pt x="2791311" y="1510590"/>
                </a:lnTo>
                <a:cubicBezTo>
                  <a:pt x="2798584" y="1330214"/>
                  <a:pt x="2708840" y="1159721"/>
                  <a:pt x="2556031" y="1063608"/>
                </a:cubicBezTo>
                <a:cubicBezTo>
                  <a:pt x="2479627" y="1015552"/>
                  <a:pt x="2393289" y="989760"/>
                  <a:pt x="2306124" y="986566"/>
                </a:cubicBezTo>
                <a:close/>
                <a:moveTo>
                  <a:pt x="1620000" y="0"/>
                </a:moveTo>
                <a:lnTo>
                  <a:pt x="1785636" y="8364"/>
                </a:lnTo>
                <a:lnTo>
                  <a:pt x="1946487" y="32913"/>
                </a:lnTo>
                <a:lnTo>
                  <a:pt x="2101738" y="72832"/>
                </a:lnTo>
                <a:lnTo>
                  <a:pt x="2250577" y="127308"/>
                </a:lnTo>
                <a:lnTo>
                  <a:pt x="2392188" y="195525"/>
                </a:lnTo>
                <a:lnTo>
                  <a:pt x="2525757" y="276671"/>
                </a:lnTo>
                <a:lnTo>
                  <a:pt x="2650470" y="369929"/>
                </a:lnTo>
                <a:lnTo>
                  <a:pt x="2765513" y="474487"/>
                </a:lnTo>
                <a:lnTo>
                  <a:pt x="2870071" y="589530"/>
                </a:lnTo>
                <a:lnTo>
                  <a:pt x="2963329" y="714243"/>
                </a:lnTo>
                <a:lnTo>
                  <a:pt x="3044475" y="847812"/>
                </a:lnTo>
                <a:lnTo>
                  <a:pt x="3112693" y="989423"/>
                </a:lnTo>
                <a:lnTo>
                  <a:pt x="3167168" y="1138262"/>
                </a:lnTo>
                <a:lnTo>
                  <a:pt x="3207088" y="1293514"/>
                </a:lnTo>
                <a:lnTo>
                  <a:pt x="3231636" y="1454365"/>
                </a:lnTo>
                <a:lnTo>
                  <a:pt x="3240000" y="1620000"/>
                </a:lnTo>
                <a:lnTo>
                  <a:pt x="3231636" y="1785636"/>
                </a:lnTo>
                <a:lnTo>
                  <a:pt x="3207088" y="1946487"/>
                </a:lnTo>
                <a:lnTo>
                  <a:pt x="3167168" y="2101739"/>
                </a:lnTo>
                <a:lnTo>
                  <a:pt x="3112693" y="2250577"/>
                </a:lnTo>
                <a:lnTo>
                  <a:pt x="3044475" y="2392188"/>
                </a:lnTo>
                <a:lnTo>
                  <a:pt x="2963329" y="2525758"/>
                </a:lnTo>
                <a:lnTo>
                  <a:pt x="2870071" y="2650471"/>
                </a:lnTo>
                <a:lnTo>
                  <a:pt x="2765513" y="2765513"/>
                </a:lnTo>
                <a:lnTo>
                  <a:pt x="2650470" y="2870071"/>
                </a:lnTo>
                <a:lnTo>
                  <a:pt x="2525757" y="2963330"/>
                </a:lnTo>
                <a:lnTo>
                  <a:pt x="2392188" y="3044475"/>
                </a:lnTo>
                <a:lnTo>
                  <a:pt x="2250577" y="3112693"/>
                </a:lnTo>
                <a:lnTo>
                  <a:pt x="2101738" y="3167168"/>
                </a:lnTo>
                <a:lnTo>
                  <a:pt x="1946487" y="3207088"/>
                </a:lnTo>
                <a:lnTo>
                  <a:pt x="1785636" y="3231636"/>
                </a:lnTo>
                <a:cubicBezTo>
                  <a:pt x="1731176" y="3237167"/>
                  <a:pt x="1675919" y="3240000"/>
                  <a:pt x="1620000" y="3240000"/>
                </a:cubicBezTo>
                <a:cubicBezTo>
                  <a:pt x="1508162" y="3240000"/>
                  <a:pt x="1398972" y="3228667"/>
                  <a:pt x="1293514" y="3207088"/>
                </a:cubicBezTo>
                <a:cubicBezTo>
                  <a:pt x="1240785" y="3196298"/>
                  <a:pt x="1188989" y="3182946"/>
                  <a:pt x="1138262" y="3167168"/>
                </a:cubicBezTo>
                <a:cubicBezTo>
                  <a:pt x="1087535" y="3151390"/>
                  <a:pt x="1037877" y="3133187"/>
                  <a:pt x="989423" y="3112693"/>
                </a:cubicBezTo>
                <a:cubicBezTo>
                  <a:pt x="940970" y="3092198"/>
                  <a:pt x="893721" y="3069414"/>
                  <a:pt x="847812" y="3044475"/>
                </a:cubicBezTo>
                <a:cubicBezTo>
                  <a:pt x="801903" y="3019536"/>
                  <a:pt x="757335" y="2992442"/>
                  <a:pt x="714243" y="2963330"/>
                </a:cubicBezTo>
                <a:cubicBezTo>
                  <a:pt x="671151" y="2934217"/>
                  <a:pt x="629534" y="2903086"/>
                  <a:pt x="589530" y="2870071"/>
                </a:cubicBezTo>
                <a:cubicBezTo>
                  <a:pt x="549525" y="2837056"/>
                  <a:pt x="511132" y="2802158"/>
                  <a:pt x="474487" y="2765513"/>
                </a:cubicBezTo>
                <a:cubicBezTo>
                  <a:pt x="437842" y="2728868"/>
                  <a:pt x="402944" y="2690475"/>
                  <a:pt x="369929" y="2650471"/>
                </a:cubicBezTo>
                <a:cubicBezTo>
                  <a:pt x="336915" y="2610466"/>
                  <a:pt x="305783" y="2568850"/>
                  <a:pt x="276671" y="2525758"/>
                </a:cubicBezTo>
                <a:cubicBezTo>
                  <a:pt x="247558" y="2482665"/>
                  <a:pt x="220464" y="2438097"/>
                  <a:pt x="195525" y="2392188"/>
                </a:cubicBezTo>
                <a:cubicBezTo>
                  <a:pt x="170586" y="2346280"/>
                  <a:pt x="147802" y="2299031"/>
                  <a:pt x="127308" y="2250577"/>
                </a:cubicBezTo>
                <a:cubicBezTo>
                  <a:pt x="106814" y="2202124"/>
                  <a:pt x="88610" y="2152466"/>
                  <a:pt x="72832" y="2101739"/>
                </a:cubicBezTo>
                <a:cubicBezTo>
                  <a:pt x="57054" y="2051012"/>
                  <a:pt x="43703" y="1999216"/>
                  <a:pt x="32913" y="1946487"/>
                </a:cubicBezTo>
                <a:cubicBezTo>
                  <a:pt x="22123" y="1893758"/>
                  <a:pt x="13895" y="1840095"/>
                  <a:pt x="8364" y="1785636"/>
                </a:cubicBezTo>
                <a:cubicBezTo>
                  <a:pt x="2833" y="1731176"/>
                  <a:pt x="0" y="1675919"/>
                  <a:pt x="0" y="1620000"/>
                </a:cubicBezTo>
                <a:cubicBezTo>
                  <a:pt x="0" y="1508163"/>
                  <a:pt x="11333" y="1398972"/>
                  <a:pt x="32913" y="1293514"/>
                </a:cubicBezTo>
                <a:cubicBezTo>
                  <a:pt x="43703" y="1240785"/>
                  <a:pt x="57054" y="1188989"/>
                  <a:pt x="72832" y="1138262"/>
                </a:cubicBezTo>
                <a:cubicBezTo>
                  <a:pt x="88610" y="1087535"/>
                  <a:pt x="106814" y="1037877"/>
                  <a:pt x="127308" y="989423"/>
                </a:cubicBezTo>
                <a:cubicBezTo>
                  <a:pt x="147802" y="940970"/>
                  <a:pt x="170586" y="893721"/>
                  <a:pt x="195525" y="847812"/>
                </a:cubicBezTo>
                <a:cubicBezTo>
                  <a:pt x="220464" y="801904"/>
                  <a:pt x="247558" y="757335"/>
                  <a:pt x="276671" y="714243"/>
                </a:cubicBezTo>
                <a:cubicBezTo>
                  <a:pt x="305783" y="671151"/>
                  <a:pt x="336915" y="629534"/>
                  <a:pt x="369929" y="589530"/>
                </a:cubicBezTo>
                <a:cubicBezTo>
                  <a:pt x="402944" y="549525"/>
                  <a:pt x="437842" y="511133"/>
                  <a:pt x="474487" y="474487"/>
                </a:cubicBezTo>
                <a:cubicBezTo>
                  <a:pt x="511132" y="437842"/>
                  <a:pt x="549525" y="402944"/>
                  <a:pt x="589530" y="369929"/>
                </a:cubicBezTo>
                <a:cubicBezTo>
                  <a:pt x="629534" y="336915"/>
                  <a:pt x="671151" y="305783"/>
                  <a:pt x="714243" y="276671"/>
                </a:cubicBezTo>
                <a:cubicBezTo>
                  <a:pt x="757335" y="247558"/>
                  <a:pt x="801903" y="220465"/>
                  <a:pt x="847812" y="195525"/>
                </a:cubicBezTo>
                <a:cubicBezTo>
                  <a:pt x="893721" y="170586"/>
                  <a:pt x="940970" y="147802"/>
                  <a:pt x="989423" y="127308"/>
                </a:cubicBezTo>
                <a:cubicBezTo>
                  <a:pt x="1037877" y="106814"/>
                  <a:pt x="1087535" y="88610"/>
                  <a:pt x="1138262" y="72832"/>
                </a:cubicBezTo>
                <a:cubicBezTo>
                  <a:pt x="1188989" y="57054"/>
                  <a:pt x="1240785" y="43703"/>
                  <a:pt x="1293514" y="32913"/>
                </a:cubicBezTo>
                <a:cubicBezTo>
                  <a:pt x="1346243" y="22123"/>
                  <a:pt x="1399905" y="13895"/>
                  <a:pt x="1454365" y="8364"/>
                </a:cubicBezTo>
                <a:cubicBezTo>
                  <a:pt x="1508824" y="2833"/>
                  <a:pt x="1564081"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8" name="Rectangle 16">
            <a:extLst>
              <a:ext uri="{FF2B5EF4-FFF2-40B4-BE49-F238E27FC236}">
                <a16:creationId xmlns:a16="http://schemas.microsoft.com/office/drawing/2014/main" id="{EE8124F3-717D-48CF-A47F-1E6B4110895D}"/>
              </a:ext>
            </a:extLst>
          </p:cNvPr>
          <p:cNvSpPr/>
          <p:nvPr/>
        </p:nvSpPr>
        <p:spPr>
          <a:xfrm rot="2700000">
            <a:off x="5325698" y="3520150"/>
            <a:ext cx="389390" cy="698103"/>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9" name="Rectangle 9">
            <a:extLst>
              <a:ext uri="{FF2B5EF4-FFF2-40B4-BE49-F238E27FC236}">
                <a16:creationId xmlns:a16="http://schemas.microsoft.com/office/drawing/2014/main" id="{444E6227-4972-4DE6-BEB0-C3FC42991182}"/>
              </a:ext>
            </a:extLst>
          </p:cNvPr>
          <p:cNvSpPr/>
          <p:nvPr/>
        </p:nvSpPr>
        <p:spPr>
          <a:xfrm>
            <a:off x="4401174" y="3545247"/>
            <a:ext cx="527335" cy="493633"/>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0" name="Round Same Side Corner Rectangle 6">
            <a:extLst>
              <a:ext uri="{FF2B5EF4-FFF2-40B4-BE49-F238E27FC236}">
                <a16:creationId xmlns:a16="http://schemas.microsoft.com/office/drawing/2014/main" id="{11207448-F26A-4EF1-8764-2D6798600849}"/>
              </a:ext>
            </a:extLst>
          </p:cNvPr>
          <p:cNvSpPr/>
          <p:nvPr/>
        </p:nvSpPr>
        <p:spPr>
          <a:xfrm rot="2700000">
            <a:off x="6979028" y="5476482"/>
            <a:ext cx="190721" cy="764622"/>
          </a:xfrm>
          <a:custGeom>
            <a:avLst/>
            <a:gdLst/>
            <a:ahLst/>
            <a:cxnLst/>
            <a:rect l="l" t="t" r="r" b="b"/>
            <a:pathLst>
              <a:path w="1035916" h="4153123">
                <a:moveTo>
                  <a:pt x="277501" y="3759099"/>
                </a:moveTo>
                <a:lnTo>
                  <a:pt x="758408" y="3759099"/>
                </a:lnTo>
                <a:lnTo>
                  <a:pt x="517954" y="4153123"/>
                </a:lnTo>
                <a:close/>
                <a:moveTo>
                  <a:pt x="42612" y="2944898"/>
                </a:moveTo>
                <a:cubicBezTo>
                  <a:pt x="153922" y="2941505"/>
                  <a:pt x="246502" y="2889483"/>
                  <a:pt x="275675" y="2819018"/>
                </a:cubicBezTo>
                <a:cubicBezTo>
                  <a:pt x="304648" y="2892614"/>
                  <a:pt x="403763" y="2945872"/>
                  <a:pt x="521107" y="2945872"/>
                </a:cubicBezTo>
                <a:cubicBezTo>
                  <a:pt x="638453" y="2945872"/>
                  <a:pt x="737567" y="2892613"/>
                  <a:pt x="766540" y="2819017"/>
                </a:cubicBezTo>
                <a:cubicBezTo>
                  <a:pt x="795133" y="2888142"/>
                  <a:pt x="884783" y="2939514"/>
                  <a:pt x="993299" y="2944464"/>
                </a:cubicBezTo>
                <a:lnTo>
                  <a:pt x="776840" y="3657264"/>
                </a:lnTo>
                <a:lnTo>
                  <a:pt x="258940" y="3657264"/>
                </a:lnTo>
                <a:close/>
                <a:moveTo>
                  <a:pt x="809102" y="564558"/>
                </a:moveTo>
                <a:lnTo>
                  <a:pt x="1035914" y="564558"/>
                </a:lnTo>
                <a:lnTo>
                  <a:pt x="1035915" y="2838682"/>
                </a:lnTo>
                <a:cubicBezTo>
                  <a:pt x="1029586" y="2840409"/>
                  <a:pt x="1023074" y="2840731"/>
                  <a:pt x="1016490" y="2840731"/>
                </a:cubicBezTo>
                <a:cubicBezTo>
                  <a:pt x="901952" y="2840731"/>
                  <a:pt x="809102" y="2743612"/>
                  <a:pt x="809101" y="2623810"/>
                </a:cubicBezTo>
                <a:close/>
                <a:moveTo>
                  <a:pt x="310569" y="564558"/>
                </a:moveTo>
                <a:lnTo>
                  <a:pt x="725347" y="564558"/>
                </a:lnTo>
                <a:lnTo>
                  <a:pt x="725347" y="2633342"/>
                </a:lnTo>
                <a:cubicBezTo>
                  <a:pt x="725347" y="2747880"/>
                  <a:pt x="632496" y="2840731"/>
                  <a:pt x="517958" y="2840731"/>
                </a:cubicBezTo>
                <a:cubicBezTo>
                  <a:pt x="403420" y="2840731"/>
                  <a:pt x="310569" y="2747880"/>
                  <a:pt x="310569" y="2633342"/>
                </a:cubicBezTo>
                <a:close/>
                <a:moveTo>
                  <a:pt x="0" y="564557"/>
                </a:moveTo>
                <a:lnTo>
                  <a:pt x="226813" y="564557"/>
                </a:lnTo>
                <a:lnTo>
                  <a:pt x="226813" y="2623810"/>
                </a:lnTo>
                <a:cubicBezTo>
                  <a:pt x="226813" y="2743612"/>
                  <a:pt x="133962" y="2840731"/>
                  <a:pt x="19424" y="2840730"/>
                </a:cubicBezTo>
                <a:cubicBezTo>
                  <a:pt x="12841" y="2840730"/>
                  <a:pt x="6329" y="2840409"/>
                  <a:pt x="0" y="2838682"/>
                </a:cubicBezTo>
                <a:close/>
                <a:moveTo>
                  <a:pt x="71964" y="71964"/>
                </a:moveTo>
                <a:cubicBezTo>
                  <a:pt x="116427" y="27501"/>
                  <a:pt x="177852" y="0"/>
                  <a:pt x="245701" y="0"/>
                </a:cubicBezTo>
                <a:lnTo>
                  <a:pt x="790215" y="0"/>
                </a:lnTo>
                <a:cubicBezTo>
                  <a:pt x="925912" y="0"/>
                  <a:pt x="1035916" y="110004"/>
                  <a:pt x="1035916" y="245701"/>
                </a:cubicBezTo>
                <a:cubicBezTo>
                  <a:pt x="1035916" y="327601"/>
                  <a:pt x="1035915" y="409501"/>
                  <a:pt x="1035915" y="491401"/>
                </a:cubicBezTo>
                <a:lnTo>
                  <a:pt x="0" y="491401"/>
                </a:lnTo>
                <a:lnTo>
                  <a:pt x="0" y="245701"/>
                </a:lnTo>
                <a:cubicBezTo>
                  <a:pt x="0" y="177853"/>
                  <a:pt x="27501" y="116427"/>
                  <a:pt x="71964" y="7196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1" name="Frame 17">
            <a:extLst>
              <a:ext uri="{FF2B5EF4-FFF2-40B4-BE49-F238E27FC236}">
                <a16:creationId xmlns:a16="http://schemas.microsoft.com/office/drawing/2014/main" id="{1278BF84-DDF3-43F8-88E4-A0F28E4079EF}"/>
              </a:ext>
            </a:extLst>
          </p:cNvPr>
          <p:cNvSpPr/>
          <p:nvPr/>
        </p:nvSpPr>
        <p:spPr>
          <a:xfrm>
            <a:off x="4376235" y="4613417"/>
            <a:ext cx="508153" cy="508153"/>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2" name="Rounded Rectangle 5">
            <a:extLst>
              <a:ext uri="{FF2B5EF4-FFF2-40B4-BE49-F238E27FC236}">
                <a16:creationId xmlns:a16="http://schemas.microsoft.com/office/drawing/2014/main" id="{B5A177C8-7AB0-4E40-873A-70F231B3FA06}"/>
              </a:ext>
            </a:extLst>
          </p:cNvPr>
          <p:cNvSpPr/>
          <p:nvPr/>
        </p:nvSpPr>
        <p:spPr>
          <a:xfrm flipH="1">
            <a:off x="10102420" y="2554106"/>
            <a:ext cx="504633" cy="416291"/>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3" name="Teardrop 1">
            <a:extLst>
              <a:ext uri="{FF2B5EF4-FFF2-40B4-BE49-F238E27FC236}">
                <a16:creationId xmlns:a16="http://schemas.microsoft.com/office/drawing/2014/main" id="{45BBC696-75E7-44AB-A411-9B80C52FFE5A}"/>
              </a:ext>
            </a:extLst>
          </p:cNvPr>
          <p:cNvSpPr/>
          <p:nvPr/>
        </p:nvSpPr>
        <p:spPr>
          <a:xfrm rot="18805991">
            <a:off x="10126692" y="1539348"/>
            <a:ext cx="551843" cy="546086"/>
          </a:xfrm>
          <a:custGeom>
            <a:avLst/>
            <a:gdLst/>
            <a:ahLst/>
            <a:cxnLst/>
            <a:rect l="l" t="t" r="r" b="b"/>
            <a:pathLst>
              <a:path w="1807241" h="1788383">
                <a:moveTo>
                  <a:pt x="712876" y="1117592"/>
                </a:moveTo>
                <a:cubicBezTo>
                  <a:pt x="771173" y="1181828"/>
                  <a:pt x="811089" y="1255910"/>
                  <a:pt x="847925" y="1348018"/>
                </a:cubicBezTo>
                <a:cubicBezTo>
                  <a:pt x="814544" y="1418896"/>
                  <a:pt x="753893" y="1474052"/>
                  <a:pt x="679064" y="1498332"/>
                </a:cubicBezTo>
                <a:lnTo>
                  <a:pt x="308226" y="1106637"/>
                </a:lnTo>
                <a:cubicBezTo>
                  <a:pt x="336560" y="1033247"/>
                  <a:pt x="394949" y="975701"/>
                  <a:pt x="467546" y="946245"/>
                </a:cubicBezTo>
                <a:cubicBezTo>
                  <a:pt x="577903" y="998968"/>
                  <a:pt x="654580" y="1053357"/>
                  <a:pt x="712876" y="1117592"/>
                </a:cubicBezTo>
                <a:close/>
                <a:moveTo>
                  <a:pt x="1038527" y="398886"/>
                </a:moveTo>
                <a:lnTo>
                  <a:pt x="1405560" y="786562"/>
                </a:lnTo>
                <a:cubicBezTo>
                  <a:pt x="1374476" y="799049"/>
                  <a:pt x="1340402" y="804299"/>
                  <a:pt x="1305054" y="803332"/>
                </a:cubicBezTo>
                <a:lnTo>
                  <a:pt x="1008167" y="795212"/>
                </a:lnTo>
                <a:lnTo>
                  <a:pt x="1016288" y="498325"/>
                </a:lnTo>
                <a:cubicBezTo>
                  <a:pt x="1017255" y="462976"/>
                  <a:pt x="1024360" y="429240"/>
                  <a:pt x="1038527" y="398886"/>
                </a:cubicBezTo>
                <a:close/>
                <a:moveTo>
                  <a:pt x="1097925" y="218888"/>
                </a:moveTo>
                <a:cubicBezTo>
                  <a:pt x="992582" y="279303"/>
                  <a:pt x="921871" y="392886"/>
                  <a:pt x="921053" y="523256"/>
                </a:cubicBezTo>
                <a:lnTo>
                  <a:pt x="919136" y="828763"/>
                </a:lnTo>
                <a:lnTo>
                  <a:pt x="830924" y="915875"/>
                </a:lnTo>
                <a:lnTo>
                  <a:pt x="525417" y="913958"/>
                </a:lnTo>
                <a:cubicBezTo>
                  <a:pt x="403891" y="913196"/>
                  <a:pt x="296188" y="973343"/>
                  <a:pt x="234366" y="1067831"/>
                </a:cubicBezTo>
                <a:lnTo>
                  <a:pt x="710285" y="1570519"/>
                </a:lnTo>
                <a:cubicBezTo>
                  <a:pt x="811872" y="1510375"/>
                  <a:pt x="878808" y="1399439"/>
                  <a:pt x="879603" y="1272618"/>
                </a:cubicBezTo>
                <a:lnTo>
                  <a:pt x="881520" y="967111"/>
                </a:lnTo>
                <a:lnTo>
                  <a:pt x="969732" y="879999"/>
                </a:lnTo>
                <a:lnTo>
                  <a:pt x="1275239" y="881916"/>
                </a:lnTo>
                <a:cubicBezTo>
                  <a:pt x="1400271" y="882701"/>
                  <a:pt x="1510670" y="819011"/>
                  <a:pt x="1573529" y="721242"/>
                </a:cubicBezTo>
                <a:close/>
                <a:moveTo>
                  <a:pt x="1162945" y="27894"/>
                </a:moveTo>
                <a:lnTo>
                  <a:pt x="1782798" y="682611"/>
                </a:lnTo>
                <a:cubicBezTo>
                  <a:pt x="1816692" y="718411"/>
                  <a:pt x="1815147" y="774907"/>
                  <a:pt x="1779347" y="808801"/>
                </a:cubicBezTo>
                <a:cubicBezTo>
                  <a:pt x="1743547" y="842694"/>
                  <a:pt x="1687050" y="841149"/>
                  <a:pt x="1653157" y="805349"/>
                </a:cubicBezTo>
                <a:lnTo>
                  <a:pt x="1644015" y="795693"/>
                </a:lnTo>
                <a:cubicBezTo>
                  <a:pt x="1561789" y="910282"/>
                  <a:pt x="1426630" y="983636"/>
                  <a:pt x="1274606" y="982683"/>
                </a:cubicBezTo>
                <a:lnTo>
                  <a:pt x="980378" y="980836"/>
                </a:lnTo>
                <a:lnTo>
                  <a:pt x="980378" y="1270380"/>
                </a:lnTo>
                <a:cubicBezTo>
                  <a:pt x="980378" y="1427425"/>
                  <a:pt x="901198" y="1565976"/>
                  <a:pt x="779756" y="1647056"/>
                </a:cubicBezTo>
                <a:cubicBezTo>
                  <a:pt x="807405" y="1681913"/>
                  <a:pt x="803595" y="1732594"/>
                  <a:pt x="770486" y="1763941"/>
                </a:cubicBezTo>
                <a:cubicBezTo>
                  <a:pt x="734686" y="1797834"/>
                  <a:pt x="678189" y="1796289"/>
                  <a:pt x="644296" y="1760489"/>
                </a:cubicBezTo>
                <a:lnTo>
                  <a:pt x="24442" y="1105772"/>
                </a:lnTo>
                <a:cubicBezTo>
                  <a:pt x="-9451" y="1069973"/>
                  <a:pt x="-7906" y="1013476"/>
                  <a:pt x="27894" y="979583"/>
                </a:cubicBezTo>
                <a:cubicBezTo>
                  <a:pt x="63694" y="945689"/>
                  <a:pt x="120190" y="947235"/>
                  <a:pt x="154084" y="983034"/>
                </a:cubicBezTo>
                <a:lnTo>
                  <a:pt x="163237" y="992702"/>
                </a:lnTo>
                <a:cubicBezTo>
                  <a:pt x="244774" y="882877"/>
                  <a:pt x="375836" y="813180"/>
                  <a:pt x="523178" y="813180"/>
                </a:cubicBezTo>
                <a:lnTo>
                  <a:pt x="818460" y="813180"/>
                </a:lnTo>
                <a:lnTo>
                  <a:pt x="820284" y="522622"/>
                </a:lnTo>
                <a:cubicBezTo>
                  <a:pt x="821285" y="363119"/>
                  <a:pt x="903845" y="223207"/>
                  <a:pt x="1028952" y="143673"/>
                </a:cubicBezTo>
                <a:cubicBezTo>
                  <a:pt x="999689" y="108599"/>
                  <a:pt x="1002953" y="56445"/>
                  <a:pt x="1036755" y="24443"/>
                </a:cubicBezTo>
                <a:cubicBezTo>
                  <a:pt x="1072555" y="-9451"/>
                  <a:pt x="1129052" y="-7906"/>
                  <a:pt x="1162945" y="2789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94" name="Rectangle 130">
            <a:extLst>
              <a:ext uri="{FF2B5EF4-FFF2-40B4-BE49-F238E27FC236}">
                <a16:creationId xmlns:a16="http://schemas.microsoft.com/office/drawing/2014/main" id="{F7759672-254A-46D2-98DF-B919494C603A}"/>
              </a:ext>
            </a:extLst>
          </p:cNvPr>
          <p:cNvSpPr/>
          <p:nvPr/>
        </p:nvSpPr>
        <p:spPr>
          <a:xfrm>
            <a:off x="10932820" y="1539414"/>
            <a:ext cx="544577" cy="547049"/>
          </a:xfrm>
          <a:custGeom>
            <a:avLst/>
            <a:gdLst/>
            <a:ahLst/>
            <a:cxnLst/>
            <a:rect l="l" t="t" r="r" b="b"/>
            <a:pathLst>
              <a:path w="371900" h="373588">
                <a:moveTo>
                  <a:pt x="297080" y="129105"/>
                </a:moveTo>
                <a:lnTo>
                  <a:pt x="284273" y="219737"/>
                </a:lnTo>
                <a:lnTo>
                  <a:pt x="305496" y="219737"/>
                </a:lnTo>
                <a:lnTo>
                  <a:pt x="333001" y="129105"/>
                </a:lnTo>
                <a:close/>
                <a:moveTo>
                  <a:pt x="228265" y="129105"/>
                </a:moveTo>
                <a:lnTo>
                  <a:pt x="228265" y="219737"/>
                </a:lnTo>
                <a:lnTo>
                  <a:pt x="250807" y="219737"/>
                </a:lnTo>
                <a:lnTo>
                  <a:pt x="263614" y="129105"/>
                </a:lnTo>
                <a:close/>
                <a:moveTo>
                  <a:pt x="157021" y="129105"/>
                </a:moveTo>
                <a:lnTo>
                  <a:pt x="175826" y="219737"/>
                </a:lnTo>
                <a:lnTo>
                  <a:pt x="195129" y="219737"/>
                </a:lnTo>
                <a:lnTo>
                  <a:pt x="195129" y="129105"/>
                </a:lnTo>
                <a:close/>
                <a:moveTo>
                  <a:pt x="93087" y="129105"/>
                </a:moveTo>
                <a:lnTo>
                  <a:pt x="117372" y="219737"/>
                </a:lnTo>
                <a:lnTo>
                  <a:pt x="141984" y="219737"/>
                </a:lnTo>
                <a:lnTo>
                  <a:pt x="123179" y="129105"/>
                </a:lnTo>
                <a:close/>
                <a:moveTo>
                  <a:pt x="58494" y="0"/>
                </a:moveTo>
                <a:lnTo>
                  <a:pt x="84208" y="95969"/>
                </a:lnTo>
                <a:lnTo>
                  <a:pt x="354346" y="95969"/>
                </a:lnTo>
                <a:lnTo>
                  <a:pt x="354346" y="97437"/>
                </a:lnTo>
                <a:cubicBezTo>
                  <a:pt x="356087" y="96136"/>
                  <a:pt x="357928" y="96353"/>
                  <a:pt x="359747" y="96905"/>
                </a:cubicBezTo>
                <a:lnTo>
                  <a:pt x="360371" y="97095"/>
                </a:lnTo>
                <a:cubicBezTo>
                  <a:pt x="368954" y="99700"/>
                  <a:pt x="373801" y="108770"/>
                  <a:pt x="371196" y="117354"/>
                </a:cubicBezTo>
                <a:lnTo>
                  <a:pt x="333339" y="242097"/>
                </a:lnTo>
                <a:cubicBezTo>
                  <a:pt x="331591" y="247858"/>
                  <a:pt x="326929" y="251935"/>
                  <a:pt x="321206" y="252122"/>
                </a:cubicBezTo>
                <a:lnTo>
                  <a:pt x="321206" y="252873"/>
                </a:lnTo>
                <a:lnTo>
                  <a:pt x="313576" y="252873"/>
                </a:lnTo>
                <a:cubicBezTo>
                  <a:pt x="313378" y="253010"/>
                  <a:pt x="313229" y="252967"/>
                  <a:pt x="313080" y="252922"/>
                </a:cubicBezTo>
                <a:lnTo>
                  <a:pt x="312919" y="252873"/>
                </a:lnTo>
                <a:lnTo>
                  <a:pt x="126251" y="252873"/>
                </a:lnTo>
                <a:lnTo>
                  <a:pt x="133971" y="281687"/>
                </a:lnTo>
                <a:lnTo>
                  <a:pt x="321075" y="281687"/>
                </a:lnTo>
                <a:lnTo>
                  <a:pt x="321075" y="314823"/>
                </a:lnTo>
                <a:lnTo>
                  <a:pt x="318480" y="314823"/>
                </a:lnTo>
                <a:cubicBezTo>
                  <a:pt x="329614" y="318311"/>
                  <a:pt x="336414" y="328969"/>
                  <a:pt x="336414" y="341215"/>
                </a:cubicBezTo>
                <a:cubicBezTo>
                  <a:pt x="336414" y="359094"/>
                  <a:pt x="321920" y="373588"/>
                  <a:pt x="304041" y="373588"/>
                </a:cubicBezTo>
                <a:cubicBezTo>
                  <a:pt x="286162" y="373588"/>
                  <a:pt x="271668" y="359094"/>
                  <a:pt x="271668" y="341215"/>
                </a:cubicBezTo>
                <a:cubicBezTo>
                  <a:pt x="271668" y="328969"/>
                  <a:pt x="278468" y="318311"/>
                  <a:pt x="289602" y="314823"/>
                </a:cubicBezTo>
                <a:lnTo>
                  <a:pt x="142850" y="314823"/>
                </a:lnTo>
                <a:lnTo>
                  <a:pt x="143397" y="316865"/>
                </a:lnTo>
                <a:cubicBezTo>
                  <a:pt x="151629" y="321811"/>
                  <a:pt x="156401" y="330956"/>
                  <a:pt x="156401" y="341215"/>
                </a:cubicBezTo>
                <a:cubicBezTo>
                  <a:pt x="156401" y="359094"/>
                  <a:pt x="141907" y="373588"/>
                  <a:pt x="124028" y="373588"/>
                </a:cubicBezTo>
                <a:cubicBezTo>
                  <a:pt x="106149" y="373588"/>
                  <a:pt x="91655" y="359094"/>
                  <a:pt x="91655" y="341215"/>
                </a:cubicBezTo>
                <a:cubicBezTo>
                  <a:pt x="91655" y="329356"/>
                  <a:pt x="98032" y="318986"/>
                  <a:pt x="108649" y="315212"/>
                </a:cubicBezTo>
                <a:lnTo>
                  <a:pt x="33542" y="34909"/>
                </a:lnTo>
                <a:lnTo>
                  <a:pt x="0" y="34909"/>
                </a:lnTo>
                <a:lnTo>
                  <a:pt x="0" y="1773"/>
                </a:lnTo>
                <a:lnTo>
                  <a:pt x="51879" y="17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5" name="Right Triangle 17">
            <a:extLst>
              <a:ext uri="{FF2B5EF4-FFF2-40B4-BE49-F238E27FC236}">
                <a16:creationId xmlns:a16="http://schemas.microsoft.com/office/drawing/2014/main" id="{5B989D8F-E127-48E7-B329-C52CA522C191}"/>
              </a:ext>
            </a:extLst>
          </p:cNvPr>
          <p:cNvSpPr>
            <a:spLocks noChangeAspect="1"/>
          </p:cNvSpPr>
          <p:nvPr/>
        </p:nvSpPr>
        <p:spPr>
          <a:xfrm>
            <a:off x="9363473" y="4578026"/>
            <a:ext cx="478148" cy="569324"/>
          </a:xfrm>
          <a:custGeom>
            <a:avLst/>
            <a:gdLst/>
            <a:ahLst/>
            <a:cxnLst/>
            <a:rect l="l" t="t" r="r" b="b"/>
            <a:pathLst>
              <a:path w="2721114" h="3240000">
                <a:moveTo>
                  <a:pt x="1999321" y="2603448"/>
                </a:moveTo>
                <a:lnTo>
                  <a:pt x="1999321" y="2772810"/>
                </a:lnTo>
                <a:lnTo>
                  <a:pt x="2528507" y="2772810"/>
                </a:lnTo>
                <a:lnTo>
                  <a:pt x="2528507" y="2603448"/>
                </a:lnTo>
                <a:close/>
                <a:moveTo>
                  <a:pt x="2263914" y="2230929"/>
                </a:moveTo>
                <a:cubicBezTo>
                  <a:pt x="2516419" y="2230929"/>
                  <a:pt x="2721114" y="2435624"/>
                  <a:pt x="2721114" y="2688129"/>
                </a:cubicBezTo>
                <a:cubicBezTo>
                  <a:pt x="2721114" y="2940634"/>
                  <a:pt x="2516419" y="3145329"/>
                  <a:pt x="2263914" y="3145329"/>
                </a:cubicBezTo>
                <a:cubicBezTo>
                  <a:pt x="2011409" y="3145329"/>
                  <a:pt x="1806714" y="2940634"/>
                  <a:pt x="1806714" y="2688129"/>
                </a:cubicBezTo>
                <a:cubicBezTo>
                  <a:pt x="1806714" y="2435624"/>
                  <a:pt x="2011409" y="2230929"/>
                  <a:pt x="2263914" y="2230929"/>
                </a:cubicBezTo>
                <a:close/>
                <a:moveTo>
                  <a:pt x="1576134" y="17032"/>
                </a:moveTo>
                <a:lnTo>
                  <a:pt x="2276728" y="17032"/>
                </a:lnTo>
                <a:lnTo>
                  <a:pt x="2276728" y="17033"/>
                </a:lnTo>
                <a:lnTo>
                  <a:pt x="1576135" y="17033"/>
                </a:lnTo>
                <a:close/>
                <a:moveTo>
                  <a:pt x="0" y="17032"/>
                </a:moveTo>
                <a:lnTo>
                  <a:pt x="1321887" y="17032"/>
                </a:lnTo>
                <a:lnTo>
                  <a:pt x="1321887" y="996125"/>
                </a:lnTo>
                <a:lnTo>
                  <a:pt x="2276728" y="996125"/>
                </a:lnTo>
                <a:lnTo>
                  <a:pt x="2276728" y="2160187"/>
                </a:lnTo>
                <a:cubicBezTo>
                  <a:pt x="1979345" y="2161001"/>
                  <a:pt x="1738579" y="2402384"/>
                  <a:pt x="1738579" y="2700000"/>
                </a:cubicBezTo>
                <a:cubicBezTo>
                  <a:pt x="1738579" y="2997617"/>
                  <a:pt x="1979345" y="3238999"/>
                  <a:pt x="2276728" y="3239814"/>
                </a:cubicBezTo>
                <a:lnTo>
                  <a:pt x="2276728" y="3240000"/>
                </a:lnTo>
                <a:lnTo>
                  <a:pt x="0" y="3240000"/>
                </a:lnTo>
                <a:close/>
                <a:moveTo>
                  <a:pt x="1436085" y="0"/>
                </a:moveTo>
                <a:lnTo>
                  <a:pt x="2287664" y="888809"/>
                </a:lnTo>
                <a:lnTo>
                  <a:pt x="1436085"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6" name="Right Triangle 17">
            <a:extLst>
              <a:ext uri="{FF2B5EF4-FFF2-40B4-BE49-F238E27FC236}">
                <a16:creationId xmlns:a16="http://schemas.microsoft.com/office/drawing/2014/main" id="{D61B263F-9E2B-4D6D-AE92-C6B011C62C98}"/>
              </a:ext>
            </a:extLst>
          </p:cNvPr>
          <p:cNvSpPr>
            <a:spLocks noChangeAspect="1"/>
          </p:cNvSpPr>
          <p:nvPr/>
        </p:nvSpPr>
        <p:spPr>
          <a:xfrm>
            <a:off x="8488431" y="4578026"/>
            <a:ext cx="478148" cy="569324"/>
          </a:xfrm>
          <a:custGeom>
            <a:avLst/>
            <a:gdLst/>
            <a:ahLst/>
            <a:cxnLst/>
            <a:rect l="l" t="t" r="r" b="b"/>
            <a:pathLst>
              <a:path w="2721114" h="3240000">
                <a:moveTo>
                  <a:pt x="2179233" y="2431577"/>
                </a:moveTo>
                <a:lnTo>
                  <a:pt x="2179233" y="2611489"/>
                </a:lnTo>
                <a:lnTo>
                  <a:pt x="1999321" y="2611489"/>
                </a:lnTo>
                <a:lnTo>
                  <a:pt x="1999321" y="2780851"/>
                </a:lnTo>
                <a:lnTo>
                  <a:pt x="2179233" y="2780851"/>
                </a:lnTo>
                <a:lnTo>
                  <a:pt x="2179233" y="2960763"/>
                </a:lnTo>
                <a:lnTo>
                  <a:pt x="2348595" y="2960763"/>
                </a:lnTo>
                <a:lnTo>
                  <a:pt x="2348595" y="2780851"/>
                </a:lnTo>
                <a:lnTo>
                  <a:pt x="2528507" y="2780851"/>
                </a:lnTo>
                <a:lnTo>
                  <a:pt x="2528507" y="2611489"/>
                </a:lnTo>
                <a:lnTo>
                  <a:pt x="2348595" y="2611489"/>
                </a:lnTo>
                <a:lnTo>
                  <a:pt x="2348595" y="2431577"/>
                </a:lnTo>
                <a:close/>
                <a:moveTo>
                  <a:pt x="2263914" y="2238970"/>
                </a:moveTo>
                <a:cubicBezTo>
                  <a:pt x="2516419" y="2238970"/>
                  <a:pt x="2721114" y="2443665"/>
                  <a:pt x="2721114" y="2696170"/>
                </a:cubicBezTo>
                <a:cubicBezTo>
                  <a:pt x="2721114" y="2948675"/>
                  <a:pt x="2516419" y="3153370"/>
                  <a:pt x="2263914" y="3153370"/>
                </a:cubicBezTo>
                <a:cubicBezTo>
                  <a:pt x="2011409" y="3153370"/>
                  <a:pt x="1806714" y="2948675"/>
                  <a:pt x="1806714" y="2696170"/>
                </a:cubicBezTo>
                <a:cubicBezTo>
                  <a:pt x="1806714" y="2443665"/>
                  <a:pt x="2011409" y="2238970"/>
                  <a:pt x="2263914" y="2238970"/>
                </a:cubicBezTo>
                <a:close/>
                <a:moveTo>
                  <a:pt x="1576134" y="17032"/>
                </a:moveTo>
                <a:lnTo>
                  <a:pt x="2276728" y="17032"/>
                </a:lnTo>
                <a:lnTo>
                  <a:pt x="2276728" y="17033"/>
                </a:lnTo>
                <a:lnTo>
                  <a:pt x="1576135" y="17033"/>
                </a:lnTo>
                <a:close/>
                <a:moveTo>
                  <a:pt x="0" y="17032"/>
                </a:moveTo>
                <a:lnTo>
                  <a:pt x="1321887" y="17032"/>
                </a:lnTo>
                <a:lnTo>
                  <a:pt x="1321887" y="996125"/>
                </a:lnTo>
                <a:lnTo>
                  <a:pt x="2276728" y="996125"/>
                </a:lnTo>
                <a:lnTo>
                  <a:pt x="2276728" y="2160187"/>
                </a:lnTo>
                <a:cubicBezTo>
                  <a:pt x="1979345" y="2161001"/>
                  <a:pt x="1738579" y="2402384"/>
                  <a:pt x="1738579" y="2700000"/>
                </a:cubicBezTo>
                <a:cubicBezTo>
                  <a:pt x="1738579" y="2997617"/>
                  <a:pt x="1979345" y="3238999"/>
                  <a:pt x="2276728" y="3239814"/>
                </a:cubicBezTo>
                <a:lnTo>
                  <a:pt x="2276728" y="3240000"/>
                </a:lnTo>
                <a:lnTo>
                  <a:pt x="0" y="3240000"/>
                </a:lnTo>
                <a:close/>
                <a:moveTo>
                  <a:pt x="1436085" y="0"/>
                </a:moveTo>
                <a:lnTo>
                  <a:pt x="2287664" y="888809"/>
                </a:lnTo>
                <a:lnTo>
                  <a:pt x="1436085"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7" name="Right Triangle 17">
            <a:extLst>
              <a:ext uri="{FF2B5EF4-FFF2-40B4-BE49-F238E27FC236}">
                <a16:creationId xmlns:a16="http://schemas.microsoft.com/office/drawing/2014/main" id="{5E5AE7B0-988E-44BF-89EA-013033086F96}"/>
              </a:ext>
            </a:extLst>
          </p:cNvPr>
          <p:cNvSpPr>
            <a:spLocks noChangeAspect="1"/>
          </p:cNvSpPr>
          <p:nvPr/>
        </p:nvSpPr>
        <p:spPr>
          <a:xfrm>
            <a:off x="10238515" y="4578026"/>
            <a:ext cx="478148" cy="569324"/>
          </a:xfrm>
          <a:custGeom>
            <a:avLst/>
            <a:gdLst/>
            <a:ahLst/>
            <a:cxnLst/>
            <a:rect l="l" t="t" r="r" b="b"/>
            <a:pathLst>
              <a:path w="2721114" h="3240000">
                <a:moveTo>
                  <a:pt x="2136698" y="2449196"/>
                </a:moveTo>
                <a:lnTo>
                  <a:pt x="2016940" y="2568954"/>
                </a:lnTo>
                <a:lnTo>
                  <a:pt x="2144156" y="2696170"/>
                </a:lnTo>
                <a:lnTo>
                  <a:pt x="2016940" y="2823386"/>
                </a:lnTo>
                <a:lnTo>
                  <a:pt x="2136698" y="2943144"/>
                </a:lnTo>
                <a:lnTo>
                  <a:pt x="2263914" y="2815928"/>
                </a:lnTo>
                <a:lnTo>
                  <a:pt x="2391130" y="2943144"/>
                </a:lnTo>
                <a:lnTo>
                  <a:pt x="2510888" y="2823386"/>
                </a:lnTo>
                <a:lnTo>
                  <a:pt x="2383672" y="2696170"/>
                </a:lnTo>
                <a:lnTo>
                  <a:pt x="2510888" y="2568954"/>
                </a:lnTo>
                <a:lnTo>
                  <a:pt x="2391130" y="2449196"/>
                </a:lnTo>
                <a:lnTo>
                  <a:pt x="2263914" y="2576412"/>
                </a:lnTo>
                <a:close/>
                <a:moveTo>
                  <a:pt x="2263914" y="2238970"/>
                </a:moveTo>
                <a:cubicBezTo>
                  <a:pt x="2516419" y="2238970"/>
                  <a:pt x="2721114" y="2443665"/>
                  <a:pt x="2721114" y="2696170"/>
                </a:cubicBezTo>
                <a:cubicBezTo>
                  <a:pt x="2721114" y="2948675"/>
                  <a:pt x="2516419" y="3153370"/>
                  <a:pt x="2263914" y="3153370"/>
                </a:cubicBezTo>
                <a:cubicBezTo>
                  <a:pt x="2011409" y="3153370"/>
                  <a:pt x="1806714" y="2948675"/>
                  <a:pt x="1806714" y="2696170"/>
                </a:cubicBezTo>
                <a:cubicBezTo>
                  <a:pt x="1806714" y="2443665"/>
                  <a:pt x="2011409" y="2238970"/>
                  <a:pt x="2263914" y="2238970"/>
                </a:cubicBezTo>
                <a:close/>
                <a:moveTo>
                  <a:pt x="1576134" y="17032"/>
                </a:moveTo>
                <a:lnTo>
                  <a:pt x="2276728" y="17032"/>
                </a:lnTo>
                <a:lnTo>
                  <a:pt x="2276728" y="17033"/>
                </a:lnTo>
                <a:lnTo>
                  <a:pt x="1576135" y="17033"/>
                </a:lnTo>
                <a:close/>
                <a:moveTo>
                  <a:pt x="0" y="17032"/>
                </a:moveTo>
                <a:lnTo>
                  <a:pt x="1321887" y="17032"/>
                </a:lnTo>
                <a:lnTo>
                  <a:pt x="1321887" y="996125"/>
                </a:lnTo>
                <a:lnTo>
                  <a:pt x="2276728" y="996125"/>
                </a:lnTo>
                <a:lnTo>
                  <a:pt x="2276728" y="2160187"/>
                </a:lnTo>
                <a:cubicBezTo>
                  <a:pt x="1979345" y="2161001"/>
                  <a:pt x="1738579" y="2402384"/>
                  <a:pt x="1738579" y="2700000"/>
                </a:cubicBezTo>
                <a:cubicBezTo>
                  <a:pt x="1738579" y="2997617"/>
                  <a:pt x="1979345" y="3238999"/>
                  <a:pt x="2276728" y="3239814"/>
                </a:cubicBezTo>
                <a:lnTo>
                  <a:pt x="2276728" y="3240000"/>
                </a:lnTo>
                <a:lnTo>
                  <a:pt x="0" y="3240000"/>
                </a:lnTo>
                <a:close/>
                <a:moveTo>
                  <a:pt x="1436085" y="0"/>
                </a:moveTo>
                <a:lnTo>
                  <a:pt x="2287664" y="888809"/>
                </a:lnTo>
                <a:lnTo>
                  <a:pt x="1436085"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8" name="Oval 44">
            <a:extLst>
              <a:ext uri="{FF2B5EF4-FFF2-40B4-BE49-F238E27FC236}">
                <a16:creationId xmlns:a16="http://schemas.microsoft.com/office/drawing/2014/main" id="{94195A6D-E3B2-4E10-BD54-AC5E4FED7A15}"/>
              </a:ext>
            </a:extLst>
          </p:cNvPr>
          <p:cNvSpPr>
            <a:spLocks noChangeAspect="1"/>
          </p:cNvSpPr>
          <p:nvPr/>
        </p:nvSpPr>
        <p:spPr>
          <a:xfrm>
            <a:off x="11113556" y="4578026"/>
            <a:ext cx="478148" cy="569324"/>
          </a:xfrm>
          <a:custGeom>
            <a:avLst/>
            <a:gdLst/>
            <a:ahLst/>
            <a:cxnLst/>
            <a:rect l="l" t="t" r="r" b="b"/>
            <a:pathLst>
              <a:path w="2721114" h="3240000">
                <a:moveTo>
                  <a:pt x="2519839" y="2469622"/>
                </a:moveTo>
                <a:lnTo>
                  <a:pt x="2201779" y="2787682"/>
                </a:lnTo>
                <a:lnTo>
                  <a:pt x="2003023" y="2588926"/>
                </a:lnTo>
                <a:lnTo>
                  <a:pt x="1901669" y="2690281"/>
                </a:lnTo>
                <a:lnTo>
                  <a:pt x="2203868" y="2992480"/>
                </a:lnTo>
                <a:lnTo>
                  <a:pt x="2305222" y="2891125"/>
                </a:lnTo>
                <a:lnTo>
                  <a:pt x="2303133" y="2889037"/>
                </a:lnTo>
                <a:lnTo>
                  <a:pt x="2621194" y="2570977"/>
                </a:lnTo>
                <a:close/>
                <a:moveTo>
                  <a:pt x="2263914" y="2238970"/>
                </a:moveTo>
                <a:cubicBezTo>
                  <a:pt x="2516419" y="2238970"/>
                  <a:pt x="2721114" y="2443665"/>
                  <a:pt x="2721114" y="2696170"/>
                </a:cubicBezTo>
                <a:cubicBezTo>
                  <a:pt x="2721114" y="2948675"/>
                  <a:pt x="2516419" y="3153370"/>
                  <a:pt x="2263914" y="3153370"/>
                </a:cubicBezTo>
                <a:cubicBezTo>
                  <a:pt x="2011409" y="3153370"/>
                  <a:pt x="1806714" y="2948675"/>
                  <a:pt x="1806714" y="2696170"/>
                </a:cubicBezTo>
                <a:cubicBezTo>
                  <a:pt x="1806714" y="2443665"/>
                  <a:pt x="2011409" y="2238970"/>
                  <a:pt x="2263914" y="2238970"/>
                </a:cubicBezTo>
                <a:close/>
                <a:moveTo>
                  <a:pt x="1576134" y="17032"/>
                </a:moveTo>
                <a:lnTo>
                  <a:pt x="2276728" y="17032"/>
                </a:lnTo>
                <a:lnTo>
                  <a:pt x="2276728" y="17033"/>
                </a:lnTo>
                <a:lnTo>
                  <a:pt x="1576135" y="17033"/>
                </a:lnTo>
                <a:close/>
                <a:moveTo>
                  <a:pt x="0" y="17032"/>
                </a:moveTo>
                <a:lnTo>
                  <a:pt x="1321887" y="17032"/>
                </a:lnTo>
                <a:lnTo>
                  <a:pt x="1321887" y="996125"/>
                </a:lnTo>
                <a:lnTo>
                  <a:pt x="2276728" y="996125"/>
                </a:lnTo>
                <a:lnTo>
                  <a:pt x="2276728" y="2160187"/>
                </a:lnTo>
                <a:cubicBezTo>
                  <a:pt x="1979345" y="2161001"/>
                  <a:pt x="1738579" y="2402384"/>
                  <a:pt x="1738579" y="2700000"/>
                </a:cubicBezTo>
                <a:cubicBezTo>
                  <a:pt x="1738579" y="2997617"/>
                  <a:pt x="1979345" y="3238999"/>
                  <a:pt x="2276728" y="3239814"/>
                </a:cubicBezTo>
                <a:lnTo>
                  <a:pt x="2276728" y="3240000"/>
                </a:lnTo>
                <a:lnTo>
                  <a:pt x="0" y="3240000"/>
                </a:lnTo>
                <a:close/>
                <a:moveTo>
                  <a:pt x="1436085" y="0"/>
                </a:moveTo>
                <a:lnTo>
                  <a:pt x="2287664" y="888809"/>
                </a:lnTo>
                <a:lnTo>
                  <a:pt x="1436085"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Tree>
    <p:extLst>
      <p:ext uri="{BB962C8B-B14F-4D97-AF65-F5344CB8AC3E}">
        <p14:creationId xmlns:p14="http://schemas.microsoft.com/office/powerpoint/2010/main" val="31375832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Fully Editable Icon Sets: B</a:t>
            </a:r>
          </a:p>
        </p:txBody>
      </p:sp>
      <p:sp>
        <p:nvSpPr>
          <p:cNvPr id="54" name="Freeform 47">
            <a:extLst>
              <a:ext uri="{FF2B5EF4-FFF2-40B4-BE49-F238E27FC236}">
                <a16:creationId xmlns:a16="http://schemas.microsoft.com/office/drawing/2014/main" id="{C23D3A46-4648-419A-831A-39A9EF5FA6C6}"/>
              </a:ext>
            </a:extLst>
          </p:cNvPr>
          <p:cNvSpPr>
            <a:spLocks noChangeAspect="1"/>
          </p:cNvSpPr>
          <p:nvPr/>
        </p:nvSpPr>
        <p:spPr>
          <a:xfrm>
            <a:off x="4430860" y="1410562"/>
            <a:ext cx="530134" cy="529812"/>
          </a:xfrm>
          <a:custGeom>
            <a:avLst/>
            <a:gdLst>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7575 w 1901727"/>
              <a:gd name="connsiteY5" fmla="*/ 403907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5619 w 1901727"/>
              <a:gd name="connsiteY10" fmla="*/ 633909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7575 w 1901727"/>
              <a:gd name="connsiteY5" fmla="*/ 403907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7575 w 1901727"/>
              <a:gd name="connsiteY5" fmla="*/ 403907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7575 w 1901727"/>
              <a:gd name="connsiteY5" fmla="*/ 403907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1965 w 1901727"/>
              <a:gd name="connsiteY5" fmla="*/ 375858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1965 w 1901727"/>
              <a:gd name="connsiteY5" fmla="*/ 375858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55622 w 1901727"/>
              <a:gd name="connsiteY4" fmla="*/ 572201 h 1985875"/>
              <a:gd name="connsiteX5" fmla="*/ 1351965 w 1901727"/>
              <a:gd name="connsiteY5" fmla="*/ 375858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55622 w 1901727"/>
              <a:gd name="connsiteY4" fmla="*/ 572201 h 1985875"/>
              <a:gd name="connsiteX5" fmla="*/ 1351965 w 1901727"/>
              <a:gd name="connsiteY5" fmla="*/ 375858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55622 w 1901727"/>
              <a:gd name="connsiteY4" fmla="*/ 572201 h 1985875"/>
              <a:gd name="connsiteX5" fmla="*/ 1351965 w 1901727"/>
              <a:gd name="connsiteY5" fmla="*/ 375858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42424"/>
              <a:gd name="connsiteY0" fmla="*/ 0 h 1985875"/>
              <a:gd name="connsiteX1" fmla="*/ 790984 w 1942424"/>
              <a:gd name="connsiteY1" fmla="*/ 0 h 1985875"/>
              <a:gd name="connsiteX2" fmla="*/ 1026596 w 1942424"/>
              <a:gd name="connsiteY2" fmla="*/ 5610 h 1985875"/>
              <a:gd name="connsiteX3" fmla="*/ 1020986 w 1942424"/>
              <a:gd name="connsiteY3" fmla="*/ 493664 h 1985875"/>
              <a:gd name="connsiteX4" fmla="*/ 1155622 w 1942424"/>
              <a:gd name="connsiteY4" fmla="*/ 572201 h 1985875"/>
              <a:gd name="connsiteX5" fmla="*/ 1351965 w 1942424"/>
              <a:gd name="connsiteY5" fmla="*/ 375858 h 1985875"/>
              <a:gd name="connsiteX6" fmla="*/ 1901727 w 1942424"/>
              <a:gd name="connsiteY6" fmla="*/ 1924167 h 1985875"/>
              <a:gd name="connsiteX7" fmla="*/ 992937 w 1942424"/>
              <a:gd name="connsiteY7" fmla="*/ 1480991 h 1985875"/>
              <a:gd name="connsiteX8" fmla="*/ 1054645 w 1942424"/>
              <a:gd name="connsiteY8" fmla="*/ 1121963 h 1985875"/>
              <a:gd name="connsiteX9" fmla="*/ 1088304 w 1942424"/>
              <a:gd name="connsiteY9" fmla="*/ 757325 h 1985875"/>
              <a:gd name="connsiteX10" fmla="*/ 920009 w 1942424"/>
              <a:gd name="connsiteY10" fmla="*/ 611470 h 1985875"/>
              <a:gd name="connsiteX11" fmla="*/ 729276 w 1942424"/>
              <a:gd name="connsiteY11" fmla="*/ 751715 h 1985875"/>
              <a:gd name="connsiteX12" fmla="*/ 740495 w 1942424"/>
              <a:gd name="connsiteY12" fmla="*/ 1161232 h 1985875"/>
              <a:gd name="connsiteX13" fmla="*/ 785374 w 1942424"/>
              <a:gd name="connsiteY13" fmla="*/ 1509040 h 1985875"/>
              <a:gd name="connsiteX14" fmla="*/ 0 w 1942424"/>
              <a:gd name="connsiteY14" fmla="*/ 1985875 h 1985875"/>
              <a:gd name="connsiteX15" fmla="*/ 437565 w 1942424"/>
              <a:gd name="connsiteY15" fmla="*/ 387077 h 1985875"/>
              <a:gd name="connsiteX16" fmla="*/ 650738 w 1942424"/>
              <a:gd name="connsiteY16" fmla="*/ 611470 h 1985875"/>
              <a:gd name="connsiteX17" fmla="*/ 813423 w 1942424"/>
              <a:gd name="connsiteY17" fmla="*/ 499274 h 1985875"/>
              <a:gd name="connsiteX18" fmla="*/ 790984 w 1942424"/>
              <a:gd name="connsiteY18" fmla="*/ 0 h 1985875"/>
              <a:gd name="connsiteX0" fmla="*/ 790984 w 1942424"/>
              <a:gd name="connsiteY0" fmla="*/ 0 h 1985875"/>
              <a:gd name="connsiteX1" fmla="*/ 790984 w 1942424"/>
              <a:gd name="connsiteY1" fmla="*/ 0 h 1985875"/>
              <a:gd name="connsiteX2" fmla="*/ 1026596 w 1942424"/>
              <a:gd name="connsiteY2" fmla="*/ 5610 h 1985875"/>
              <a:gd name="connsiteX3" fmla="*/ 1020986 w 1942424"/>
              <a:gd name="connsiteY3" fmla="*/ 493664 h 1985875"/>
              <a:gd name="connsiteX4" fmla="*/ 1155622 w 1942424"/>
              <a:gd name="connsiteY4" fmla="*/ 572201 h 1985875"/>
              <a:gd name="connsiteX5" fmla="*/ 1351965 w 1942424"/>
              <a:gd name="connsiteY5" fmla="*/ 375858 h 1985875"/>
              <a:gd name="connsiteX6" fmla="*/ 1901727 w 1942424"/>
              <a:gd name="connsiteY6" fmla="*/ 1924167 h 1985875"/>
              <a:gd name="connsiteX7" fmla="*/ 992937 w 1942424"/>
              <a:gd name="connsiteY7" fmla="*/ 1480991 h 1985875"/>
              <a:gd name="connsiteX8" fmla="*/ 1054645 w 1942424"/>
              <a:gd name="connsiteY8" fmla="*/ 1121963 h 1985875"/>
              <a:gd name="connsiteX9" fmla="*/ 1088304 w 1942424"/>
              <a:gd name="connsiteY9" fmla="*/ 757325 h 1985875"/>
              <a:gd name="connsiteX10" fmla="*/ 920009 w 1942424"/>
              <a:gd name="connsiteY10" fmla="*/ 611470 h 1985875"/>
              <a:gd name="connsiteX11" fmla="*/ 729276 w 1942424"/>
              <a:gd name="connsiteY11" fmla="*/ 751715 h 1985875"/>
              <a:gd name="connsiteX12" fmla="*/ 740495 w 1942424"/>
              <a:gd name="connsiteY12" fmla="*/ 1161232 h 1985875"/>
              <a:gd name="connsiteX13" fmla="*/ 785374 w 1942424"/>
              <a:gd name="connsiteY13" fmla="*/ 1509040 h 1985875"/>
              <a:gd name="connsiteX14" fmla="*/ 0 w 1942424"/>
              <a:gd name="connsiteY14" fmla="*/ 1985875 h 1985875"/>
              <a:gd name="connsiteX15" fmla="*/ 437565 w 1942424"/>
              <a:gd name="connsiteY15" fmla="*/ 387077 h 1985875"/>
              <a:gd name="connsiteX16" fmla="*/ 650738 w 1942424"/>
              <a:gd name="connsiteY16" fmla="*/ 611470 h 1985875"/>
              <a:gd name="connsiteX17" fmla="*/ 813423 w 1942424"/>
              <a:gd name="connsiteY17" fmla="*/ 499274 h 1985875"/>
              <a:gd name="connsiteX18" fmla="*/ 790984 w 194242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54645 w 1946874"/>
              <a:gd name="connsiteY8" fmla="*/ 112196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54645 w 1946874"/>
              <a:gd name="connsiteY8" fmla="*/ 112196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71474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4440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4440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4440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4440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20736 w 1946874"/>
              <a:gd name="connsiteY15" fmla="*/ 375858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4440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20736 w 1946874"/>
              <a:gd name="connsiteY15" fmla="*/ 375858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858302 w 2014192"/>
              <a:gd name="connsiteY0" fmla="*/ 0 h 1958316"/>
              <a:gd name="connsiteX1" fmla="*/ 858302 w 2014192"/>
              <a:gd name="connsiteY1" fmla="*/ 0 h 1958316"/>
              <a:gd name="connsiteX2" fmla="*/ 1093914 w 2014192"/>
              <a:gd name="connsiteY2" fmla="*/ 5610 h 1958316"/>
              <a:gd name="connsiteX3" fmla="*/ 1088304 w 2014192"/>
              <a:gd name="connsiteY3" fmla="*/ 493664 h 1958316"/>
              <a:gd name="connsiteX4" fmla="*/ 1222940 w 2014192"/>
              <a:gd name="connsiteY4" fmla="*/ 572201 h 1958316"/>
              <a:gd name="connsiteX5" fmla="*/ 1419283 w 2014192"/>
              <a:gd name="connsiteY5" fmla="*/ 375858 h 1958316"/>
              <a:gd name="connsiteX6" fmla="*/ 1969045 w 2014192"/>
              <a:gd name="connsiteY6" fmla="*/ 1924167 h 1958316"/>
              <a:gd name="connsiteX7" fmla="*/ 1121962 w 2014192"/>
              <a:gd name="connsiteY7" fmla="*/ 1486600 h 1958316"/>
              <a:gd name="connsiteX8" fmla="*/ 1105134 w 2014192"/>
              <a:gd name="connsiteY8" fmla="*/ 1144403 h 1958316"/>
              <a:gd name="connsiteX9" fmla="*/ 1155622 w 2014192"/>
              <a:gd name="connsiteY9" fmla="*/ 757325 h 1958316"/>
              <a:gd name="connsiteX10" fmla="*/ 987327 w 2014192"/>
              <a:gd name="connsiteY10" fmla="*/ 611470 h 1958316"/>
              <a:gd name="connsiteX11" fmla="*/ 796594 w 2014192"/>
              <a:gd name="connsiteY11" fmla="*/ 751715 h 1958316"/>
              <a:gd name="connsiteX12" fmla="*/ 807813 w 2014192"/>
              <a:gd name="connsiteY12" fmla="*/ 1161232 h 1958316"/>
              <a:gd name="connsiteX13" fmla="*/ 852692 w 2014192"/>
              <a:gd name="connsiteY13" fmla="*/ 1509040 h 1958316"/>
              <a:gd name="connsiteX14" fmla="*/ 0 w 2014192"/>
              <a:gd name="connsiteY14" fmla="*/ 1952216 h 1958316"/>
              <a:gd name="connsiteX15" fmla="*/ 488054 w 2014192"/>
              <a:gd name="connsiteY15" fmla="*/ 375858 h 1958316"/>
              <a:gd name="connsiteX16" fmla="*/ 718056 w 2014192"/>
              <a:gd name="connsiteY16" fmla="*/ 611470 h 1958316"/>
              <a:gd name="connsiteX17" fmla="*/ 880741 w 2014192"/>
              <a:gd name="connsiteY17" fmla="*/ 499274 h 1958316"/>
              <a:gd name="connsiteX18" fmla="*/ 858302 w 2014192"/>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41893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41893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30674 w 2103393"/>
              <a:gd name="connsiteY13" fmla="*/ 1480991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30674 w 2103393"/>
              <a:gd name="connsiteY13" fmla="*/ 1480991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30674 w 2103393"/>
              <a:gd name="connsiteY13" fmla="*/ 1480991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30674 w 2103393"/>
              <a:gd name="connsiteY13" fmla="*/ 1480991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30674 w 2103393"/>
              <a:gd name="connsiteY13" fmla="*/ 1480991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919453 w 2103393"/>
              <a:gd name="connsiteY12" fmla="*/ 1189281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919453 w 2103393"/>
              <a:gd name="connsiteY12" fmla="*/ 1189281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919453 w 2103393"/>
              <a:gd name="connsiteY12" fmla="*/ 1189281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227994 w 2103393"/>
              <a:gd name="connsiteY8" fmla="*/ 1194891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919453 w 2103393"/>
              <a:gd name="connsiteY12" fmla="*/ 1189281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227994 w 2103393"/>
              <a:gd name="connsiteY8" fmla="*/ 1194891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919453 w 2103393"/>
              <a:gd name="connsiteY12" fmla="*/ 1189281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27994 w 2103393"/>
              <a:gd name="connsiteY8" fmla="*/ 1194891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22384 w 2103393"/>
              <a:gd name="connsiteY8" fmla="*/ 117806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61617"/>
              <a:gd name="connsiteX1" fmla="*/ 947503 w 2103393"/>
              <a:gd name="connsiteY1" fmla="*/ 0 h 1961617"/>
              <a:gd name="connsiteX2" fmla="*/ 1183115 w 2103393"/>
              <a:gd name="connsiteY2" fmla="*/ 5610 h 1961617"/>
              <a:gd name="connsiteX3" fmla="*/ 1177505 w 2103393"/>
              <a:gd name="connsiteY3" fmla="*/ 493664 h 1961617"/>
              <a:gd name="connsiteX4" fmla="*/ 1312141 w 2103393"/>
              <a:gd name="connsiteY4" fmla="*/ 572201 h 1961617"/>
              <a:gd name="connsiteX5" fmla="*/ 1508484 w 2103393"/>
              <a:gd name="connsiteY5" fmla="*/ 375858 h 1961617"/>
              <a:gd name="connsiteX6" fmla="*/ 2058246 w 2103393"/>
              <a:gd name="connsiteY6" fmla="*/ 1924167 h 1961617"/>
              <a:gd name="connsiteX7" fmla="*/ 1244822 w 2103393"/>
              <a:gd name="connsiteY7" fmla="*/ 1514649 h 1961617"/>
              <a:gd name="connsiteX8" fmla="*/ 1205554 w 2103393"/>
              <a:gd name="connsiteY8" fmla="*/ 1200502 h 1961617"/>
              <a:gd name="connsiteX9" fmla="*/ 1244823 w 2103393"/>
              <a:gd name="connsiteY9" fmla="*/ 757325 h 1961617"/>
              <a:gd name="connsiteX10" fmla="*/ 1076528 w 2103393"/>
              <a:gd name="connsiteY10" fmla="*/ 611470 h 1961617"/>
              <a:gd name="connsiteX11" fmla="*/ 885795 w 2103393"/>
              <a:gd name="connsiteY11" fmla="*/ 751715 h 1961617"/>
              <a:gd name="connsiteX12" fmla="*/ 919453 w 2103393"/>
              <a:gd name="connsiteY12" fmla="*/ 1189281 h 1961617"/>
              <a:gd name="connsiteX13" fmla="*/ 891405 w 2103393"/>
              <a:gd name="connsiteY13" fmla="*/ 1509040 h 1961617"/>
              <a:gd name="connsiteX14" fmla="*/ 89201 w 2103393"/>
              <a:gd name="connsiteY14" fmla="*/ 1952216 h 1961617"/>
              <a:gd name="connsiteX15" fmla="*/ 577255 w 2103393"/>
              <a:gd name="connsiteY15" fmla="*/ 375858 h 1961617"/>
              <a:gd name="connsiteX16" fmla="*/ 807257 w 2103393"/>
              <a:gd name="connsiteY16" fmla="*/ 611470 h 1961617"/>
              <a:gd name="connsiteX17" fmla="*/ 969942 w 2103393"/>
              <a:gd name="connsiteY17" fmla="*/ 499274 h 1961617"/>
              <a:gd name="connsiteX18" fmla="*/ 947503 w 2103393"/>
              <a:gd name="connsiteY18" fmla="*/ 0 h 1961617"/>
              <a:gd name="connsiteX0" fmla="*/ 947503 w 2103393"/>
              <a:gd name="connsiteY0" fmla="*/ 0 h 1961617"/>
              <a:gd name="connsiteX1" fmla="*/ 947503 w 2103393"/>
              <a:gd name="connsiteY1" fmla="*/ 0 h 1961617"/>
              <a:gd name="connsiteX2" fmla="*/ 1183115 w 2103393"/>
              <a:gd name="connsiteY2" fmla="*/ 5610 h 1961617"/>
              <a:gd name="connsiteX3" fmla="*/ 1177505 w 2103393"/>
              <a:gd name="connsiteY3" fmla="*/ 493664 h 1961617"/>
              <a:gd name="connsiteX4" fmla="*/ 1312141 w 2103393"/>
              <a:gd name="connsiteY4" fmla="*/ 572201 h 1961617"/>
              <a:gd name="connsiteX5" fmla="*/ 1508484 w 2103393"/>
              <a:gd name="connsiteY5" fmla="*/ 375858 h 1961617"/>
              <a:gd name="connsiteX6" fmla="*/ 2058246 w 2103393"/>
              <a:gd name="connsiteY6" fmla="*/ 1924167 h 1961617"/>
              <a:gd name="connsiteX7" fmla="*/ 1244822 w 2103393"/>
              <a:gd name="connsiteY7" fmla="*/ 1514649 h 1961617"/>
              <a:gd name="connsiteX8" fmla="*/ 1205554 w 2103393"/>
              <a:gd name="connsiteY8" fmla="*/ 1200502 h 1961617"/>
              <a:gd name="connsiteX9" fmla="*/ 1244823 w 2103393"/>
              <a:gd name="connsiteY9" fmla="*/ 757325 h 1961617"/>
              <a:gd name="connsiteX10" fmla="*/ 1076528 w 2103393"/>
              <a:gd name="connsiteY10" fmla="*/ 611470 h 1961617"/>
              <a:gd name="connsiteX11" fmla="*/ 885795 w 2103393"/>
              <a:gd name="connsiteY11" fmla="*/ 751715 h 1961617"/>
              <a:gd name="connsiteX12" fmla="*/ 919453 w 2103393"/>
              <a:gd name="connsiteY12" fmla="*/ 1189281 h 1961617"/>
              <a:gd name="connsiteX13" fmla="*/ 891405 w 2103393"/>
              <a:gd name="connsiteY13" fmla="*/ 1509040 h 1961617"/>
              <a:gd name="connsiteX14" fmla="*/ 89201 w 2103393"/>
              <a:gd name="connsiteY14" fmla="*/ 1952216 h 1961617"/>
              <a:gd name="connsiteX15" fmla="*/ 577255 w 2103393"/>
              <a:gd name="connsiteY15" fmla="*/ 375858 h 1961617"/>
              <a:gd name="connsiteX16" fmla="*/ 807257 w 2103393"/>
              <a:gd name="connsiteY16" fmla="*/ 611470 h 1961617"/>
              <a:gd name="connsiteX17" fmla="*/ 969942 w 2103393"/>
              <a:gd name="connsiteY17" fmla="*/ 499274 h 1961617"/>
              <a:gd name="connsiteX18" fmla="*/ 947503 w 2103393"/>
              <a:gd name="connsiteY18" fmla="*/ 0 h 1961617"/>
              <a:gd name="connsiteX0" fmla="*/ 947503 w 2103393"/>
              <a:gd name="connsiteY0" fmla="*/ 0 h 1963064"/>
              <a:gd name="connsiteX1" fmla="*/ 947503 w 2103393"/>
              <a:gd name="connsiteY1" fmla="*/ 0 h 1963064"/>
              <a:gd name="connsiteX2" fmla="*/ 1183115 w 2103393"/>
              <a:gd name="connsiteY2" fmla="*/ 5610 h 1963064"/>
              <a:gd name="connsiteX3" fmla="*/ 1177505 w 2103393"/>
              <a:gd name="connsiteY3" fmla="*/ 493664 h 1963064"/>
              <a:gd name="connsiteX4" fmla="*/ 1312141 w 2103393"/>
              <a:gd name="connsiteY4" fmla="*/ 572201 h 1963064"/>
              <a:gd name="connsiteX5" fmla="*/ 1508484 w 2103393"/>
              <a:gd name="connsiteY5" fmla="*/ 375858 h 1963064"/>
              <a:gd name="connsiteX6" fmla="*/ 2058246 w 2103393"/>
              <a:gd name="connsiteY6" fmla="*/ 1924167 h 1963064"/>
              <a:gd name="connsiteX7" fmla="*/ 1244822 w 2103393"/>
              <a:gd name="connsiteY7" fmla="*/ 1514649 h 1963064"/>
              <a:gd name="connsiteX8" fmla="*/ 1205554 w 2103393"/>
              <a:gd name="connsiteY8" fmla="*/ 1200502 h 1963064"/>
              <a:gd name="connsiteX9" fmla="*/ 1244823 w 2103393"/>
              <a:gd name="connsiteY9" fmla="*/ 757325 h 1963064"/>
              <a:gd name="connsiteX10" fmla="*/ 1076528 w 2103393"/>
              <a:gd name="connsiteY10" fmla="*/ 611470 h 1963064"/>
              <a:gd name="connsiteX11" fmla="*/ 885795 w 2103393"/>
              <a:gd name="connsiteY11" fmla="*/ 751715 h 1963064"/>
              <a:gd name="connsiteX12" fmla="*/ 919453 w 2103393"/>
              <a:gd name="connsiteY12" fmla="*/ 1189281 h 1963064"/>
              <a:gd name="connsiteX13" fmla="*/ 891405 w 2103393"/>
              <a:gd name="connsiteY13" fmla="*/ 1509040 h 1963064"/>
              <a:gd name="connsiteX14" fmla="*/ 89201 w 2103393"/>
              <a:gd name="connsiteY14" fmla="*/ 1952216 h 1963064"/>
              <a:gd name="connsiteX15" fmla="*/ 577255 w 2103393"/>
              <a:gd name="connsiteY15" fmla="*/ 375858 h 1963064"/>
              <a:gd name="connsiteX16" fmla="*/ 807257 w 2103393"/>
              <a:gd name="connsiteY16" fmla="*/ 611470 h 1963064"/>
              <a:gd name="connsiteX17" fmla="*/ 969942 w 2103393"/>
              <a:gd name="connsiteY17" fmla="*/ 499274 h 1963064"/>
              <a:gd name="connsiteX18" fmla="*/ 947503 w 2103393"/>
              <a:gd name="connsiteY18" fmla="*/ 0 h 1963064"/>
              <a:gd name="connsiteX0" fmla="*/ 947503 w 2103393"/>
              <a:gd name="connsiteY0" fmla="*/ 0 h 1964995"/>
              <a:gd name="connsiteX1" fmla="*/ 947503 w 2103393"/>
              <a:gd name="connsiteY1" fmla="*/ 0 h 1964995"/>
              <a:gd name="connsiteX2" fmla="*/ 1183115 w 2103393"/>
              <a:gd name="connsiteY2" fmla="*/ 5610 h 1964995"/>
              <a:gd name="connsiteX3" fmla="*/ 1177505 w 2103393"/>
              <a:gd name="connsiteY3" fmla="*/ 493664 h 1964995"/>
              <a:gd name="connsiteX4" fmla="*/ 1312141 w 2103393"/>
              <a:gd name="connsiteY4" fmla="*/ 572201 h 1964995"/>
              <a:gd name="connsiteX5" fmla="*/ 1508484 w 2103393"/>
              <a:gd name="connsiteY5" fmla="*/ 375858 h 1964995"/>
              <a:gd name="connsiteX6" fmla="*/ 2058246 w 2103393"/>
              <a:gd name="connsiteY6" fmla="*/ 1924167 h 1964995"/>
              <a:gd name="connsiteX7" fmla="*/ 1244822 w 2103393"/>
              <a:gd name="connsiteY7" fmla="*/ 1514649 h 1964995"/>
              <a:gd name="connsiteX8" fmla="*/ 1205554 w 2103393"/>
              <a:gd name="connsiteY8" fmla="*/ 1200502 h 1964995"/>
              <a:gd name="connsiteX9" fmla="*/ 1244823 w 2103393"/>
              <a:gd name="connsiteY9" fmla="*/ 757325 h 1964995"/>
              <a:gd name="connsiteX10" fmla="*/ 1076528 w 2103393"/>
              <a:gd name="connsiteY10" fmla="*/ 611470 h 1964995"/>
              <a:gd name="connsiteX11" fmla="*/ 885795 w 2103393"/>
              <a:gd name="connsiteY11" fmla="*/ 751715 h 1964995"/>
              <a:gd name="connsiteX12" fmla="*/ 919453 w 2103393"/>
              <a:gd name="connsiteY12" fmla="*/ 1189281 h 1964995"/>
              <a:gd name="connsiteX13" fmla="*/ 891405 w 2103393"/>
              <a:gd name="connsiteY13" fmla="*/ 1509040 h 1964995"/>
              <a:gd name="connsiteX14" fmla="*/ 89201 w 2103393"/>
              <a:gd name="connsiteY14" fmla="*/ 1952216 h 1964995"/>
              <a:gd name="connsiteX15" fmla="*/ 577255 w 2103393"/>
              <a:gd name="connsiteY15" fmla="*/ 375858 h 1964995"/>
              <a:gd name="connsiteX16" fmla="*/ 807257 w 2103393"/>
              <a:gd name="connsiteY16" fmla="*/ 611470 h 1964995"/>
              <a:gd name="connsiteX17" fmla="*/ 969942 w 2103393"/>
              <a:gd name="connsiteY17" fmla="*/ 499274 h 1964995"/>
              <a:gd name="connsiteX18" fmla="*/ 947503 w 2103393"/>
              <a:gd name="connsiteY18" fmla="*/ 0 h 1964995"/>
              <a:gd name="connsiteX0" fmla="*/ 947503 w 2103393"/>
              <a:gd name="connsiteY0" fmla="*/ 13781 h 1978776"/>
              <a:gd name="connsiteX1" fmla="*/ 947503 w 2103393"/>
              <a:gd name="connsiteY1" fmla="*/ 13781 h 1978776"/>
              <a:gd name="connsiteX2" fmla="*/ 1183115 w 2103393"/>
              <a:gd name="connsiteY2" fmla="*/ 19391 h 1978776"/>
              <a:gd name="connsiteX3" fmla="*/ 1177505 w 2103393"/>
              <a:gd name="connsiteY3" fmla="*/ 507445 h 1978776"/>
              <a:gd name="connsiteX4" fmla="*/ 1312141 w 2103393"/>
              <a:gd name="connsiteY4" fmla="*/ 585982 h 1978776"/>
              <a:gd name="connsiteX5" fmla="*/ 1508484 w 2103393"/>
              <a:gd name="connsiteY5" fmla="*/ 389639 h 1978776"/>
              <a:gd name="connsiteX6" fmla="*/ 2058246 w 2103393"/>
              <a:gd name="connsiteY6" fmla="*/ 1937948 h 1978776"/>
              <a:gd name="connsiteX7" fmla="*/ 1244822 w 2103393"/>
              <a:gd name="connsiteY7" fmla="*/ 1528430 h 1978776"/>
              <a:gd name="connsiteX8" fmla="*/ 1205554 w 2103393"/>
              <a:gd name="connsiteY8" fmla="*/ 1214283 h 1978776"/>
              <a:gd name="connsiteX9" fmla="*/ 1244823 w 2103393"/>
              <a:gd name="connsiteY9" fmla="*/ 771106 h 1978776"/>
              <a:gd name="connsiteX10" fmla="*/ 1076528 w 2103393"/>
              <a:gd name="connsiteY10" fmla="*/ 625251 h 1978776"/>
              <a:gd name="connsiteX11" fmla="*/ 885795 w 2103393"/>
              <a:gd name="connsiteY11" fmla="*/ 765496 h 1978776"/>
              <a:gd name="connsiteX12" fmla="*/ 919453 w 2103393"/>
              <a:gd name="connsiteY12" fmla="*/ 1203062 h 1978776"/>
              <a:gd name="connsiteX13" fmla="*/ 891405 w 2103393"/>
              <a:gd name="connsiteY13" fmla="*/ 1522821 h 1978776"/>
              <a:gd name="connsiteX14" fmla="*/ 89201 w 2103393"/>
              <a:gd name="connsiteY14" fmla="*/ 1965997 h 1978776"/>
              <a:gd name="connsiteX15" fmla="*/ 577255 w 2103393"/>
              <a:gd name="connsiteY15" fmla="*/ 389639 h 1978776"/>
              <a:gd name="connsiteX16" fmla="*/ 807257 w 2103393"/>
              <a:gd name="connsiteY16" fmla="*/ 625251 h 1978776"/>
              <a:gd name="connsiteX17" fmla="*/ 969942 w 2103393"/>
              <a:gd name="connsiteY17" fmla="*/ 513055 h 1978776"/>
              <a:gd name="connsiteX18" fmla="*/ 947503 w 2103393"/>
              <a:gd name="connsiteY18" fmla="*/ 13781 h 1978776"/>
              <a:gd name="connsiteX0" fmla="*/ 964333 w 2103393"/>
              <a:gd name="connsiteY0" fmla="*/ 55026 h 1980752"/>
              <a:gd name="connsiteX1" fmla="*/ 947503 w 2103393"/>
              <a:gd name="connsiteY1" fmla="*/ 15757 h 1980752"/>
              <a:gd name="connsiteX2" fmla="*/ 1183115 w 2103393"/>
              <a:gd name="connsiteY2" fmla="*/ 21367 h 1980752"/>
              <a:gd name="connsiteX3" fmla="*/ 1177505 w 2103393"/>
              <a:gd name="connsiteY3" fmla="*/ 509421 h 1980752"/>
              <a:gd name="connsiteX4" fmla="*/ 1312141 w 2103393"/>
              <a:gd name="connsiteY4" fmla="*/ 587958 h 1980752"/>
              <a:gd name="connsiteX5" fmla="*/ 1508484 w 2103393"/>
              <a:gd name="connsiteY5" fmla="*/ 391615 h 1980752"/>
              <a:gd name="connsiteX6" fmla="*/ 2058246 w 2103393"/>
              <a:gd name="connsiteY6" fmla="*/ 1939924 h 1980752"/>
              <a:gd name="connsiteX7" fmla="*/ 1244822 w 2103393"/>
              <a:gd name="connsiteY7" fmla="*/ 1530406 h 1980752"/>
              <a:gd name="connsiteX8" fmla="*/ 1205554 w 2103393"/>
              <a:gd name="connsiteY8" fmla="*/ 1216259 h 1980752"/>
              <a:gd name="connsiteX9" fmla="*/ 1244823 w 2103393"/>
              <a:gd name="connsiteY9" fmla="*/ 773082 h 1980752"/>
              <a:gd name="connsiteX10" fmla="*/ 1076528 w 2103393"/>
              <a:gd name="connsiteY10" fmla="*/ 627227 h 1980752"/>
              <a:gd name="connsiteX11" fmla="*/ 885795 w 2103393"/>
              <a:gd name="connsiteY11" fmla="*/ 767472 h 1980752"/>
              <a:gd name="connsiteX12" fmla="*/ 919453 w 2103393"/>
              <a:gd name="connsiteY12" fmla="*/ 1205038 h 1980752"/>
              <a:gd name="connsiteX13" fmla="*/ 891405 w 2103393"/>
              <a:gd name="connsiteY13" fmla="*/ 1524797 h 1980752"/>
              <a:gd name="connsiteX14" fmla="*/ 89201 w 2103393"/>
              <a:gd name="connsiteY14" fmla="*/ 1967973 h 1980752"/>
              <a:gd name="connsiteX15" fmla="*/ 577255 w 2103393"/>
              <a:gd name="connsiteY15" fmla="*/ 391615 h 1980752"/>
              <a:gd name="connsiteX16" fmla="*/ 807257 w 2103393"/>
              <a:gd name="connsiteY16" fmla="*/ 627227 h 1980752"/>
              <a:gd name="connsiteX17" fmla="*/ 969942 w 2103393"/>
              <a:gd name="connsiteY17" fmla="*/ 515031 h 1980752"/>
              <a:gd name="connsiteX18" fmla="*/ 964333 w 2103393"/>
              <a:gd name="connsiteY18" fmla="*/ 55026 h 1980752"/>
              <a:gd name="connsiteX0" fmla="*/ 913845 w 2103393"/>
              <a:gd name="connsiteY0" fmla="*/ 72662 h 1981559"/>
              <a:gd name="connsiteX1" fmla="*/ 947503 w 2103393"/>
              <a:gd name="connsiteY1" fmla="*/ 16564 h 1981559"/>
              <a:gd name="connsiteX2" fmla="*/ 1183115 w 2103393"/>
              <a:gd name="connsiteY2" fmla="*/ 22174 h 1981559"/>
              <a:gd name="connsiteX3" fmla="*/ 1177505 w 2103393"/>
              <a:gd name="connsiteY3" fmla="*/ 510228 h 1981559"/>
              <a:gd name="connsiteX4" fmla="*/ 1312141 w 2103393"/>
              <a:gd name="connsiteY4" fmla="*/ 588765 h 1981559"/>
              <a:gd name="connsiteX5" fmla="*/ 1508484 w 2103393"/>
              <a:gd name="connsiteY5" fmla="*/ 392422 h 1981559"/>
              <a:gd name="connsiteX6" fmla="*/ 2058246 w 2103393"/>
              <a:gd name="connsiteY6" fmla="*/ 1940731 h 1981559"/>
              <a:gd name="connsiteX7" fmla="*/ 1244822 w 2103393"/>
              <a:gd name="connsiteY7" fmla="*/ 1531213 h 1981559"/>
              <a:gd name="connsiteX8" fmla="*/ 1205554 w 2103393"/>
              <a:gd name="connsiteY8" fmla="*/ 1217066 h 1981559"/>
              <a:gd name="connsiteX9" fmla="*/ 1244823 w 2103393"/>
              <a:gd name="connsiteY9" fmla="*/ 773889 h 1981559"/>
              <a:gd name="connsiteX10" fmla="*/ 1076528 w 2103393"/>
              <a:gd name="connsiteY10" fmla="*/ 628034 h 1981559"/>
              <a:gd name="connsiteX11" fmla="*/ 885795 w 2103393"/>
              <a:gd name="connsiteY11" fmla="*/ 768279 h 1981559"/>
              <a:gd name="connsiteX12" fmla="*/ 919453 w 2103393"/>
              <a:gd name="connsiteY12" fmla="*/ 1205845 h 1981559"/>
              <a:gd name="connsiteX13" fmla="*/ 891405 w 2103393"/>
              <a:gd name="connsiteY13" fmla="*/ 1525604 h 1981559"/>
              <a:gd name="connsiteX14" fmla="*/ 89201 w 2103393"/>
              <a:gd name="connsiteY14" fmla="*/ 1968780 h 1981559"/>
              <a:gd name="connsiteX15" fmla="*/ 577255 w 2103393"/>
              <a:gd name="connsiteY15" fmla="*/ 392422 h 1981559"/>
              <a:gd name="connsiteX16" fmla="*/ 807257 w 2103393"/>
              <a:gd name="connsiteY16" fmla="*/ 628034 h 1981559"/>
              <a:gd name="connsiteX17" fmla="*/ 969942 w 2103393"/>
              <a:gd name="connsiteY17" fmla="*/ 515838 h 1981559"/>
              <a:gd name="connsiteX18" fmla="*/ 913845 w 2103393"/>
              <a:gd name="connsiteY18" fmla="*/ 72662 h 1981559"/>
              <a:gd name="connsiteX0" fmla="*/ 913845 w 2103393"/>
              <a:gd name="connsiteY0" fmla="*/ 103017 h 2011914"/>
              <a:gd name="connsiteX1" fmla="*/ 1003601 w 2103393"/>
              <a:gd name="connsiteY1" fmla="*/ 2040 h 2011914"/>
              <a:gd name="connsiteX2" fmla="*/ 1183115 w 2103393"/>
              <a:gd name="connsiteY2" fmla="*/ 52529 h 2011914"/>
              <a:gd name="connsiteX3" fmla="*/ 1177505 w 2103393"/>
              <a:gd name="connsiteY3" fmla="*/ 540583 h 2011914"/>
              <a:gd name="connsiteX4" fmla="*/ 1312141 w 2103393"/>
              <a:gd name="connsiteY4" fmla="*/ 619120 h 2011914"/>
              <a:gd name="connsiteX5" fmla="*/ 1508484 w 2103393"/>
              <a:gd name="connsiteY5" fmla="*/ 422777 h 2011914"/>
              <a:gd name="connsiteX6" fmla="*/ 2058246 w 2103393"/>
              <a:gd name="connsiteY6" fmla="*/ 1971086 h 2011914"/>
              <a:gd name="connsiteX7" fmla="*/ 1244822 w 2103393"/>
              <a:gd name="connsiteY7" fmla="*/ 1561568 h 2011914"/>
              <a:gd name="connsiteX8" fmla="*/ 1205554 w 2103393"/>
              <a:gd name="connsiteY8" fmla="*/ 1247421 h 2011914"/>
              <a:gd name="connsiteX9" fmla="*/ 1244823 w 2103393"/>
              <a:gd name="connsiteY9" fmla="*/ 804244 h 2011914"/>
              <a:gd name="connsiteX10" fmla="*/ 1076528 w 2103393"/>
              <a:gd name="connsiteY10" fmla="*/ 658389 h 2011914"/>
              <a:gd name="connsiteX11" fmla="*/ 885795 w 2103393"/>
              <a:gd name="connsiteY11" fmla="*/ 798634 h 2011914"/>
              <a:gd name="connsiteX12" fmla="*/ 919453 w 2103393"/>
              <a:gd name="connsiteY12" fmla="*/ 1236200 h 2011914"/>
              <a:gd name="connsiteX13" fmla="*/ 891405 w 2103393"/>
              <a:gd name="connsiteY13" fmla="*/ 1555959 h 2011914"/>
              <a:gd name="connsiteX14" fmla="*/ 89201 w 2103393"/>
              <a:gd name="connsiteY14" fmla="*/ 1999135 h 2011914"/>
              <a:gd name="connsiteX15" fmla="*/ 577255 w 2103393"/>
              <a:gd name="connsiteY15" fmla="*/ 422777 h 2011914"/>
              <a:gd name="connsiteX16" fmla="*/ 807257 w 2103393"/>
              <a:gd name="connsiteY16" fmla="*/ 658389 h 2011914"/>
              <a:gd name="connsiteX17" fmla="*/ 969942 w 2103393"/>
              <a:gd name="connsiteY17" fmla="*/ 546193 h 2011914"/>
              <a:gd name="connsiteX18" fmla="*/ 913845 w 2103393"/>
              <a:gd name="connsiteY18" fmla="*/ 103017 h 2011914"/>
              <a:gd name="connsiteX0" fmla="*/ 930675 w 2103393"/>
              <a:gd name="connsiteY0" fmla="*/ 67702 h 2010258"/>
              <a:gd name="connsiteX1" fmla="*/ 1003601 w 2103393"/>
              <a:gd name="connsiteY1" fmla="*/ 384 h 2010258"/>
              <a:gd name="connsiteX2" fmla="*/ 1183115 w 2103393"/>
              <a:gd name="connsiteY2" fmla="*/ 50873 h 2010258"/>
              <a:gd name="connsiteX3" fmla="*/ 1177505 w 2103393"/>
              <a:gd name="connsiteY3" fmla="*/ 538927 h 2010258"/>
              <a:gd name="connsiteX4" fmla="*/ 1312141 w 2103393"/>
              <a:gd name="connsiteY4" fmla="*/ 617464 h 2010258"/>
              <a:gd name="connsiteX5" fmla="*/ 1508484 w 2103393"/>
              <a:gd name="connsiteY5" fmla="*/ 421121 h 2010258"/>
              <a:gd name="connsiteX6" fmla="*/ 2058246 w 2103393"/>
              <a:gd name="connsiteY6" fmla="*/ 1969430 h 2010258"/>
              <a:gd name="connsiteX7" fmla="*/ 1244822 w 2103393"/>
              <a:gd name="connsiteY7" fmla="*/ 1559912 h 2010258"/>
              <a:gd name="connsiteX8" fmla="*/ 1205554 w 2103393"/>
              <a:gd name="connsiteY8" fmla="*/ 1245765 h 2010258"/>
              <a:gd name="connsiteX9" fmla="*/ 1244823 w 2103393"/>
              <a:gd name="connsiteY9" fmla="*/ 802588 h 2010258"/>
              <a:gd name="connsiteX10" fmla="*/ 1076528 w 2103393"/>
              <a:gd name="connsiteY10" fmla="*/ 656733 h 2010258"/>
              <a:gd name="connsiteX11" fmla="*/ 885795 w 2103393"/>
              <a:gd name="connsiteY11" fmla="*/ 796978 h 2010258"/>
              <a:gd name="connsiteX12" fmla="*/ 919453 w 2103393"/>
              <a:gd name="connsiteY12" fmla="*/ 1234544 h 2010258"/>
              <a:gd name="connsiteX13" fmla="*/ 891405 w 2103393"/>
              <a:gd name="connsiteY13" fmla="*/ 1554303 h 2010258"/>
              <a:gd name="connsiteX14" fmla="*/ 89201 w 2103393"/>
              <a:gd name="connsiteY14" fmla="*/ 1997479 h 2010258"/>
              <a:gd name="connsiteX15" fmla="*/ 577255 w 2103393"/>
              <a:gd name="connsiteY15" fmla="*/ 421121 h 2010258"/>
              <a:gd name="connsiteX16" fmla="*/ 807257 w 2103393"/>
              <a:gd name="connsiteY16" fmla="*/ 656733 h 2010258"/>
              <a:gd name="connsiteX17" fmla="*/ 969942 w 2103393"/>
              <a:gd name="connsiteY17" fmla="*/ 544537 h 2010258"/>
              <a:gd name="connsiteX18" fmla="*/ 930675 w 2103393"/>
              <a:gd name="connsiteY18" fmla="*/ 67702 h 2010258"/>
              <a:gd name="connsiteX0" fmla="*/ 930675 w 2103393"/>
              <a:gd name="connsiteY0" fmla="*/ 69239 h 2011795"/>
              <a:gd name="connsiteX1" fmla="*/ 1183115 w 2103393"/>
              <a:gd name="connsiteY1" fmla="*/ 52410 h 2011795"/>
              <a:gd name="connsiteX2" fmla="*/ 1177505 w 2103393"/>
              <a:gd name="connsiteY2" fmla="*/ 540464 h 2011795"/>
              <a:gd name="connsiteX3" fmla="*/ 1312141 w 2103393"/>
              <a:gd name="connsiteY3" fmla="*/ 619001 h 2011795"/>
              <a:gd name="connsiteX4" fmla="*/ 1508484 w 2103393"/>
              <a:gd name="connsiteY4" fmla="*/ 422658 h 2011795"/>
              <a:gd name="connsiteX5" fmla="*/ 2058246 w 2103393"/>
              <a:gd name="connsiteY5" fmla="*/ 1970967 h 2011795"/>
              <a:gd name="connsiteX6" fmla="*/ 1244822 w 2103393"/>
              <a:gd name="connsiteY6" fmla="*/ 1561449 h 2011795"/>
              <a:gd name="connsiteX7" fmla="*/ 1205554 w 2103393"/>
              <a:gd name="connsiteY7" fmla="*/ 1247302 h 2011795"/>
              <a:gd name="connsiteX8" fmla="*/ 1244823 w 2103393"/>
              <a:gd name="connsiteY8" fmla="*/ 804125 h 2011795"/>
              <a:gd name="connsiteX9" fmla="*/ 1076528 w 2103393"/>
              <a:gd name="connsiteY9" fmla="*/ 658270 h 2011795"/>
              <a:gd name="connsiteX10" fmla="*/ 885795 w 2103393"/>
              <a:gd name="connsiteY10" fmla="*/ 798515 h 2011795"/>
              <a:gd name="connsiteX11" fmla="*/ 919453 w 2103393"/>
              <a:gd name="connsiteY11" fmla="*/ 1236081 h 2011795"/>
              <a:gd name="connsiteX12" fmla="*/ 891405 w 2103393"/>
              <a:gd name="connsiteY12" fmla="*/ 1555840 h 2011795"/>
              <a:gd name="connsiteX13" fmla="*/ 89201 w 2103393"/>
              <a:gd name="connsiteY13" fmla="*/ 1999016 h 2011795"/>
              <a:gd name="connsiteX14" fmla="*/ 577255 w 2103393"/>
              <a:gd name="connsiteY14" fmla="*/ 422658 h 2011795"/>
              <a:gd name="connsiteX15" fmla="*/ 807257 w 2103393"/>
              <a:gd name="connsiteY15" fmla="*/ 658270 h 2011795"/>
              <a:gd name="connsiteX16" fmla="*/ 969942 w 2103393"/>
              <a:gd name="connsiteY16" fmla="*/ 546074 h 2011795"/>
              <a:gd name="connsiteX17" fmla="*/ 930675 w 2103393"/>
              <a:gd name="connsiteY17" fmla="*/ 69239 h 2011795"/>
              <a:gd name="connsiteX0" fmla="*/ 930675 w 2103393"/>
              <a:gd name="connsiteY0" fmla="*/ 63795 h 2006351"/>
              <a:gd name="connsiteX1" fmla="*/ 1183115 w 2103393"/>
              <a:gd name="connsiteY1" fmla="*/ 46966 h 2006351"/>
              <a:gd name="connsiteX2" fmla="*/ 1177505 w 2103393"/>
              <a:gd name="connsiteY2" fmla="*/ 535020 h 2006351"/>
              <a:gd name="connsiteX3" fmla="*/ 1312141 w 2103393"/>
              <a:gd name="connsiteY3" fmla="*/ 613557 h 2006351"/>
              <a:gd name="connsiteX4" fmla="*/ 1508484 w 2103393"/>
              <a:gd name="connsiteY4" fmla="*/ 417214 h 2006351"/>
              <a:gd name="connsiteX5" fmla="*/ 2058246 w 2103393"/>
              <a:gd name="connsiteY5" fmla="*/ 1965523 h 2006351"/>
              <a:gd name="connsiteX6" fmla="*/ 1244822 w 2103393"/>
              <a:gd name="connsiteY6" fmla="*/ 1556005 h 2006351"/>
              <a:gd name="connsiteX7" fmla="*/ 1205554 w 2103393"/>
              <a:gd name="connsiteY7" fmla="*/ 1241858 h 2006351"/>
              <a:gd name="connsiteX8" fmla="*/ 1244823 w 2103393"/>
              <a:gd name="connsiteY8" fmla="*/ 798681 h 2006351"/>
              <a:gd name="connsiteX9" fmla="*/ 1076528 w 2103393"/>
              <a:gd name="connsiteY9" fmla="*/ 652826 h 2006351"/>
              <a:gd name="connsiteX10" fmla="*/ 885795 w 2103393"/>
              <a:gd name="connsiteY10" fmla="*/ 793071 h 2006351"/>
              <a:gd name="connsiteX11" fmla="*/ 919453 w 2103393"/>
              <a:gd name="connsiteY11" fmla="*/ 1230637 h 2006351"/>
              <a:gd name="connsiteX12" fmla="*/ 891405 w 2103393"/>
              <a:gd name="connsiteY12" fmla="*/ 1550396 h 2006351"/>
              <a:gd name="connsiteX13" fmla="*/ 89201 w 2103393"/>
              <a:gd name="connsiteY13" fmla="*/ 1993572 h 2006351"/>
              <a:gd name="connsiteX14" fmla="*/ 577255 w 2103393"/>
              <a:gd name="connsiteY14" fmla="*/ 417214 h 2006351"/>
              <a:gd name="connsiteX15" fmla="*/ 807257 w 2103393"/>
              <a:gd name="connsiteY15" fmla="*/ 652826 h 2006351"/>
              <a:gd name="connsiteX16" fmla="*/ 969942 w 2103393"/>
              <a:gd name="connsiteY16" fmla="*/ 540630 h 2006351"/>
              <a:gd name="connsiteX17" fmla="*/ 930675 w 2103393"/>
              <a:gd name="connsiteY17" fmla="*/ 63795 h 2006351"/>
              <a:gd name="connsiteX0" fmla="*/ 930675 w 2103393"/>
              <a:gd name="connsiteY0" fmla="*/ 51191 h 2016186"/>
              <a:gd name="connsiteX1" fmla="*/ 1183115 w 2103393"/>
              <a:gd name="connsiteY1" fmla="*/ 56801 h 2016186"/>
              <a:gd name="connsiteX2" fmla="*/ 1177505 w 2103393"/>
              <a:gd name="connsiteY2" fmla="*/ 544855 h 2016186"/>
              <a:gd name="connsiteX3" fmla="*/ 1312141 w 2103393"/>
              <a:gd name="connsiteY3" fmla="*/ 623392 h 2016186"/>
              <a:gd name="connsiteX4" fmla="*/ 1508484 w 2103393"/>
              <a:gd name="connsiteY4" fmla="*/ 427049 h 2016186"/>
              <a:gd name="connsiteX5" fmla="*/ 2058246 w 2103393"/>
              <a:gd name="connsiteY5" fmla="*/ 1975358 h 2016186"/>
              <a:gd name="connsiteX6" fmla="*/ 1244822 w 2103393"/>
              <a:gd name="connsiteY6" fmla="*/ 1565840 h 2016186"/>
              <a:gd name="connsiteX7" fmla="*/ 1205554 w 2103393"/>
              <a:gd name="connsiteY7" fmla="*/ 1251693 h 2016186"/>
              <a:gd name="connsiteX8" fmla="*/ 1244823 w 2103393"/>
              <a:gd name="connsiteY8" fmla="*/ 808516 h 2016186"/>
              <a:gd name="connsiteX9" fmla="*/ 1076528 w 2103393"/>
              <a:gd name="connsiteY9" fmla="*/ 662661 h 2016186"/>
              <a:gd name="connsiteX10" fmla="*/ 885795 w 2103393"/>
              <a:gd name="connsiteY10" fmla="*/ 802906 h 2016186"/>
              <a:gd name="connsiteX11" fmla="*/ 919453 w 2103393"/>
              <a:gd name="connsiteY11" fmla="*/ 1240472 h 2016186"/>
              <a:gd name="connsiteX12" fmla="*/ 891405 w 2103393"/>
              <a:gd name="connsiteY12" fmla="*/ 1560231 h 2016186"/>
              <a:gd name="connsiteX13" fmla="*/ 89201 w 2103393"/>
              <a:gd name="connsiteY13" fmla="*/ 2003407 h 2016186"/>
              <a:gd name="connsiteX14" fmla="*/ 577255 w 2103393"/>
              <a:gd name="connsiteY14" fmla="*/ 427049 h 2016186"/>
              <a:gd name="connsiteX15" fmla="*/ 807257 w 2103393"/>
              <a:gd name="connsiteY15" fmla="*/ 662661 h 2016186"/>
              <a:gd name="connsiteX16" fmla="*/ 969942 w 2103393"/>
              <a:gd name="connsiteY16" fmla="*/ 550465 h 2016186"/>
              <a:gd name="connsiteX17" fmla="*/ 930675 w 2103393"/>
              <a:gd name="connsiteY17" fmla="*/ 51191 h 2016186"/>
              <a:gd name="connsiteX0" fmla="*/ 930675 w 2103393"/>
              <a:gd name="connsiteY0" fmla="*/ 47103 h 2012098"/>
              <a:gd name="connsiteX1" fmla="*/ 1183115 w 2103393"/>
              <a:gd name="connsiteY1" fmla="*/ 52713 h 2012098"/>
              <a:gd name="connsiteX2" fmla="*/ 1177505 w 2103393"/>
              <a:gd name="connsiteY2" fmla="*/ 540767 h 2012098"/>
              <a:gd name="connsiteX3" fmla="*/ 1312141 w 2103393"/>
              <a:gd name="connsiteY3" fmla="*/ 619304 h 2012098"/>
              <a:gd name="connsiteX4" fmla="*/ 1508484 w 2103393"/>
              <a:gd name="connsiteY4" fmla="*/ 422961 h 2012098"/>
              <a:gd name="connsiteX5" fmla="*/ 2058246 w 2103393"/>
              <a:gd name="connsiteY5" fmla="*/ 1971270 h 2012098"/>
              <a:gd name="connsiteX6" fmla="*/ 1244822 w 2103393"/>
              <a:gd name="connsiteY6" fmla="*/ 1561752 h 2012098"/>
              <a:gd name="connsiteX7" fmla="*/ 1205554 w 2103393"/>
              <a:gd name="connsiteY7" fmla="*/ 1247605 h 2012098"/>
              <a:gd name="connsiteX8" fmla="*/ 1244823 w 2103393"/>
              <a:gd name="connsiteY8" fmla="*/ 804428 h 2012098"/>
              <a:gd name="connsiteX9" fmla="*/ 1076528 w 2103393"/>
              <a:gd name="connsiteY9" fmla="*/ 658573 h 2012098"/>
              <a:gd name="connsiteX10" fmla="*/ 885795 w 2103393"/>
              <a:gd name="connsiteY10" fmla="*/ 798818 h 2012098"/>
              <a:gd name="connsiteX11" fmla="*/ 919453 w 2103393"/>
              <a:gd name="connsiteY11" fmla="*/ 1236384 h 2012098"/>
              <a:gd name="connsiteX12" fmla="*/ 891405 w 2103393"/>
              <a:gd name="connsiteY12" fmla="*/ 1556143 h 2012098"/>
              <a:gd name="connsiteX13" fmla="*/ 89201 w 2103393"/>
              <a:gd name="connsiteY13" fmla="*/ 1999319 h 2012098"/>
              <a:gd name="connsiteX14" fmla="*/ 577255 w 2103393"/>
              <a:gd name="connsiteY14" fmla="*/ 422961 h 2012098"/>
              <a:gd name="connsiteX15" fmla="*/ 807257 w 2103393"/>
              <a:gd name="connsiteY15" fmla="*/ 658573 h 2012098"/>
              <a:gd name="connsiteX16" fmla="*/ 969942 w 2103393"/>
              <a:gd name="connsiteY16" fmla="*/ 546377 h 2012098"/>
              <a:gd name="connsiteX17" fmla="*/ 930675 w 2103393"/>
              <a:gd name="connsiteY17" fmla="*/ 47103 h 2012098"/>
              <a:gd name="connsiteX0" fmla="*/ 930675 w 2103393"/>
              <a:gd name="connsiteY0" fmla="*/ 47103 h 2012098"/>
              <a:gd name="connsiteX1" fmla="*/ 1183115 w 2103393"/>
              <a:gd name="connsiteY1" fmla="*/ 52713 h 2012098"/>
              <a:gd name="connsiteX2" fmla="*/ 1177505 w 2103393"/>
              <a:gd name="connsiteY2" fmla="*/ 540767 h 2012098"/>
              <a:gd name="connsiteX3" fmla="*/ 1312141 w 2103393"/>
              <a:gd name="connsiteY3" fmla="*/ 619304 h 2012098"/>
              <a:gd name="connsiteX4" fmla="*/ 1508484 w 2103393"/>
              <a:gd name="connsiteY4" fmla="*/ 422961 h 2012098"/>
              <a:gd name="connsiteX5" fmla="*/ 2058246 w 2103393"/>
              <a:gd name="connsiteY5" fmla="*/ 1971270 h 2012098"/>
              <a:gd name="connsiteX6" fmla="*/ 1244822 w 2103393"/>
              <a:gd name="connsiteY6" fmla="*/ 1561752 h 2012098"/>
              <a:gd name="connsiteX7" fmla="*/ 1205554 w 2103393"/>
              <a:gd name="connsiteY7" fmla="*/ 1247605 h 2012098"/>
              <a:gd name="connsiteX8" fmla="*/ 1244823 w 2103393"/>
              <a:gd name="connsiteY8" fmla="*/ 804428 h 2012098"/>
              <a:gd name="connsiteX9" fmla="*/ 1076528 w 2103393"/>
              <a:gd name="connsiteY9" fmla="*/ 658573 h 2012098"/>
              <a:gd name="connsiteX10" fmla="*/ 885795 w 2103393"/>
              <a:gd name="connsiteY10" fmla="*/ 798818 h 2012098"/>
              <a:gd name="connsiteX11" fmla="*/ 919453 w 2103393"/>
              <a:gd name="connsiteY11" fmla="*/ 1236384 h 2012098"/>
              <a:gd name="connsiteX12" fmla="*/ 891405 w 2103393"/>
              <a:gd name="connsiteY12" fmla="*/ 1556143 h 2012098"/>
              <a:gd name="connsiteX13" fmla="*/ 89201 w 2103393"/>
              <a:gd name="connsiteY13" fmla="*/ 1999319 h 2012098"/>
              <a:gd name="connsiteX14" fmla="*/ 577255 w 2103393"/>
              <a:gd name="connsiteY14" fmla="*/ 422961 h 2012098"/>
              <a:gd name="connsiteX15" fmla="*/ 807257 w 2103393"/>
              <a:gd name="connsiteY15" fmla="*/ 658573 h 2012098"/>
              <a:gd name="connsiteX16" fmla="*/ 969942 w 2103393"/>
              <a:gd name="connsiteY16" fmla="*/ 546377 h 2012098"/>
              <a:gd name="connsiteX17" fmla="*/ 930675 w 2103393"/>
              <a:gd name="connsiteY17" fmla="*/ 47103 h 2012098"/>
              <a:gd name="connsiteX0" fmla="*/ 930675 w 2103393"/>
              <a:gd name="connsiteY0" fmla="*/ 24191 h 2051098"/>
              <a:gd name="connsiteX1" fmla="*/ 1183115 w 2103393"/>
              <a:gd name="connsiteY1" fmla="*/ 91713 h 2051098"/>
              <a:gd name="connsiteX2" fmla="*/ 1177505 w 2103393"/>
              <a:gd name="connsiteY2" fmla="*/ 579767 h 2051098"/>
              <a:gd name="connsiteX3" fmla="*/ 1312141 w 2103393"/>
              <a:gd name="connsiteY3" fmla="*/ 658304 h 2051098"/>
              <a:gd name="connsiteX4" fmla="*/ 1508484 w 2103393"/>
              <a:gd name="connsiteY4" fmla="*/ 461961 h 2051098"/>
              <a:gd name="connsiteX5" fmla="*/ 2058246 w 2103393"/>
              <a:gd name="connsiteY5" fmla="*/ 2010270 h 2051098"/>
              <a:gd name="connsiteX6" fmla="*/ 1244822 w 2103393"/>
              <a:gd name="connsiteY6" fmla="*/ 1600752 h 2051098"/>
              <a:gd name="connsiteX7" fmla="*/ 1205554 w 2103393"/>
              <a:gd name="connsiteY7" fmla="*/ 1286605 h 2051098"/>
              <a:gd name="connsiteX8" fmla="*/ 1244823 w 2103393"/>
              <a:gd name="connsiteY8" fmla="*/ 843428 h 2051098"/>
              <a:gd name="connsiteX9" fmla="*/ 1076528 w 2103393"/>
              <a:gd name="connsiteY9" fmla="*/ 697573 h 2051098"/>
              <a:gd name="connsiteX10" fmla="*/ 885795 w 2103393"/>
              <a:gd name="connsiteY10" fmla="*/ 837818 h 2051098"/>
              <a:gd name="connsiteX11" fmla="*/ 919453 w 2103393"/>
              <a:gd name="connsiteY11" fmla="*/ 1275384 h 2051098"/>
              <a:gd name="connsiteX12" fmla="*/ 891405 w 2103393"/>
              <a:gd name="connsiteY12" fmla="*/ 1595143 h 2051098"/>
              <a:gd name="connsiteX13" fmla="*/ 89201 w 2103393"/>
              <a:gd name="connsiteY13" fmla="*/ 2038319 h 2051098"/>
              <a:gd name="connsiteX14" fmla="*/ 577255 w 2103393"/>
              <a:gd name="connsiteY14" fmla="*/ 461961 h 2051098"/>
              <a:gd name="connsiteX15" fmla="*/ 807257 w 2103393"/>
              <a:gd name="connsiteY15" fmla="*/ 697573 h 2051098"/>
              <a:gd name="connsiteX16" fmla="*/ 969942 w 2103393"/>
              <a:gd name="connsiteY16" fmla="*/ 585377 h 2051098"/>
              <a:gd name="connsiteX17" fmla="*/ 930675 w 2103393"/>
              <a:gd name="connsiteY17" fmla="*/ 24191 h 2051098"/>
              <a:gd name="connsiteX0" fmla="*/ 930675 w 2103393"/>
              <a:gd name="connsiteY0" fmla="*/ 51153 h 2078060"/>
              <a:gd name="connsiteX1" fmla="*/ 1190398 w 2103393"/>
              <a:gd name="connsiteY1" fmla="*/ 49480 h 2078060"/>
              <a:gd name="connsiteX2" fmla="*/ 1177505 w 2103393"/>
              <a:gd name="connsiteY2" fmla="*/ 606729 h 2078060"/>
              <a:gd name="connsiteX3" fmla="*/ 1312141 w 2103393"/>
              <a:gd name="connsiteY3" fmla="*/ 685266 h 2078060"/>
              <a:gd name="connsiteX4" fmla="*/ 1508484 w 2103393"/>
              <a:gd name="connsiteY4" fmla="*/ 488923 h 2078060"/>
              <a:gd name="connsiteX5" fmla="*/ 2058246 w 2103393"/>
              <a:gd name="connsiteY5" fmla="*/ 2037232 h 2078060"/>
              <a:gd name="connsiteX6" fmla="*/ 1244822 w 2103393"/>
              <a:gd name="connsiteY6" fmla="*/ 1627714 h 2078060"/>
              <a:gd name="connsiteX7" fmla="*/ 1205554 w 2103393"/>
              <a:gd name="connsiteY7" fmla="*/ 1313567 h 2078060"/>
              <a:gd name="connsiteX8" fmla="*/ 1244823 w 2103393"/>
              <a:gd name="connsiteY8" fmla="*/ 870390 h 2078060"/>
              <a:gd name="connsiteX9" fmla="*/ 1076528 w 2103393"/>
              <a:gd name="connsiteY9" fmla="*/ 724535 h 2078060"/>
              <a:gd name="connsiteX10" fmla="*/ 885795 w 2103393"/>
              <a:gd name="connsiteY10" fmla="*/ 864780 h 2078060"/>
              <a:gd name="connsiteX11" fmla="*/ 919453 w 2103393"/>
              <a:gd name="connsiteY11" fmla="*/ 1302346 h 2078060"/>
              <a:gd name="connsiteX12" fmla="*/ 891405 w 2103393"/>
              <a:gd name="connsiteY12" fmla="*/ 1622105 h 2078060"/>
              <a:gd name="connsiteX13" fmla="*/ 89201 w 2103393"/>
              <a:gd name="connsiteY13" fmla="*/ 2065281 h 2078060"/>
              <a:gd name="connsiteX14" fmla="*/ 577255 w 2103393"/>
              <a:gd name="connsiteY14" fmla="*/ 488923 h 2078060"/>
              <a:gd name="connsiteX15" fmla="*/ 807257 w 2103393"/>
              <a:gd name="connsiteY15" fmla="*/ 724535 h 2078060"/>
              <a:gd name="connsiteX16" fmla="*/ 969942 w 2103393"/>
              <a:gd name="connsiteY16" fmla="*/ 612339 h 2078060"/>
              <a:gd name="connsiteX17" fmla="*/ 930675 w 2103393"/>
              <a:gd name="connsiteY17" fmla="*/ 51153 h 2078060"/>
              <a:gd name="connsiteX0" fmla="*/ 930675 w 2103393"/>
              <a:gd name="connsiteY0" fmla="*/ 57180 h 2084087"/>
              <a:gd name="connsiteX1" fmla="*/ 1190398 w 2103393"/>
              <a:gd name="connsiteY1" fmla="*/ 55507 h 2084087"/>
              <a:gd name="connsiteX2" fmla="*/ 1177505 w 2103393"/>
              <a:gd name="connsiteY2" fmla="*/ 612756 h 2084087"/>
              <a:gd name="connsiteX3" fmla="*/ 1312141 w 2103393"/>
              <a:gd name="connsiteY3" fmla="*/ 691293 h 2084087"/>
              <a:gd name="connsiteX4" fmla="*/ 1508484 w 2103393"/>
              <a:gd name="connsiteY4" fmla="*/ 494950 h 2084087"/>
              <a:gd name="connsiteX5" fmla="*/ 2058246 w 2103393"/>
              <a:gd name="connsiteY5" fmla="*/ 2043259 h 2084087"/>
              <a:gd name="connsiteX6" fmla="*/ 1244822 w 2103393"/>
              <a:gd name="connsiteY6" fmla="*/ 1633741 h 2084087"/>
              <a:gd name="connsiteX7" fmla="*/ 1205554 w 2103393"/>
              <a:gd name="connsiteY7" fmla="*/ 1319594 h 2084087"/>
              <a:gd name="connsiteX8" fmla="*/ 1244823 w 2103393"/>
              <a:gd name="connsiteY8" fmla="*/ 876417 h 2084087"/>
              <a:gd name="connsiteX9" fmla="*/ 1076528 w 2103393"/>
              <a:gd name="connsiteY9" fmla="*/ 730562 h 2084087"/>
              <a:gd name="connsiteX10" fmla="*/ 885795 w 2103393"/>
              <a:gd name="connsiteY10" fmla="*/ 870807 h 2084087"/>
              <a:gd name="connsiteX11" fmla="*/ 919453 w 2103393"/>
              <a:gd name="connsiteY11" fmla="*/ 1308373 h 2084087"/>
              <a:gd name="connsiteX12" fmla="*/ 891405 w 2103393"/>
              <a:gd name="connsiteY12" fmla="*/ 1628132 h 2084087"/>
              <a:gd name="connsiteX13" fmla="*/ 89201 w 2103393"/>
              <a:gd name="connsiteY13" fmla="*/ 2071308 h 2084087"/>
              <a:gd name="connsiteX14" fmla="*/ 577255 w 2103393"/>
              <a:gd name="connsiteY14" fmla="*/ 494950 h 2084087"/>
              <a:gd name="connsiteX15" fmla="*/ 807257 w 2103393"/>
              <a:gd name="connsiteY15" fmla="*/ 730562 h 2084087"/>
              <a:gd name="connsiteX16" fmla="*/ 969942 w 2103393"/>
              <a:gd name="connsiteY16" fmla="*/ 618366 h 2084087"/>
              <a:gd name="connsiteX17" fmla="*/ 930675 w 2103393"/>
              <a:gd name="connsiteY17" fmla="*/ 57180 h 2084087"/>
              <a:gd name="connsiteX0" fmla="*/ 930675 w 2103393"/>
              <a:gd name="connsiteY0" fmla="*/ 65797 h 2092704"/>
              <a:gd name="connsiteX1" fmla="*/ 1190398 w 2103393"/>
              <a:gd name="connsiteY1" fmla="*/ 64124 h 2092704"/>
              <a:gd name="connsiteX2" fmla="*/ 1177505 w 2103393"/>
              <a:gd name="connsiteY2" fmla="*/ 621373 h 2092704"/>
              <a:gd name="connsiteX3" fmla="*/ 1312141 w 2103393"/>
              <a:gd name="connsiteY3" fmla="*/ 699910 h 2092704"/>
              <a:gd name="connsiteX4" fmla="*/ 1508484 w 2103393"/>
              <a:gd name="connsiteY4" fmla="*/ 503567 h 2092704"/>
              <a:gd name="connsiteX5" fmla="*/ 2058246 w 2103393"/>
              <a:gd name="connsiteY5" fmla="*/ 2051876 h 2092704"/>
              <a:gd name="connsiteX6" fmla="*/ 1244822 w 2103393"/>
              <a:gd name="connsiteY6" fmla="*/ 1642358 h 2092704"/>
              <a:gd name="connsiteX7" fmla="*/ 1205554 w 2103393"/>
              <a:gd name="connsiteY7" fmla="*/ 1328211 h 2092704"/>
              <a:gd name="connsiteX8" fmla="*/ 1244823 w 2103393"/>
              <a:gd name="connsiteY8" fmla="*/ 885034 h 2092704"/>
              <a:gd name="connsiteX9" fmla="*/ 1076528 w 2103393"/>
              <a:gd name="connsiteY9" fmla="*/ 739179 h 2092704"/>
              <a:gd name="connsiteX10" fmla="*/ 885795 w 2103393"/>
              <a:gd name="connsiteY10" fmla="*/ 879424 h 2092704"/>
              <a:gd name="connsiteX11" fmla="*/ 919453 w 2103393"/>
              <a:gd name="connsiteY11" fmla="*/ 1316990 h 2092704"/>
              <a:gd name="connsiteX12" fmla="*/ 891405 w 2103393"/>
              <a:gd name="connsiteY12" fmla="*/ 1636749 h 2092704"/>
              <a:gd name="connsiteX13" fmla="*/ 89201 w 2103393"/>
              <a:gd name="connsiteY13" fmla="*/ 2079925 h 2092704"/>
              <a:gd name="connsiteX14" fmla="*/ 577255 w 2103393"/>
              <a:gd name="connsiteY14" fmla="*/ 503567 h 2092704"/>
              <a:gd name="connsiteX15" fmla="*/ 807257 w 2103393"/>
              <a:gd name="connsiteY15" fmla="*/ 739179 h 2092704"/>
              <a:gd name="connsiteX16" fmla="*/ 969942 w 2103393"/>
              <a:gd name="connsiteY16" fmla="*/ 626983 h 2092704"/>
              <a:gd name="connsiteX17" fmla="*/ 930675 w 2103393"/>
              <a:gd name="connsiteY17" fmla="*/ 65797 h 2092704"/>
              <a:gd name="connsiteX0" fmla="*/ 930675 w 2103393"/>
              <a:gd name="connsiteY0" fmla="*/ 65797 h 2092704"/>
              <a:gd name="connsiteX1" fmla="*/ 1190398 w 2103393"/>
              <a:gd name="connsiteY1" fmla="*/ 64124 h 2092704"/>
              <a:gd name="connsiteX2" fmla="*/ 1177505 w 2103393"/>
              <a:gd name="connsiteY2" fmla="*/ 621373 h 2092704"/>
              <a:gd name="connsiteX3" fmla="*/ 1312141 w 2103393"/>
              <a:gd name="connsiteY3" fmla="*/ 699910 h 2092704"/>
              <a:gd name="connsiteX4" fmla="*/ 1508484 w 2103393"/>
              <a:gd name="connsiteY4" fmla="*/ 503567 h 2092704"/>
              <a:gd name="connsiteX5" fmla="*/ 2058246 w 2103393"/>
              <a:gd name="connsiteY5" fmla="*/ 2051876 h 2092704"/>
              <a:gd name="connsiteX6" fmla="*/ 1244822 w 2103393"/>
              <a:gd name="connsiteY6" fmla="*/ 1642358 h 2092704"/>
              <a:gd name="connsiteX7" fmla="*/ 1205554 w 2103393"/>
              <a:gd name="connsiteY7" fmla="*/ 1328211 h 2092704"/>
              <a:gd name="connsiteX8" fmla="*/ 1244823 w 2103393"/>
              <a:gd name="connsiteY8" fmla="*/ 885034 h 2092704"/>
              <a:gd name="connsiteX9" fmla="*/ 1076528 w 2103393"/>
              <a:gd name="connsiteY9" fmla="*/ 739179 h 2092704"/>
              <a:gd name="connsiteX10" fmla="*/ 885795 w 2103393"/>
              <a:gd name="connsiteY10" fmla="*/ 879424 h 2092704"/>
              <a:gd name="connsiteX11" fmla="*/ 919453 w 2103393"/>
              <a:gd name="connsiteY11" fmla="*/ 1316990 h 2092704"/>
              <a:gd name="connsiteX12" fmla="*/ 891405 w 2103393"/>
              <a:gd name="connsiteY12" fmla="*/ 1636749 h 2092704"/>
              <a:gd name="connsiteX13" fmla="*/ 89201 w 2103393"/>
              <a:gd name="connsiteY13" fmla="*/ 2079925 h 2092704"/>
              <a:gd name="connsiteX14" fmla="*/ 577255 w 2103393"/>
              <a:gd name="connsiteY14" fmla="*/ 503567 h 2092704"/>
              <a:gd name="connsiteX15" fmla="*/ 807257 w 2103393"/>
              <a:gd name="connsiteY15" fmla="*/ 739179 h 2092704"/>
              <a:gd name="connsiteX16" fmla="*/ 969942 w 2103393"/>
              <a:gd name="connsiteY16" fmla="*/ 626983 h 2092704"/>
              <a:gd name="connsiteX17" fmla="*/ 930675 w 2103393"/>
              <a:gd name="connsiteY17" fmla="*/ 65797 h 2092704"/>
              <a:gd name="connsiteX0" fmla="*/ 930675 w 2103393"/>
              <a:gd name="connsiteY0" fmla="*/ 73853 h 2100760"/>
              <a:gd name="connsiteX1" fmla="*/ 1190398 w 2103393"/>
              <a:gd name="connsiteY1" fmla="*/ 72180 h 2100760"/>
              <a:gd name="connsiteX2" fmla="*/ 1177505 w 2103393"/>
              <a:gd name="connsiteY2" fmla="*/ 629429 h 2100760"/>
              <a:gd name="connsiteX3" fmla="*/ 1312141 w 2103393"/>
              <a:gd name="connsiteY3" fmla="*/ 707966 h 2100760"/>
              <a:gd name="connsiteX4" fmla="*/ 1508484 w 2103393"/>
              <a:gd name="connsiteY4" fmla="*/ 511623 h 2100760"/>
              <a:gd name="connsiteX5" fmla="*/ 2058246 w 2103393"/>
              <a:gd name="connsiteY5" fmla="*/ 2059932 h 2100760"/>
              <a:gd name="connsiteX6" fmla="*/ 1244822 w 2103393"/>
              <a:gd name="connsiteY6" fmla="*/ 1650414 h 2100760"/>
              <a:gd name="connsiteX7" fmla="*/ 1205554 w 2103393"/>
              <a:gd name="connsiteY7" fmla="*/ 1336267 h 2100760"/>
              <a:gd name="connsiteX8" fmla="*/ 1244823 w 2103393"/>
              <a:gd name="connsiteY8" fmla="*/ 893090 h 2100760"/>
              <a:gd name="connsiteX9" fmla="*/ 1076528 w 2103393"/>
              <a:gd name="connsiteY9" fmla="*/ 747235 h 2100760"/>
              <a:gd name="connsiteX10" fmla="*/ 885795 w 2103393"/>
              <a:gd name="connsiteY10" fmla="*/ 887480 h 2100760"/>
              <a:gd name="connsiteX11" fmla="*/ 919453 w 2103393"/>
              <a:gd name="connsiteY11" fmla="*/ 1325046 h 2100760"/>
              <a:gd name="connsiteX12" fmla="*/ 891405 w 2103393"/>
              <a:gd name="connsiteY12" fmla="*/ 1644805 h 2100760"/>
              <a:gd name="connsiteX13" fmla="*/ 89201 w 2103393"/>
              <a:gd name="connsiteY13" fmla="*/ 2087981 h 2100760"/>
              <a:gd name="connsiteX14" fmla="*/ 577255 w 2103393"/>
              <a:gd name="connsiteY14" fmla="*/ 511623 h 2100760"/>
              <a:gd name="connsiteX15" fmla="*/ 807257 w 2103393"/>
              <a:gd name="connsiteY15" fmla="*/ 747235 h 2100760"/>
              <a:gd name="connsiteX16" fmla="*/ 969942 w 2103393"/>
              <a:gd name="connsiteY16" fmla="*/ 635039 h 2100760"/>
              <a:gd name="connsiteX17" fmla="*/ 930675 w 2103393"/>
              <a:gd name="connsiteY17" fmla="*/ 73853 h 2100760"/>
              <a:gd name="connsiteX0" fmla="*/ 930675 w 2103393"/>
              <a:gd name="connsiteY0" fmla="*/ 77953 h 2104860"/>
              <a:gd name="connsiteX1" fmla="*/ 1190398 w 2103393"/>
              <a:gd name="connsiteY1" fmla="*/ 76280 h 2104860"/>
              <a:gd name="connsiteX2" fmla="*/ 1177505 w 2103393"/>
              <a:gd name="connsiteY2" fmla="*/ 633529 h 2104860"/>
              <a:gd name="connsiteX3" fmla="*/ 1312141 w 2103393"/>
              <a:gd name="connsiteY3" fmla="*/ 712066 h 2104860"/>
              <a:gd name="connsiteX4" fmla="*/ 1508484 w 2103393"/>
              <a:gd name="connsiteY4" fmla="*/ 515723 h 2104860"/>
              <a:gd name="connsiteX5" fmla="*/ 2058246 w 2103393"/>
              <a:gd name="connsiteY5" fmla="*/ 2064032 h 2104860"/>
              <a:gd name="connsiteX6" fmla="*/ 1244822 w 2103393"/>
              <a:gd name="connsiteY6" fmla="*/ 1654514 h 2104860"/>
              <a:gd name="connsiteX7" fmla="*/ 1205554 w 2103393"/>
              <a:gd name="connsiteY7" fmla="*/ 1340367 h 2104860"/>
              <a:gd name="connsiteX8" fmla="*/ 1244823 w 2103393"/>
              <a:gd name="connsiteY8" fmla="*/ 897190 h 2104860"/>
              <a:gd name="connsiteX9" fmla="*/ 1076528 w 2103393"/>
              <a:gd name="connsiteY9" fmla="*/ 751335 h 2104860"/>
              <a:gd name="connsiteX10" fmla="*/ 885795 w 2103393"/>
              <a:gd name="connsiteY10" fmla="*/ 891580 h 2104860"/>
              <a:gd name="connsiteX11" fmla="*/ 919453 w 2103393"/>
              <a:gd name="connsiteY11" fmla="*/ 1329146 h 2104860"/>
              <a:gd name="connsiteX12" fmla="*/ 891405 w 2103393"/>
              <a:gd name="connsiteY12" fmla="*/ 1648905 h 2104860"/>
              <a:gd name="connsiteX13" fmla="*/ 89201 w 2103393"/>
              <a:gd name="connsiteY13" fmla="*/ 2092081 h 2104860"/>
              <a:gd name="connsiteX14" fmla="*/ 577255 w 2103393"/>
              <a:gd name="connsiteY14" fmla="*/ 515723 h 2104860"/>
              <a:gd name="connsiteX15" fmla="*/ 807257 w 2103393"/>
              <a:gd name="connsiteY15" fmla="*/ 751335 h 2104860"/>
              <a:gd name="connsiteX16" fmla="*/ 969942 w 2103393"/>
              <a:gd name="connsiteY16" fmla="*/ 639139 h 2104860"/>
              <a:gd name="connsiteX17" fmla="*/ 930675 w 2103393"/>
              <a:gd name="connsiteY17" fmla="*/ 77953 h 2104860"/>
              <a:gd name="connsiteX0" fmla="*/ 930675 w 2103393"/>
              <a:gd name="connsiteY0" fmla="*/ 71187 h 2098094"/>
              <a:gd name="connsiteX1" fmla="*/ 1190398 w 2103393"/>
              <a:gd name="connsiteY1" fmla="*/ 69514 h 2098094"/>
              <a:gd name="connsiteX2" fmla="*/ 1177505 w 2103393"/>
              <a:gd name="connsiteY2" fmla="*/ 626763 h 2098094"/>
              <a:gd name="connsiteX3" fmla="*/ 1312141 w 2103393"/>
              <a:gd name="connsiteY3" fmla="*/ 705300 h 2098094"/>
              <a:gd name="connsiteX4" fmla="*/ 1508484 w 2103393"/>
              <a:gd name="connsiteY4" fmla="*/ 508957 h 2098094"/>
              <a:gd name="connsiteX5" fmla="*/ 2058246 w 2103393"/>
              <a:gd name="connsiteY5" fmla="*/ 2057266 h 2098094"/>
              <a:gd name="connsiteX6" fmla="*/ 1244822 w 2103393"/>
              <a:gd name="connsiteY6" fmla="*/ 1647748 h 2098094"/>
              <a:gd name="connsiteX7" fmla="*/ 1205554 w 2103393"/>
              <a:gd name="connsiteY7" fmla="*/ 1333601 h 2098094"/>
              <a:gd name="connsiteX8" fmla="*/ 1244823 w 2103393"/>
              <a:gd name="connsiteY8" fmla="*/ 890424 h 2098094"/>
              <a:gd name="connsiteX9" fmla="*/ 1076528 w 2103393"/>
              <a:gd name="connsiteY9" fmla="*/ 744569 h 2098094"/>
              <a:gd name="connsiteX10" fmla="*/ 885795 w 2103393"/>
              <a:gd name="connsiteY10" fmla="*/ 884814 h 2098094"/>
              <a:gd name="connsiteX11" fmla="*/ 919453 w 2103393"/>
              <a:gd name="connsiteY11" fmla="*/ 1322380 h 2098094"/>
              <a:gd name="connsiteX12" fmla="*/ 891405 w 2103393"/>
              <a:gd name="connsiteY12" fmla="*/ 1642139 h 2098094"/>
              <a:gd name="connsiteX13" fmla="*/ 89201 w 2103393"/>
              <a:gd name="connsiteY13" fmla="*/ 2085315 h 2098094"/>
              <a:gd name="connsiteX14" fmla="*/ 577255 w 2103393"/>
              <a:gd name="connsiteY14" fmla="*/ 508957 h 2098094"/>
              <a:gd name="connsiteX15" fmla="*/ 807257 w 2103393"/>
              <a:gd name="connsiteY15" fmla="*/ 744569 h 2098094"/>
              <a:gd name="connsiteX16" fmla="*/ 969942 w 2103393"/>
              <a:gd name="connsiteY16" fmla="*/ 632373 h 2098094"/>
              <a:gd name="connsiteX17" fmla="*/ 930675 w 2103393"/>
              <a:gd name="connsiteY17" fmla="*/ 71187 h 2098094"/>
              <a:gd name="connsiteX0" fmla="*/ 930675 w 2103393"/>
              <a:gd name="connsiteY0" fmla="*/ 75207 h 2102114"/>
              <a:gd name="connsiteX1" fmla="*/ 1190398 w 2103393"/>
              <a:gd name="connsiteY1" fmla="*/ 73534 h 2102114"/>
              <a:gd name="connsiteX2" fmla="*/ 1177505 w 2103393"/>
              <a:gd name="connsiteY2" fmla="*/ 630783 h 2102114"/>
              <a:gd name="connsiteX3" fmla="*/ 1312141 w 2103393"/>
              <a:gd name="connsiteY3" fmla="*/ 709320 h 2102114"/>
              <a:gd name="connsiteX4" fmla="*/ 1508484 w 2103393"/>
              <a:gd name="connsiteY4" fmla="*/ 512977 h 2102114"/>
              <a:gd name="connsiteX5" fmla="*/ 2058246 w 2103393"/>
              <a:gd name="connsiteY5" fmla="*/ 2061286 h 2102114"/>
              <a:gd name="connsiteX6" fmla="*/ 1244822 w 2103393"/>
              <a:gd name="connsiteY6" fmla="*/ 1651768 h 2102114"/>
              <a:gd name="connsiteX7" fmla="*/ 1205554 w 2103393"/>
              <a:gd name="connsiteY7" fmla="*/ 1337621 h 2102114"/>
              <a:gd name="connsiteX8" fmla="*/ 1244823 w 2103393"/>
              <a:gd name="connsiteY8" fmla="*/ 894444 h 2102114"/>
              <a:gd name="connsiteX9" fmla="*/ 1076528 w 2103393"/>
              <a:gd name="connsiteY9" fmla="*/ 748589 h 2102114"/>
              <a:gd name="connsiteX10" fmla="*/ 885795 w 2103393"/>
              <a:gd name="connsiteY10" fmla="*/ 888834 h 2102114"/>
              <a:gd name="connsiteX11" fmla="*/ 919453 w 2103393"/>
              <a:gd name="connsiteY11" fmla="*/ 1326400 h 2102114"/>
              <a:gd name="connsiteX12" fmla="*/ 891405 w 2103393"/>
              <a:gd name="connsiteY12" fmla="*/ 1646159 h 2102114"/>
              <a:gd name="connsiteX13" fmla="*/ 89201 w 2103393"/>
              <a:gd name="connsiteY13" fmla="*/ 2089335 h 2102114"/>
              <a:gd name="connsiteX14" fmla="*/ 577255 w 2103393"/>
              <a:gd name="connsiteY14" fmla="*/ 512977 h 2102114"/>
              <a:gd name="connsiteX15" fmla="*/ 807257 w 2103393"/>
              <a:gd name="connsiteY15" fmla="*/ 748589 h 2102114"/>
              <a:gd name="connsiteX16" fmla="*/ 969942 w 2103393"/>
              <a:gd name="connsiteY16" fmla="*/ 636393 h 2102114"/>
              <a:gd name="connsiteX17" fmla="*/ 930675 w 2103393"/>
              <a:gd name="connsiteY17" fmla="*/ 75207 h 2102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03393" h="2102114">
                <a:moveTo>
                  <a:pt x="930675" y="75207"/>
                </a:moveTo>
                <a:cubicBezTo>
                  <a:pt x="914336" y="-26367"/>
                  <a:pt x="1202803" y="-23213"/>
                  <a:pt x="1190398" y="73534"/>
                </a:cubicBezTo>
                <a:lnTo>
                  <a:pt x="1177505" y="630783"/>
                </a:lnTo>
                <a:lnTo>
                  <a:pt x="1312141" y="709320"/>
                </a:lnTo>
                <a:cubicBezTo>
                  <a:pt x="1349539" y="621433"/>
                  <a:pt x="1403768" y="466228"/>
                  <a:pt x="1508484" y="512977"/>
                </a:cubicBezTo>
                <a:cubicBezTo>
                  <a:pt x="1961009" y="692492"/>
                  <a:pt x="2211581" y="1696648"/>
                  <a:pt x="2058246" y="2061286"/>
                </a:cubicBezTo>
                <a:cubicBezTo>
                  <a:pt x="1912391" y="2233320"/>
                  <a:pt x="1542142" y="1816322"/>
                  <a:pt x="1244822" y="1651768"/>
                </a:cubicBezTo>
                <a:cubicBezTo>
                  <a:pt x="1113927" y="1590061"/>
                  <a:pt x="1184984" y="1466646"/>
                  <a:pt x="1205554" y="1337621"/>
                </a:cubicBezTo>
                <a:cubicBezTo>
                  <a:pt x="1233603" y="1238514"/>
                  <a:pt x="1127017" y="1161846"/>
                  <a:pt x="1244823" y="894444"/>
                </a:cubicBezTo>
                <a:cubicBezTo>
                  <a:pt x="1188725" y="845826"/>
                  <a:pt x="1155065" y="802817"/>
                  <a:pt x="1076528" y="748589"/>
                </a:cubicBezTo>
                <a:cubicBezTo>
                  <a:pt x="973682" y="789728"/>
                  <a:pt x="949373" y="842086"/>
                  <a:pt x="885795" y="888834"/>
                </a:cubicBezTo>
                <a:cubicBezTo>
                  <a:pt x="951243" y="1053389"/>
                  <a:pt x="898883" y="1240382"/>
                  <a:pt x="919453" y="1326400"/>
                </a:cubicBezTo>
                <a:cubicBezTo>
                  <a:pt x="930673" y="1432986"/>
                  <a:pt x="1003602" y="1595671"/>
                  <a:pt x="891405" y="1646159"/>
                </a:cubicBezTo>
                <a:cubicBezTo>
                  <a:pt x="685711" y="1737785"/>
                  <a:pt x="311722" y="2121123"/>
                  <a:pt x="89201" y="2089335"/>
                </a:cubicBezTo>
                <a:cubicBezTo>
                  <a:pt x="-118362" y="2035107"/>
                  <a:pt x="33103" y="774768"/>
                  <a:pt x="577255" y="512977"/>
                </a:cubicBezTo>
                <a:cubicBezTo>
                  <a:pt x="704411" y="464359"/>
                  <a:pt x="736199" y="673791"/>
                  <a:pt x="807257" y="748589"/>
                </a:cubicBezTo>
                <a:lnTo>
                  <a:pt x="969942" y="636393"/>
                </a:lnTo>
                <a:cubicBezTo>
                  <a:pt x="968072" y="483058"/>
                  <a:pt x="947112" y="235825"/>
                  <a:pt x="930675" y="7520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5" name="Freeform 48">
            <a:extLst>
              <a:ext uri="{FF2B5EF4-FFF2-40B4-BE49-F238E27FC236}">
                <a16:creationId xmlns:a16="http://schemas.microsoft.com/office/drawing/2014/main" id="{67772B45-BD3F-44C4-8C3C-0A45A7F5D7AA}"/>
              </a:ext>
            </a:extLst>
          </p:cNvPr>
          <p:cNvSpPr>
            <a:spLocks noChangeAspect="1"/>
          </p:cNvSpPr>
          <p:nvPr/>
        </p:nvSpPr>
        <p:spPr>
          <a:xfrm>
            <a:off x="5278002" y="1454850"/>
            <a:ext cx="529812" cy="441236"/>
          </a:xfrm>
          <a:custGeom>
            <a:avLst/>
            <a:gdLst/>
            <a:ahLst/>
            <a:cxnLst/>
            <a:rect l="l" t="t" r="r" b="b"/>
            <a:pathLst>
              <a:path w="3240001" h="2698329">
                <a:moveTo>
                  <a:pt x="2548075" y="5025"/>
                </a:moveTo>
                <a:cubicBezTo>
                  <a:pt x="2888705" y="21427"/>
                  <a:pt x="3205543" y="144443"/>
                  <a:pt x="3236875" y="324866"/>
                </a:cubicBezTo>
                <a:cubicBezTo>
                  <a:pt x="3272384" y="584869"/>
                  <a:pt x="3000845" y="793843"/>
                  <a:pt x="2654112" y="922630"/>
                </a:cubicBezTo>
                <a:cubicBezTo>
                  <a:pt x="2512076" y="1002818"/>
                  <a:pt x="2288579" y="1396468"/>
                  <a:pt x="2077615" y="1155904"/>
                </a:cubicBezTo>
                <a:cubicBezTo>
                  <a:pt x="1902159" y="985808"/>
                  <a:pt x="1914692" y="662627"/>
                  <a:pt x="1946024" y="426923"/>
                </a:cubicBezTo>
                <a:cubicBezTo>
                  <a:pt x="1958557" y="234957"/>
                  <a:pt x="1977355" y="79442"/>
                  <a:pt x="2209208" y="25983"/>
                </a:cubicBezTo>
                <a:cubicBezTo>
                  <a:pt x="2318345" y="5936"/>
                  <a:pt x="2434532" y="-443"/>
                  <a:pt x="2548075" y="5025"/>
                </a:cubicBezTo>
                <a:close/>
                <a:moveTo>
                  <a:pt x="1184195" y="86"/>
                </a:moveTo>
                <a:cubicBezTo>
                  <a:pt x="1412849" y="2955"/>
                  <a:pt x="1621488" y="77771"/>
                  <a:pt x="1732975" y="244677"/>
                </a:cubicBezTo>
                <a:cubicBezTo>
                  <a:pt x="1866656" y="436642"/>
                  <a:pt x="1793548" y="672347"/>
                  <a:pt x="1801904" y="871602"/>
                </a:cubicBezTo>
                <a:cubicBezTo>
                  <a:pt x="1820702" y="1041698"/>
                  <a:pt x="1996160" y="1255532"/>
                  <a:pt x="1889631" y="1396469"/>
                </a:cubicBezTo>
                <a:cubicBezTo>
                  <a:pt x="1714174" y="1644320"/>
                  <a:pt x="1482324" y="1717219"/>
                  <a:pt x="1300601" y="1906754"/>
                </a:cubicBezTo>
                <a:cubicBezTo>
                  <a:pt x="1068750" y="2152178"/>
                  <a:pt x="736639" y="2754803"/>
                  <a:pt x="442124" y="2694054"/>
                </a:cubicBezTo>
                <a:cubicBezTo>
                  <a:pt x="189385" y="2609005"/>
                  <a:pt x="149697" y="2276103"/>
                  <a:pt x="78680" y="2016101"/>
                </a:cubicBezTo>
                <a:cubicBezTo>
                  <a:pt x="-50823" y="1442635"/>
                  <a:pt x="-61268" y="759824"/>
                  <a:pt x="366928" y="302996"/>
                </a:cubicBezTo>
                <a:cubicBezTo>
                  <a:pt x="563141" y="111638"/>
                  <a:pt x="890211" y="-3604"/>
                  <a:pt x="1184195" y="8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6" name="Freeform 49">
            <a:extLst>
              <a:ext uri="{FF2B5EF4-FFF2-40B4-BE49-F238E27FC236}">
                <a16:creationId xmlns:a16="http://schemas.microsoft.com/office/drawing/2014/main" id="{7993CC28-260D-4BB5-BA6E-195B880D9905}"/>
              </a:ext>
            </a:extLst>
          </p:cNvPr>
          <p:cNvSpPr>
            <a:spLocks noChangeAspect="1"/>
          </p:cNvSpPr>
          <p:nvPr/>
        </p:nvSpPr>
        <p:spPr>
          <a:xfrm>
            <a:off x="6995432" y="1440016"/>
            <a:ext cx="470907" cy="470907"/>
          </a:xfrm>
          <a:custGeom>
            <a:avLst/>
            <a:gdLst>
              <a:gd name="connsiteX0" fmla="*/ 1054645 w 3259303"/>
              <a:gd name="connsiteY0" fmla="*/ 0 h 3248084"/>
              <a:gd name="connsiteX1" fmla="*/ 1469772 w 3259303"/>
              <a:gd name="connsiteY1" fmla="*/ 28049 h 3248084"/>
              <a:gd name="connsiteX2" fmla="*/ 1682945 w 3259303"/>
              <a:gd name="connsiteY2" fmla="*/ 740496 h 3248084"/>
              <a:gd name="connsiteX3" fmla="*/ 2417830 w 3259303"/>
              <a:gd name="connsiteY3" fmla="*/ 566592 h 3248084"/>
              <a:gd name="connsiteX4" fmla="*/ 3259303 w 3259303"/>
              <a:gd name="connsiteY4" fmla="*/ 1834410 h 3248084"/>
              <a:gd name="connsiteX5" fmla="*/ 2311244 w 3259303"/>
              <a:gd name="connsiteY5" fmla="*/ 3113448 h 3248084"/>
              <a:gd name="connsiteX6" fmla="*/ 622689 w 3259303"/>
              <a:gd name="connsiteY6" fmla="*/ 2670273 h 3248084"/>
              <a:gd name="connsiteX7" fmla="*/ 398297 w 3259303"/>
              <a:gd name="connsiteY7" fmla="*/ 3248084 h 3248084"/>
              <a:gd name="connsiteX8" fmla="*/ 0 w 3259303"/>
              <a:gd name="connsiteY8" fmla="*/ 3242474 h 3248084"/>
              <a:gd name="connsiteX9" fmla="*/ 218783 w 3259303"/>
              <a:gd name="connsiteY9" fmla="*/ 2333684 h 3248084"/>
              <a:gd name="connsiteX10" fmla="*/ 1593187 w 3259303"/>
              <a:gd name="connsiteY10" fmla="*/ 1997095 h 3248084"/>
              <a:gd name="connsiteX11" fmla="*/ 1250989 w 3259303"/>
              <a:gd name="connsiteY11" fmla="*/ 964889 h 3248084"/>
              <a:gd name="connsiteX12" fmla="*/ 1054645 w 3259303"/>
              <a:gd name="connsiteY12" fmla="*/ 0 h 3248084"/>
              <a:gd name="connsiteX0" fmla="*/ 1054645 w 3259303"/>
              <a:gd name="connsiteY0" fmla="*/ 0 h 3225645"/>
              <a:gd name="connsiteX1" fmla="*/ 1469772 w 3259303"/>
              <a:gd name="connsiteY1" fmla="*/ 5610 h 3225645"/>
              <a:gd name="connsiteX2" fmla="*/ 1682945 w 3259303"/>
              <a:gd name="connsiteY2" fmla="*/ 718057 h 3225645"/>
              <a:gd name="connsiteX3" fmla="*/ 2417830 w 3259303"/>
              <a:gd name="connsiteY3" fmla="*/ 544153 h 3225645"/>
              <a:gd name="connsiteX4" fmla="*/ 3259303 w 3259303"/>
              <a:gd name="connsiteY4" fmla="*/ 1811971 h 3225645"/>
              <a:gd name="connsiteX5" fmla="*/ 2311244 w 3259303"/>
              <a:gd name="connsiteY5" fmla="*/ 3091009 h 3225645"/>
              <a:gd name="connsiteX6" fmla="*/ 622689 w 3259303"/>
              <a:gd name="connsiteY6" fmla="*/ 2647834 h 3225645"/>
              <a:gd name="connsiteX7" fmla="*/ 398297 w 3259303"/>
              <a:gd name="connsiteY7" fmla="*/ 3225645 h 3225645"/>
              <a:gd name="connsiteX8" fmla="*/ 0 w 3259303"/>
              <a:gd name="connsiteY8" fmla="*/ 3220035 h 3225645"/>
              <a:gd name="connsiteX9" fmla="*/ 218783 w 3259303"/>
              <a:gd name="connsiteY9" fmla="*/ 2311245 h 3225645"/>
              <a:gd name="connsiteX10" fmla="*/ 1593187 w 3259303"/>
              <a:gd name="connsiteY10" fmla="*/ 1974656 h 3225645"/>
              <a:gd name="connsiteX11" fmla="*/ 1250989 w 3259303"/>
              <a:gd name="connsiteY11" fmla="*/ 942450 h 3225645"/>
              <a:gd name="connsiteX12" fmla="*/ 1054645 w 3259303"/>
              <a:gd name="connsiteY12" fmla="*/ 0 h 3225645"/>
              <a:gd name="connsiteX0" fmla="*/ 1054645 w 3259303"/>
              <a:gd name="connsiteY0" fmla="*/ 0 h 3242475"/>
              <a:gd name="connsiteX1" fmla="*/ 1469772 w 3259303"/>
              <a:gd name="connsiteY1" fmla="*/ 22440 h 3242475"/>
              <a:gd name="connsiteX2" fmla="*/ 1682945 w 3259303"/>
              <a:gd name="connsiteY2" fmla="*/ 734887 h 3242475"/>
              <a:gd name="connsiteX3" fmla="*/ 2417830 w 3259303"/>
              <a:gd name="connsiteY3" fmla="*/ 560983 h 3242475"/>
              <a:gd name="connsiteX4" fmla="*/ 3259303 w 3259303"/>
              <a:gd name="connsiteY4" fmla="*/ 1828801 h 3242475"/>
              <a:gd name="connsiteX5" fmla="*/ 2311244 w 3259303"/>
              <a:gd name="connsiteY5" fmla="*/ 3107839 h 3242475"/>
              <a:gd name="connsiteX6" fmla="*/ 622689 w 3259303"/>
              <a:gd name="connsiteY6" fmla="*/ 2664664 h 3242475"/>
              <a:gd name="connsiteX7" fmla="*/ 398297 w 3259303"/>
              <a:gd name="connsiteY7" fmla="*/ 3242475 h 3242475"/>
              <a:gd name="connsiteX8" fmla="*/ 0 w 3259303"/>
              <a:gd name="connsiteY8" fmla="*/ 3236865 h 3242475"/>
              <a:gd name="connsiteX9" fmla="*/ 218783 w 3259303"/>
              <a:gd name="connsiteY9" fmla="*/ 2328075 h 3242475"/>
              <a:gd name="connsiteX10" fmla="*/ 1593187 w 3259303"/>
              <a:gd name="connsiteY10" fmla="*/ 1991486 h 3242475"/>
              <a:gd name="connsiteX11" fmla="*/ 1250989 w 3259303"/>
              <a:gd name="connsiteY11" fmla="*/ 959280 h 3242475"/>
              <a:gd name="connsiteX12" fmla="*/ 1054645 w 3259303"/>
              <a:gd name="connsiteY12" fmla="*/ 0 h 3242475"/>
              <a:gd name="connsiteX0" fmla="*/ 1054645 w 3259303"/>
              <a:gd name="connsiteY0" fmla="*/ 0 h 3242475"/>
              <a:gd name="connsiteX1" fmla="*/ 1464162 w 3259303"/>
              <a:gd name="connsiteY1" fmla="*/ 1 h 3242475"/>
              <a:gd name="connsiteX2" fmla="*/ 1682945 w 3259303"/>
              <a:gd name="connsiteY2" fmla="*/ 734887 h 3242475"/>
              <a:gd name="connsiteX3" fmla="*/ 2417830 w 3259303"/>
              <a:gd name="connsiteY3" fmla="*/ 560983 h 3242475"/>
              <a:gd name="connsiteX4" fmla="*/ 3259303 w 3259303"/>
              <a:gd name="connsiteY4" fmla="*/ 1828801 h 3242475"/>
              <a:gd name="connsiteX5" fmla="*/ 2311244 w 3259303"/>
              <a:gd name="connsiteY5" fmla="*/ 3107839 h 3242475"/>
              <a:gd name="connsiteX6" fmla="*/ 622689 w 3259303"/>
              <a:gd name="connsiteY6" fmla="*/ 2664664 h 3242475"/>
              <a:gd name="connsiteX7" fmla="*/ 398297 w 3259303"/>
              <a:gd name="connsiteY7" fmla="*/ 3242475 h 3242475"/>
              <a:gd name="connsiteX8" fmla="*/ 0 w 3259303"/>
              <a:gd name="connsiteY8" fmla="*/ 3236865 h 3242475"/>
              <a:gd name="connsiteX9" fmla="*/ 218783 w 3259303"/>
              <a:gd name="connsiteY9" fmla="*/ 2328075 h 3242475"/>
              <a:gd name="connsiteX10" fmla="*/ 1593187 w 3259303"/>
              <a:gd name="connsiteY10" fmla="*/ 1991486 h 3242475"/>
              <a:gd name="connsiteX11" fmla="*/ 1250989 w 3259303"/>
              <a:gd name="connsiteY11" fmla="*/ 959280 h 3242475"/>
              <a:gd name="connsiteX12" fmla="*/ 1054645 w 3259303"/>
              <a:gd name="connsiteY12" fmla="*/ 0 h 3242475"/>
              <a:gd name="connsiteX0" fmla="*/ 1065864 w 3259303"/>
              <a:gd name="connsiteY0" fmla="*/ 5609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5609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37566 w 3259303"/>
              <a:gd name="connsiteY9" fmla="*/ 2260757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37566 w 3259303"/>
              <a:gd name="connsiteY9" fmla="*/ 2260757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76358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76358 w 3259303"/>
              <a:gd name="connsiteY10" fmla="*/ 1991485 h 3242474"/>
              <a:gd name="connsiteX11" fmla="*/ 1250989 w 3259303"/>
              <a:gd name="connsiteY11" fmla="*/ 959279 h 3242474"/>
              <a:gd name="connsiteX12" fmla="*/ 1065864 w 3259303"/>
              <a:gd name="connsiteY12" fmla="*/ 16828 h 3242474"/>
              <a:gd name="connsiteX0" fmla="*/ 1004156 w 3197595"/>
              <a:gd name="connsiteY0" fmla="*/ 16828 h 3242474"/>
              <a:gd name="connsiteX1" fmla="*/ 1402454 w 3197595"/>
              <a:gd name="connsiteY1" fmla="*/ 0 h 3242474"/>
              <a:gd name="connsiteX2" fmla="*/ 1621237 w 3197595"/>
              <a:gd name="connsiteY2" fmla="*/ 734886 h 3242474"/>
              <a:gd name="connsiteX3" fmla="*/ 2356122 w 3197595"/>
              <a:gd name="connsiteY3" fmla="*/ 560982 h 3242474"/>
              <a:gd name="connsiteX4" fmla="*/ 3197595 w 3197595"/>
              <a:gd name="connsiteY4" fmla="*/ 1828800 h 3242474"/>
              <a:gd name="connsiteX5" fmla="*/ 2249536 w 3197595"/>
              <a:gd name="connsiteY5" fmla="*/ 3107838 h 3242474"/>
              <a:gd name="connsiteX6" fmla="*/ 560981 w 3197595"/>
              <a:gd name="connsiteY6" fmla="*/ 2664663 h 3242474"/>
              <a:gd name="connsiteX7" fmla="*/ 336589 w 3197595"/>
              <a:gd name="connsiteY7" fmla="*/ 3242474 h 3242474"/>
              <a:gd name="connsiteX8" fmla="*/ 0 w 3197595"/>
              <a:gd name="connsiteY8" fmla="*/ 3236864 h 3242474"/>
              <a:gd name="connsiteX9" fmla="*/ 387077 w 3197595"/>
              <a:gd name="connsiteY9" fmla="*/ 2232708 h 3242474"/>
              <a:gd name="connsiteX10" fmla="*/ 1514650 w 3197595"/>
              <a:gd name="connsiteY10" fmla="*/ 1991485 h 3242474"/>
              <a:gd name="connsiteX11" fmla="*/ 1189281 w 3197595"/>
              <a:gd name="connsiteY11" fmla="*/ 959279 h 3242474"/>
              <a:gd name="connsiteX12" fmla="*/ 1004156 w 3197595"/>
              <a:gd name="connsiteY12" fmla="*/ 16828 h 3242474"/>
              <a:gd name="connsiteX0" fmla="*/ 1011476 w 3204915"/>
              <a:gd name="connsiteY0" fmla="*/ 16828 h 3242474"/>
              <a:gd name="connsiteX1" fmla="*/ 1409774 w 3204915"/>
              <a:gd name="connsiteY1" fmla="*/ 0 h 3242474"/>
              <a:gd name="connsiteX2" fmla="*/ 1628557 w 3204915"/>
              <a:gd name="connsiteY2" fmla="*/ 734886 h 3242474"/>
              <a:gd name="connsiteX3" fmla="*/ 2363442 w 3204915"/>
              <a:gd name="connsiteY3" fmla="*/ 560982 h 3242474"/>
              <a:gd name="connsiteX4" fmla="*/ 3204915 w 3204915"/>
              <a:gd name="connsiteY4" fmla="*/ 1828800 h 3242474"/>
              <a:gd name="connsiteX5" fmla="*/ 2256856 w 3204915"/>
              <a:gd name="connsiteY5" fmla="*/ 3107838 h 3242474"/>
              <a:gd name="connsiteX6" fmla="*/ 568301 w 3204915"/>
              <a:gd name="connsiteY6" fmla="*/ 2664663 h 3242474"/>
              <a:gd name="connsiteX7" fmla="*/ 343909 w 3204915"/>
              <a:gd name="connsiteY7" fmla="*/ 3242474 h 3242474"/>
              <a:gd name="connsiteX8" fmla="*/ 7320 w 3204915"/>
              <a:gd name="connsiteY8" fmla="*/ 3236864 h 3242474"/>
              <a:gd name="connsiteX9" fmla="*/ 394397 w 3204915"/>
              <a:gd name="connsiteY9" fmla="*/ 2232708 h 3242474"/>
              <a:gd name="connsiteX10" fmla="*/ 1521970 w 3204915"/>
              <a:gd name="connsiteY10" fmla="*/ 1991485 h 3242474"/>
              <a:gd name="connsiteX11" fmla="*/ 1196601 w 3204915"/>
              <a:gd name="connsiteY11" fmla="*/ 959279 h 3242474"/>
              <a:gd name="connsiteX12" fmla="*/ 1011476 w 3204915"/>
              <a:gd name="connsiteY12" fmla="*/ 16828 h 3242474"/>
              <a:gd name="connsiteX0" fmla="*/ 1007292 w 3200731"/>
              <a:gd name="connsiteY0" fmla="*/ 16828 h 3242474"/>
              <a:gd name="connsiteX1" fmla="*/ 1405590 w 3200731"/>
              <a:gd name="connsiteY1" fmla="*/ 0 h 3242474"/>
              <a:gd name="connsiteX2" fmla="*/ 1624373 w 3200731"/>
              <a:gd name="connsiteY2" fmla="*/ 734886 h 3242474"/>
              <a:gd name="connsiteX3" fmla="*/ 2359258 w 3200731"/>
              <a:gd name="connsiteY3" fmla="*/ 560982 h 3242474"/>
              <a:gd name="connsiteX4" fmla="*/ 3200731 w 3200731"/>
              <a:gd name="connsiteY4" fmla="*/ 1828800 h 3242474"/>
              <a:gd name="connsiteX5" fmla="*/ 2252672 w 3200731"/>
              <a:gd name="connsiteY5" fmla="*/ 3107838 h 3242474"/>
              <a:gd name="connsiteX6" fmla="*/ 564117 w 3200731"/>
              <a:gd name="connsiteY6" fmla="*/ 2664663 h 3242474"/>
              <a:gd name="connsiteX7" fmla="*/ 339725 w 3200731"/>
              <a:gd name="connsiteY7" fmla="*/ 3242474 h 3242474"/>
              <a:gd name="connsiteX8" fmla="*/ 3136 w 3200731"/>
              <a:gd name="connsiteY8" fmla="*/ 3236864 h 3242474"/>
              <a:gd name="connsiteX9" fmla="*/ 390213 w 3200731"/>
              <a:gd name="connsiteY9" fmla="*/ 2232708 h 3242474"/>
              <a:gd name="connsiteX10" fmla="*/ 1517786 w 3200731"/>
              <a:gd name="connsiteY10" fmla="*/ 1991485 h 3242474"/>
              <a:gd name="connsiteX11" fmla="*/ 1192417 w 3200731"/>
              <a:gd name="connsiteY11" fmla="*/ 959279 h 3242474"/>
              <a:gd name="connsiteX12" fmla="*/ 1007292 w 3200731"/>
              <a:gd name="connsiteY12" fmla="*/ 16828 h 3242474"/>
              <a:gd name="connsiteX0" fmla="*/ 1051443 w 3244882"/>
              <a:gd name="connsiteY0" fmla="*/ 16828 h 3242474"/>
              <a:gd name="connsiteX1" fmla="*/ 1449741 w 3244882"/>
              <a:gd name="connsiteY1" fmla="*/ 0 h 3242474"/>
              <a:gd name="connsiteX2" fmla="*/ 1668524 w 3244882"/>
              <a:gd name="connsiteY2" fmla="*/ 734886 h 3242474"/>
              <a:gd name="connsiteX3" fmla="*/ 2403409 w 3244882"/>
              <a:gd name="connsiteY3" fmla="*/ 560982 h 3242474"/>
              <a:gd name="connsiteX4" fmla="*/ 3244882 w 3244882"/>
              <a:gd name="connsiteY4" fmla="*/ 1828800 h 3242474"/>
              <a:gd name="connsiteX5" fmla="*/ 2296823 w 3244882"/>
              <a:gd name="connsiteY5" fmla="*/ 3107838 h 3242474"/>
              <a:gd name="connsiteX6" fmla="*/ 608268 w 3244882"/>
              <a:gd name="connsiteY6" fmla="*/ 2664663 h 3242474"/>
              <a:gd name="connsiteX7" fmla="*/ 383876 w 3244882"/>
              <a:gd name="connsiteY7" fmla="*/ 3242474 h 3242474"/>
              <a:gd name="connsiteX8" fmla="*/ 2408 w 3244882"/>
              <a:gd name="connsiteY8" fmla="*/ 3236864 h 3242474"/>
              <a:gd name="connsiteX9" fmla="*/ 434364 w 3244882"/>
              <a:gd name="connsiteY9" fmla="*/ 2232708 h 3242474"/>
              <a:gd name="connsiteX10" fmla="*/ 1561937 w 3244882"/>
              <a:gd name="connsiteY10" fmla="*/ 1991485 h 3242474"/>
              <a:gd name="connsiteX11" fmla="*/ 1236568 w 3244882"/>
              <a:gd name="connsiteY11" fmla="*/ 959279 h 3242474"/>
              <a:gd name="connsiteX12" fmla="*/ 1051443 w 3244882"/>
              <a:gd name="connsiteY12" fmla="*/ 16828 h 3242474"/>
              <a:gd name="connsiteX0" fmla="*/ 1049313 w 3242752"/>
              <a:gd name="connsiteY0" fmla="*/ 16828 h 3242474"/>
              <a:gd name="connsiteX1" fmla="*/ 1447611 w 3242752"/>
              <a:gd name="connsiteY1" fmla="*/ 0 h 3242474"/>
              <a:gd name="connsiteX2" fmla="*/ 1666394 w 3242752"/>
              <a:gd name="connsiteY2" fmla="*/ 734886 h 3242474"/>
              <a:gd name="connsiteX3" fmla="*/ 2401279 w 3242752"/>
              <a:gd name="connsiteY3" fmla="*/ 560982 h 3242474"/>
              <a:gd name="connsiteX4" fmla="*/ 3242752 w 3242752"/>
              <a:gd name="connsiteY4" fmla="*/ 1828800 h 3242474"/>
              <a:gd name="connsiteX5" fmla="*/ 2294693 w 3242752"/>
              <a:gd name="connsiteY5" fmla="*/ 3107838 h 3242474"/>
              <a:gd name="connsiteX6" fmla="*/ 606138 w 3242752"/>
              <a:gd name="connsiteY6" fmla="*/ 2664663 h 3242474"/>
              <a:gd name="connsiteX7" fmla="*/ 381746 w 3242752"/>
              <a:gd name="connsiteY7" fmla="*/ 3242474 h 3242474"/>
              <a:gd name="connsiteX8" fmla="*/ 278 w 3242752"/>
              <a:gd name="connsiteY8" fmla="*/ 3236864 h 3242474"/>
              <a:gd name="connsiteX9" fmla="*/ 432234 w 3242752"/>
              <a:gd name="connsiteY9" fmla="*/ 2232708 h 3242474"/>
              <a:gd name="connsiteX10" fmla="*/ 1559807 w 3242752"/>
              <a:gd name="connsiteY10" fmla="*/ 1991485 h 3242474"/>
              <a:gd name="connsiteX11" fmla="*/ 1234438 w 3242752"/>
              <a:gd name="connsiteY11" fmla="*/ 959279 h 3242474"/>
              <a:gd name="connsiteX12" fmla="*/ 1049313 w 3242752"/>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294415 w 3242474"/>
              <a:gd name="connsiteY5" fmla="*/ 3107838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294415 w 3242474"/>
              <a:gd name="connsiteY5" fmla="*/ 3107838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294415 w 3242474"/>
              <a:gd name="connsiteY5" fmla="*/ 3107838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294415 w 3242474"/>
              <a:gd name="connsiteY5" fmla="*/ 3107838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300025 w 3242474"/>
              <a:gd name="connsiteY5" fmla="*/ 3046130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300025 w 3242474"/>
              <a:gd name="connsiteY5" fmla="*/ 3046130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300025 w 3242474"/>
              <a:gd name="connsiteY5" fmla="*/ 3046130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300025 w 3242474"/>
              <a:gd name="connsiteY5" fmla="*/ 3046130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186376"/>
              <a:gd name="connsiteY0" fmla="*/ 16828 h 3242474"/>
              <a:gd name="connsiteX1" fmla="*/ 1447333 w 3186376"/>
              <a:gd name="connsiteY1" fmla="*/ 0 h 3242474"/>
              <a:gd name="connsiteX2" fmla="*/ 1666116 w 3186376"/>
              <a:gd name="connsiteY2" fmla="*/ 734886 h 3242474"/>
              <a:gd name="connsiteX3" fmla="*/ 2401001 w 3186376"/>
              <a:gd name="connsiteY3" fmla="*/ 560982 h 3242474"/>
              <a:gd name="connsiteX4" fmla="*/ 3186376 w 3186376"/>
              <a:gd name="connsiteY4" fmla="*/ 1828800 h 3242474"/>
              <a:gd name="connsiteX5" fmla="*/ 2300025 w 3186376"/>
              <a:gd name="connsiteY5" fmla="*/ 3046130 h 3242474"/>
              <a:gd name="connsiteX6" fmla="*/ 605860 w 3186376"/>
              <a:gd name="connsiteY6" fmla="*/ 2664663 h 3242474"/>
              <a:gd name="connsiteX7" fmla="*/ 381468 w 3186376"/>
              <a:gd name="connsiteY7" fmla="*/ 3242474 h 3242474"/>
              <a:gd name="connsiteX8" fmla="*/ 0 w 3186376"/>
              <a:gd name="connsiteY8" fmla="*/ 3236864 h 3242474"/>
              <a:gd name="connsiteX9" fmla="*/ 431956 w 3186376"/>
              <a:gd name="connsiteY9" fmla="*/ 2232708 h 3242474"/>
              <a:gd name="connsiteX10" fmla="*/ 1559529 w 3186376"/>
              <a:gd name="connsiteY10" fmla="*/ 1991485 h 3242474"/>
              <a:gd name="connsiteX11" fmla="*/ 1234160 w 3186376"/>
              <a:gd name="connsiteY11" fmla="*/ 959279 h 3242474"/>
              <a:gd name="connsiteX12" fmla="*/ 1049035 w 3186376"/>
              <a:gd name="connsiteY12" fmla="*/ 16828 h 3242474"/>
              <a:gd name="connsiteX0" fmla="*/ 1049035 w 3186376"/>
              <a:gd name="connsiteY0" fmla="*/ 16828 h 3242474"/>
              <a:gd name="connsiteX1" fmla="*/ 1447333 w 3186376"/>
              <a:gd name="connsiteY1" fmla="*/ 0 h 3242474"/>
              <a:gd name="connsiteX2" fmla="*/ 1666116 w 3186376"/>
              <a:gd name="connsiteY2" fmla="*/ 734886 h 3242474"/>
              <a:gd name="connsiteX3" fmla="*/ 2401001 w 3186376"/>
              <a:gd name="connsiteY3" fmla="*/ 560982 h 3242474"/>
              <a:gd name="connsiteX4" fmla="*/ 3186376 w 3186376"/>
              <a:gd name="connsiteY4" fmla="*/ 1828800 h 3242474"/>
              <a:gd name="connsiteX5" fmla="*/ 2300025 w 3186376"/>
              <a:gd name="connsiteY5" fmla="*/ 3046130 h 3242474"/>
              <a:gd name="connsiteX6" fmla="*/ 605860 w 3186376"/>
              <a:gd name="connsiteY6" fmla="*/ 2664663 h 3242474"/>
              <a:gd name="connsiteX7" fmla="*/ 381468 w 3186376"/>
              <a:gd name="connsiteY7" fmla="*/ 3242474 h 3242474"/>
              <a:gd name="connsiteX8" fmla="*/ 0 w 3186376"/>
              <a:gd name="connsiteY8" fmla="*/ 3236864 h 3242474"/>
              <a:gd name="connsiteX9" fmla="*/ 431956 w 3186376"/>
              <a:gd name="connsiteY9" fmla="*/ 2232708 h 3242474"/>
              <a:gd name="connsiteX10" fmla="*/ 1559529 w 3186376"/>
              <a:gd name="connsiteY10" fmla="*/ 1991485 h 3242474"/>
              <a:gd name="connsiteX11" fmla="*/ 1234160 w 3186376"/>
              <a:gd name="connsiteY11" fmla="*/ 959279 h 3242474"/>
              <a:gd name="connsiteX12" fmla="*/ 1049035 w 3186376"/>
              <a:gd name="connsiteY12" fmla="*/ 16828 h 3242474"/>
              <a:gd name="connsiteX0" fmla="*/ 1049035 w 3186376"/>
              <a:gd name="connsiteY0" fmla="*/ 16828 h 3242474"/>
              <a:gd name="connsiteX1" fmla="*/ 1447333 w 3186376"/>
              <a:gd name="connsiteY1" fmla="*/ 0 h 3242474"/>
              <a:gd name="connsiteX2" fmla="*/ 1666116 w 3186376"/>
              <a:gd name="connsiteY2" fmla="*/ 734886 h 3242474"/>
              <a:gd name="connsiteX3" fmla="*/ 2401001 w 3186376"/>
              <a:gd name="connsiteY3" fmla="*/ 560982 h 3242474"/>
              <a:gd name="connsiteX4" fmla="*/ 3186376 w 3186376"/>
              <a:gd name="connsiteY4" fmla="*/ 1828800 h 3242474"/>
              <a:gd name="connsiteX5" fmla="*/ 2300025 w 3186376"/>
              <a:gd name="connsiteY5" fmla="*/ 3046130 h 3242474"/>
              <a:gd name="connsiteX6" fmla="*/ 605860 w 3186376"/>
              <a:gd name="connsiteY6" fmla="*/ 2664663 h 3242474"/>
              <a:gd name="connsiteX7" fmla="*/ 381468 w 3186376"/>
              <a:gd name="connsiteY7" fmla="*/ 3242474 h 3242474"/>
              <a:gd name="connsiteX8" fmla="*/ 0 w 3186376"/>
              <a:gd name="connsiteY8" fmla="*/ 3236864 h 3242474"/>
              <a:gd name="connsiteX9" fmla="*/ 431956 w 3186376"/>
              <a:gd name="connsiteY9" fmla="*/ 2232708 h 3242474"/>
              <a:gd name="connsiteX10" fmla="*/ 1559529 w 3186376"/>
              <a:gd name="connsiteY10" fmla="*/ 1991485 h 3242474"/>
              <a:gd name="connsiteX11" fmla="*/ 1234160 w 3186376"/>
              <a:gd name="connsiteY11" fmla="*/ 959279 h 3242474"/>
              <a:gd name="connsiteX12" fmla="*/ 1049035 w 3186376"/>
              <a:gd name="connsiteY12" fmla="*/ 16828 h 3242474"/>
              <a:gd name="connsiteX0" fmla="*/ 1049035 w 3203206"/>
              <a:gd name="connsiteY0" fmla="*/ 16828 h 3242474"/>
              <a:gd name="connsiteX1" fmla="*/ 1447333 w 3203206"/>
              <a:gd name="connsiteY1" fmla="*/ 0 h 3242474"/>
              <a:gd name="connsiteX2" fmla="*/ 1666116 w 3203206"/>
              <a:gd name="connsiteY2" fmla="*/ 734886 h 3242474"/>
              <a:gd name="connsiteX3" fmla="*/ 2401001 w 3203206"/>
              <a:gd name="connsiteY3" fmla="*/ 560982 h 3242474"/>
              <a:gd name="connsiteX4" fmla="*/ 3203206 w 3203206"/>
              <a:gd name="connsiteY4" fmla="*/ 1823190 h 3242474"/>
              <a:gd name="connsiteX5" fmla="*/ 2300025 w 3203206"/>
              <a:gd name="connsiteY5" fmla="*/ 3046130 h 3242474"/>
              <a:gd name="connsiteX6" fmla="*/ 605860 w 3203206"/>
              <a:gd name="connsiteY6" fmla="*/ 2664663 h 3242474"/>
              <a:gd name="connsiteX7" fmla="*/ 381468 w 3203206"/>
              <a:gd name="connsiteY7" fmla="*/ 3242474 h 3242474"/>
              <a:gd name="connsiteX8" fmla="*/ 0 w 3203206"/>
              <a:gd name="connsiteY8" fmla="*/ 3236864 h 3242474"/>
              <a:gd name="connsiteX9" fmla="*/ 431956 w 3203206"/>
              <a:gd name="connsiteY9" fmla="*/ 2232708 h 3242474"/>
              <a:gd name="connsiteX10" fmla="*/ 1559529 w 3203206"/>
              <a:gd name="connsiteY10" fmla="*/ 1991485 h 3242474"/>
              <a:gd name="connsiteX11" fmla="*/ 1234160 w 3203206"/>
              <a:gd name="connsiteY11" fmla="*/ 959279 h 3242474"/>
              <a:gd name="connsiteX12" fmla="*/ 1049035 w 3203206"/>
              <a:gd name="connsiteY12" fmla="*/ 16828 h 3242474"/>
              <a:gd name="connsiteX0" fmla="*/ 1049035 w 3203206"/>
              <a:gd name="connsiteY0" fmla="*/ 16828 h 3242474"/>
              <a:gd name="connsiteX1" fmla="*/ 1447333 w 3203206"/>
              <a:gd name="connsiteY1" fmla="*/ 0 h 3242474"/>
              <a:gd name="connsiteX2" fmla="*/ 1666116 w 3203206"/>
              <a:gd name="connsiteY2" fmla="*/ 734886 h 3242474"/>
              <a:gd name="connsiteX3" fmla="*/ 2401001 w 3203206"/>
              <a:gd name="connsiteY3" fmla="*/ 560982 h 3242474"/>
              <a:gd name="connsiteX4" fmla="*/ 3203206 w 3203206"/>
              <a:gd name="connsiteY4" fmla="*/ 1823190 h 3242474"/>
              <a:gd name="connsiteX5" fmla="*/ 2300025 w 3203206"/>
              <a:gd name="connsiteY5" fmla="*/ 3046130 h 3242474"/>
              <a:gd name="connsiteX6" fmla="*/ 605860 w 3203206"/>
              <a:gd name="connsiteY6" fmla="*/ 2664663 h 3242474"/>
              <a:gd name="connsiteX7" fmla="*/ 381468 w 3203206"/>
              <a:gd name="connsiteY7" fmla="*/ 3242474 h 3242474"/>
              <a:gd name="connsiteX8" fmla="*/ 0 w 3203206"/>
              <a:gd name="connsiteY8" fmla="*/ 3236864 h 3242474"/>
              <a:gd name="connsiteX9" fmla="*/ 431956 w 3203206"/>
              <a:gd name="connsiteY9" fmla="*/ 2232708 h 3242474"/>
              <a:gd name="connsiteX10" fmla="*/ 1559529 w 3203206"/>
              <a:gd name="connsiteY10" fmla="*/ 1991485 h 3242474"/>
              <a:gd name="connsiteX11" fmla="*/ 1234160 w 3203206"/>
              <a:gd name="connsiteY11" fmla="*/ 959279 h 3242474"/>
              <a:gd name="connsiteX12" fmla="*/ 1049035 w 3203206"/>
              <a:gd name="connsiteY12" fmla="*/ 16828 h 3242474"/>
              <a:gd name="connsiteX0" fmla="*/ 1049035 w 3203206"/>
              <a:gd name="connsiteY0" fmla="*/ 16828 h 3242474"/>
              <a:gd name="connsiteX1" fmla="*/ 1447333 w 3203206"/>
              <a:gd name="connsiteY1" fmla="*/ 0 h 3242474"/>
              <a:gd name="connsiteX2" fmla="*/ 1666116 w 3203206"/>
              <a:gd name="connsiteY2" fmla="*/ 734886 h 3242474"/>
              <a:gd name="connsiteX3" fmla="*/ 2401001 w 3203206"/>
              <a:gd name="connsiteY3" fmla="*/ 560982 h 3242474"/>
              <a:gd name="connsiteX4" fmla="*/ 3203206 w 3203206"/>
              <a:gd name="connsiteY4" fmla="*/ 1823190 h 3242474"/>
              <a:gd name="connsiteX5" fmla="*/ 2300025 w 3203206"/>
              <a:gd name="connsiteY5" fmla="*/ 3046130 h 3242474"/>
              <a:gd name="connsiteX6" fmla="*/ 605860 w 3203206"/>
              <a:gd name="connsiteY6" fmla="*/ 2664663 h 3242474"/>
              <a:gd name="connsiteX7" fmla="*/ 381468 w 3203206"/>
              <a:gd name="connsiteY7" fmla="*/ 3242474 h 3242474"/>
              <a:gd name="connsiteX8" fmla="*/ 0 w 3203206"/>
              <a:gd name="connsiteY8" fmla="*/ 3236864 h 3242474"/>
              <a:gd name="connsiteX9" fmla="*/ 431956 w 3203206"/>
              <a:gd name="connsiteY9" fmla="*/ 2232708 h 3242474"/>
              <a:gd name="connsiteX10" fmla="*/ 1559529 w 3203206"/>
              <a:gd name="connsiteY10" fmla="*/ 1991485 h 3242474"/>
              <a:gd name="connsiteX11" fmla="*/ 1234160 w 3203206"/>
              <a:gd name="connsiteY11" fmla="*/ 959279 h 3242474"/>
              <a:gd name="connsiteX12" fmla="*/ 1049035 w 3203206"/>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516103 w 3175157"/>
              <a:gd name="connsiteY9" fmla="*/ 224953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516103 w 3175157"/>
              <a:gd name="connsiteY9" fmla="*/ 224953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516103 w 3175157"/>
              <a:gd name="connsiteY9" fmla="*/ 224953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516103 w 3175157"/>
              <a:gd name="connsiteY9" fmla="*/ 224953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203206"/>
              <a:gd name="connsiteY0" fmla="*/ 16828 h 3242474"/>
              <a:gd name="connsiteX1" fmla="*/ 1447333 w 3203206"/>
              <a:gd name="connsiteY1" fmla="*/ 0 h 3242474"/>
              <a:gd name="connsiteX2" fmla="*/ 1666116 w 3203206"/>
              <a:gd name="connsiteY2" fmla="*/ 734886 h 3242474"/>
              <a:gd name="connsiteX3" fmla="*/ 2401001 w 3203206"/>
              <a:gd name="connsiteY3" fmla="*/ 560982 h 3242474"/>
              <a:gd name="connsiteX4" fmla="*/ 3203206 w 3203206"/>
              <a:gd name="connsiteY4" fmla="*/ 1834409 h 3242474"/>
              <a:gd name="connsiteX5" fmla="*/ 2300025 w 3203206"/>
              <a:gd name="connsiteY5" fmla="*/ 3046130 h 3242474"/>
              <a:gd name="connsiteX6" fmla="*/ 605860 w 3203206"/>
              <a:gd name="connsiteY6" fmla="*/ 2664663 h 3242474"/>
              <a:gd name="connsiteX7" fmla="*/ 381468 w 3203206"/>
              <a:gd name="connsiteY7" fmla="*/ 3242474 h 3242474"/>
              <a:gd name="connsiteX8" fmla="*/ 0 w 3203206"/>
              <a:gd name="connsiteY8" fmla="*/ 3236864 h 3242474"/>
              <a:gd name="connsiteX9" fmla="*/ 516103 w 3203206"/>
              <a:gd name="connsiteY9" fmla="*/ 2249538 h 3242474"/>
              <a:gd name="connsiteX10" fmla="*/ 1559529 w 3203206"/>
              <a:gd name="connsiteY10" fmla="*/ 1991485 h 3242474"/>
              <a:gd name="connsiteX11" fmla="*/ 1234160 w 3203206"/>
              <a:gd name="connsiteY11" fmla="*/ 959279 h 3242474"/>
              <a:gd name="connsiteX12" fmla="*/ 1049035 w 3203206"/>
              <a:gd name="connsiteY12" fmla="*/ 16828 h 3242474"/>
              <a:gd name="connsiteX0" fmla="*/ 1049035 w 3203570"/>
              <a:gd name="connsiteY0" fmla="*/ 16828 h 3242474"/>
              <a:gd name="connsiteX1" fmla="*/ 1447333 w 3203570"/>
              <a:gd name="connsiteY1" fmla="*/ 0 h 3242474"/>
              <a:gd name="connsiteX2" fmla="*/ 1666116 w 3203570"/>
              <a:gd name="connsiteY2" fmla="*/ 734886 h 3242474"/>
              <a:gd name="connsiteX3" fmla="*/ 2401001 w 3203570"/>
              <a:gd name="connsiteY3" fmla="*/ 560982 h 3242474"/>
              <a:gd name="connsiteX4" fmla="*/ 3203206 w 3203570"/>
              <a:gd name="connsiteY4" fmla="*/ 1834409 h 3242474"/>
              <a:gd name="connsiteX5" fmla="*/ 2300025 w 3203570"/>
              <a:gd name="connsiteY5" fmla="*/ 3046130 h 3242474"/>
              <a:gd name="connsiteX6" fmla="*/ 605860 w 3203570"/>
              <a:gd name="connsiteY6" fmla="*/ 2664663 h 3242474"/>
              <a:gd name="connsiteX7" fmla="*/ 381468 w 3203570"/>
              <a:gd name="connsiteY7" fmla="*/ 3242474 h 3242474"/>
              <a:gd name="connsiteX8" fmla="*/ 0 w 3203570"/>
              <a:gd name="connsiteY8" fmla="*/ 3236864 h 3242474"/>
              <a:gd name="connsiteX9" fmla="*/ 516103 w 3203570"/>
              <a:gd name="connsiteY9" fmla="*/ 2249538 h 3242474"/>
              <a:gd name="connsiteX10" fmla="*/ 1559529 w 3203570"/>
              <a:gd name="connsiteY10" fmla="*/ 1991485 h 3242474"/>
              <a:gd name="connsiteX11" fmla="*/ 1234160 w 3203570"/>
              <a:gd name="connsiteY11" fmla="*/ 959279 h 3242474"/>
              <a:gd name="connsiteX12" fmla="*/ 1049035 w 3203570"/>
              <a:gd name="connsiteY12" fmla="*/ 16828 h 3242474"/>
              <a:gd name="connsiteX0" fmla="*/ 1049035 w 3203570"/>
              <a:gd name="connsiteY0" fmla="*/ 16828 h 3242474"/>
              <a:gd name="connsiteX1" fmla="*/ 1447333 w 3203570"/>
              <a:gd name="connsiteY1" fmla="*/ 0 h 3242474"/>
              <a:gd name="connsiteX2" fmla="*/ 1666116 w 3203570"/>
              <a:gd name="connsiteY2" fmla="*/ 734886 h 3242474"/>
              <a:gd name="connsiteX3" fmla="*/ 2401001 w 3203570"/>
              <a:gd name="connsiteY3" fmla="*/ 560982 h 3242474"/>
              <a:gd name="connsiteX4" fmla="*/ 3203206 w 3203570"/>
              <a:gd name="connsiteY4" fmla="*/ 1834409 h 3242474"/>
              <a:gd name="connsiteX5" fmla="*/ 2300025 w 3203570"/>
              <a:gd name="connsiteY5" fmla="*/ 3046130 h 3242474"/>
              <a:gd name="connsiteX6" fmla="*/ 605860 w 3203570"/>
              <a:gd name="connsiteY6" fmla="*/ 2664663 h 3242474"/>
              <a:gd name="connsiteX7" fmla="*/ 381468 w 3203570"/>
              <a:gd name="connsiteY7" fmla="*/ 3242474 h 3242474"/>
              <a:gd name="connsiteX8" fmla="*/ 0 w 3203570"/>
              <a:gd name="connsiteY8" fmla="*/ 3236864 h 3242474"/>
              <a:gd name="connsiteX9" fmla="*/ 516103 w 3203570"/>
              <a:gd name="connsiteY9" fmla="*/ 2249538 h 3242474"/>
              <a:gd name="connsiteX10" fmla="*/ 1559529 w 3203570"/>
              <a:gd name="connsiteY10" fmla="*/ 1991485 h 3242474"/>
              <a:gd name="connsiteX11" fmla="*/ 1234160 w 3203570"/>
              <a:gd name="connsiteY11" fmla="*/ 959279 h 3242474"/>
              <a:gd name="connsiteX12" fmla="*/ 1049035 w 3203570"/>
              <a:gd name="connsiteY12" fmla="*/ 16828 h 3242474"/>
              <a:gd name="connsiteX0" fmla="*/ 1049035 w 3203570"/>
              <a:gd name="connsiteY0" fmla="*/ 16828 h 3242474"/>
              <a:gd name="connsiteX1" fmla="*/ 1447333 w 3203570"/>
              <a:gd name="connsiteY1" fmla="*/ 0 h 3242474"/>
              <a:gd name="connsiteX2" fmla="*/ 1666116 w 3203570"/>
              <a:gd name="connsiteY2" fmla="*/ 734886 h 3242474"/>
              <a:gd name="connsiteX3" fmla="*/ 2401001 w 3203570"/>
              <a:gd name="connsiteY3" fmla="*/ 560982 h 3242474"/>
              <a:gd name="connsiteX4" fmla="*/ 3203206 w 3203570"/>
              <a:gd name="connsiteY4" fmla="*/ 1834409 h 3242474"/>
              <a:gd name="connsiteX5" fmla="*/ 2300025 w 3203570"/>
              <a:gd name="connsiteY5" fmla="*/ 3046130 h 3242474"/>
              <a:gd name="connsiteX6" fmla="*/ 605860 w 3203570"/>
              <a:gd name="connsiteY6" fmla="*/ 2664663 h 3242474"/>
              <a:gd name="connsiteX7" fmla="*/ 381468 w 3203570"/>
              <a:gd name="connsiteY7" fmla="*/ 3242474 h 3242474"/>
              <a:gd name="connsiteX8" fmla="*/ 0 w 3203570"/>
              <a:gd name="connsiteY8" fmla="*/ 3236864 h 3242474"/>
              <a:gd name="connsiteX9" fmla="*/ 516103 w 3203570"/>
              <a:gd name="connsiteY9" fmla="*/ 2249538 h 3242474"/>
              <a:gd name="connsiteX10" fmla="*/ 1559529 w 3203570"/>
              <a:gd name="connsiteY10" fmla="*/ 1991485 h 3242474"/>
              <a:gd name="connsiteX11" fmla="*/ 1234160 w 3203570"/>
              <a:gd name="connsiteY11" fmla="*/ 959279 h 3242474"/>
              <a:gd name="connsiteX12" fmla="*/ 1049035 w 3203570"/>
              <a:gd name="connsiteY12" fmla="*/ 16828 h 3242474"/>
              <a:gd name="connsiteX0" fmla="*/ 1049035 w 3203570"/>
              <a:gd name="connsiteY0" fmla="*/ 16828 h 3242474"/>
              <a:gd name="connsiteX1" fmla="*/ 1447333 w 3203570"/>
              <a:gd name="connsiteY1" fmla="*/ 0 h 3242474"/>
              <a:gd name="connsiteX2" fmla="*/ 1666116 w 3203570"/>
              <a:gd name="connsiteY2" fmla="*/ 734886 h 3242474"/>
              <a:gd name="connsiteX3" fmla="*/ 2401001 w 3203570"/>
              <a:gd name="connsiteY3" fmla="*/ 560982 h 3242474"/>
              <a:gd name="connsiteX4" fmla="*/ 3203206 w 3203570"/>
              <a:gd name="connsiteY4" fmla="*/ 1834409 h 3242474"/>
              <a:gd name="connsiteX5" fmla="*/ 2300025 w 3203570"/>
              <a:gd name="connsiteY5" fmla="*/ 3046130 h 3242474"/>
              <a:gd name="connsiteX6" fmla="*/ 605860 w 3203570"/>
              <a:gd name="connsiteY6" fmla="*/ 2664663 h 3242474"/>
              <a:gd name="connsiteX7" fmla="*/ 381468 w 3203570"/>
              <a:gd name="connsiteY7" fmla="*/ 3242474 h 3242474"/>
              <a:gd name="connsiteX8" fmla="*/ 0 w 3203570"/>
              <a:gd name="connsiteY8" fmla="*/ 3236864 h 3242474"/>
              <a:gd name="connsiteX9" fmla="*/ 516103 w 3203570"/>
              <a:gd name="connsiteY9" fmla="*/ 2249538 h 3242474"/>
              <a:gd name="connsiteX10" fmla="*/ 1559529 w 3203570"/>
              <a:gd name="connsiteY10" fmla="*/ 1991485 h 3242474"/>
              <a:gd name="connsiteX11" fmla="*/ 1234160 w 3203570"/>
              <a:gd name="connsiteY11" fmla="*/ 959279 h 3242474"/>
              <a:gd name="connsiteX12" fmla="*/ 1049035 w 3203570"/>
              <a:gd name="connsiteY12" fmla="*/ 16828 h 324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03570" h="3242474">
                <a:moveTo>
                  <a:pt x="1049035" y="16828"/>
                </a:moveTo>
                <a:lnTo>
                  <a:pt x="1447333" y="0"/>
                </a:lnTo>
                <a:cubicBezTo>
                  <a:pt x="1441724" y="284231"/>
                  <a:pt x="1413674" y="613340"/>
                  <a:pt x="1666116" y="734886"/>
                </a:cubicBezTo>
                <a:cubicBezTo>
                  <a:pt x="1888639" y="783504"/>
                  <a:pt x="1937256" y="473095"/>
                  <a:pt x="2401001" y="560982"/>
                </a:cubicBezTo>
                <a:cubicBezTo>
                  <a:pt x="2875965" y="635779"/>
                  <a:pt x="3216295" y="1035945"/>
                  <a:pt x="3203206" y="1834409"/>
                </a:cubicBezTo>
                <a:cubicBezTo>
                  <a:pt x="3175156" y="2587994"/>
                  <a:pt x="2844177" y="2814257"/>
                  <a:pt x="2300025" y="3046130"/>
                </a:cubicBezTo>
                <a:cubicBezTo>
                  <a:pt x="1406194" y="3347190"/>
                  <a:pt x="820903" y="2705801"/>
                  <a:pt x="605860" y="2664663"/>
                </a:cubicBezTo>
                <a:cubicBezTo>
                  <a:pt x="379598" y="2621655"/>
                  <a:pt x="355288" y="2954503"/>
                  <a:pt x="381468" y="3242474"/>
                </a:cubicBezTo>
                <a:lnTo>
                  <a:pt x="0" y="3236864"/>
                </a:lnTo>
                <a:cubicBezTo>
                  <a:pt x="9350" y="2823607"/>
                  <a:pt x="-31788" y="2191567"/>
                  <a:pt x="516103" y="2249538"/>
                </a:cubicBezTo>
                <a:cubicBezTo>
                  <a:pt x="918138" y="2305637"/>
                  <a:pt x="1303347" y="2423441"/>
                  <a:pt x="1559529" y="1991485"/>
                </a:cubicBezTo>
                <a:cubicBezTo>
                  <a:pt x="1720344" y="1686686"/>
                  <a:pt x="1701645" y="1337006"/>
                  <a:pt x="1234160" y="959279"/>
                </a:cubicBezTo>
                <a:cubicBezTo>
                  <a:pt x="1155622" y="891961"/>
                  <a:pt x="981717" y="516102"/>
                  <a:pt x="1049035" y="1682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7" name="Freeform 50">
            <a:extLst>
              <a:ext uri="{FF2B5EF4-FFF2-40B4-BE49-F238E27FC236}">
                <a16:creationId xmlns:a16="http://schemas.microsoft.com/office/drawing/2014/main" id="{605A5CD8-DE95-4E92-98B2-C8DFAA6AF85E}"/>
              </a:ext>
            </a:extLst>
          </p:cNvPr>
          <p:cNvSpPr>
            <a:spLocks noChangeAspect="1"/>
          </p:cNvSpPr>
          <p:nvPr/>
        </p:nvSpPr>
        <p:spPr>
          <a:xfrm>
            <a:off x="6115987" y="1451770"/>
            <a:ext cx="529812" cy="447396"/>
          </a:xfrm>
          <a:custGeom>
            <a:avLst/>
            <a:gdLst/>
            <a:ahLst/>
            <a:cxnLst/>
            <a:rect l="l" t="t" r="r" b="b"/>
            <a:pathLst>
              <a:path w="3213653" h="2719059">
                <a:moveTo>
                  <a:pt x="1378151" y="1333546"/>
                </a:moveTo>
                <a:cubicBezTo>
                  <a:pt x="1319627" y="1375402"/>
                  <a:pt x="1250513" y="1400241"/>
                  <a:pt x="1177640" y="1404742"/>
                </a:cubicBezTo>
                <a:cubicBezTo>
                  <a:pt x="1183273" y="1421668"/>
                  <a:pt x="1185388" y="1439329"/>
                  <a:pt x="1185029" y="1457608"/>
                </a:cubicBezTo>
                <a:lnTo>
                  <a:pt x="1182201" y="1517198"/>
                </a:lnTo>
                <a:cubicBezTo>
                  <a:pt x="1256472" y="1514781"/>
                  <a:pt x="1326341" y="1484168"/>
                  <a:pt x="1378151" y="1432005"/>
                </a:cubicBezTo>
                <a:close/>
                <a:moveTo>
                  <a:pt x="1765736" y="0"/>
                </a:moveTo>
                <a:cubicBezTo>
                  <a:pt x="1820598" y="0"/>
                  <a:pt x="1865072" y="44474"/>
                  <a:pt x="1865072" y="99336"/>
                </a:cubicBezTo>
                <a:lnTo>
                  <a:pt x="1865072" y="1145199"/>
                </a:lnTo>
                <a:cubicBezTo>
                  <a:pt x="1927584" y="1198906"/>
                  <a:pt x="2002197" y="1234373"/>
                  <a:pt x="2081262" y="1252128"/>
                </a:cubicBezTo>
                <a:cubicBezTo>
                  <a:pt x="2096727" y="1219747"/>
                  <a:pt x="2112543" y="1186289"/>
                  <a:pt x="2123992" y="1149920"/>
                </a:cubicBezTo>
                <a:cubicBezTo>
                  <a:pt x="1899600" y="1041464"/>
                  <a:pt x="1832282" y="585198"/>
                  <a:pt x="1933258" y="437473"/>
                </a:cubicBezTo>
                <a:cubicBezTo>
                  <a:pt x="2028156" y="327848"/>
                  <a:pt x="2131647" y="265468"/>
                  <a:pt x="2345195" y="261608"/>
                </a:cubicBezTo>
                <a:cubicBezTo>
                  <a:pt x="2375702" y="261056"/>
                  <a:pt x="2408455" y="261699"/>
                  <a:pt x="2443750" y="263569"/>
                </a:cubicBezTo>
                <a:cubicBezTo>
                  <a:pt x="2954244" y="291618"/>
                  <a:pt x="3189856" y="886259"/>
                  <a:pt x="3206686" y="1323824"/>
                </a:cubicBezTo>
                <a:cubicBezTo>
                  <a:pt x="3247823" y="2015701"/>
                  <a:pt x="3103839" y="2270013"/>
                  <a:pt x="2853267" y="2462617"/>
                </a:cubicBezTo>
                <a:cubicBezTo>
                  <a:pt x="2511068" y="2735627"/>
                  <a:pt x="2157650" y="2470097"/>
                  <a:pt x="2084722" y="2170906"/>
                </a:cubicBezTo>
                <a:cubicBezTo>
                  <a:pt x="2058544" y="2038140"/>
                  <a:pt x="2127730" y="1922204"/>
                  <a:pt x="2202528" y="1800658"/>
                </a:cubicBezTo>
                <a:lnTo>
                  <a:pt x="2143866" y="1730900"/>
                </a:lnTo>
                <a:cubicBezTo>
                  <a:pt x="2096151" y="1741682"/>
                  <a:pt x="2046910" y="1746675"/>
                  <a:pt x="1997032" y="1746402"/>
                </a:cubicBezTo>
                <a:lnTo>
                  <a:pt x="1887189" y="1736891"/>
                </a:lnTo>
                <a:lnTo>
                  <a:pt x="1887189" y="2619722"/>
                </a:lnTo>
                <a:cubicBezTo>
                  <a:pt x="1887189" y="2674584"/>
                  <a:pt x="1842715" y="2719058"/>
                  <a:pt x="1787853" y="2719058"/>
                </a:cubicBezTo>
                <a:cubicBezTo>
                  <a:pt x="1732991" y="2719058"/>
                  <a:pt x="1688517" y="2674584"/>
                  <a:pt x="1688517" y="2619722"/>
                </a:cubicBezTo>
                <a:lnTo>
                  <a:pt x="1688517" y="1730093"/>
                </a:lnTo>
                <a:cubicBezTo>
                  <a:pt x="1688517" y="1710960"/>
                  <a:pt x="1693926" y="1693091"/>
                  <a:pt x="1704798" y="1678857"/>
                </a:cubicBezTo>
                <a:cubicBezTo>
                  <a:pt x="1659024" y="1659660"/>
                  <a:pt x="1616387" y="1633873"/>
                  <a:pt x="1576823" y="1603655"/>
                </a:cubicBezTo>
                <a:lnTo>
                  <a:pt x="1576823" y="2619723"/>
                </a:lnTo>
                <a:cubicBezTo>
                  <a:pt x="1576823" y="2674585"/>
                  <a:pt x="1532349" y="2719059"/>
                  <a:pt x="1477487" y="2719059"/>
                </a:cubicBezTo>
                <a:cubicBezTo>
                  <a:pt x="1422625" y="2719059"/>
                  <a:pt x="1378151" y="2674585"/>
                  <a:pt x="1378151" y="2619723"/>
                </a:cubicBezTo>
                <a:lnTo>
                  <a:pt x="1378151" y="1615564"/>
                </a:lnTo>
                <a:cubicBezTo>
                  <a:pt x="1313743" y="1650180"/>
                  <a:pt x="1240907" y="1668612"/>
                  <a:pt x="1165758" y="1668570"/>
                </a:cubicBezTo>
                <a:lnTo>
                  <a:pt x="1143358" y="1665899"/>
                </a:lnTo>
                <a:cubicBezTo>
                  <a:pt x="1108602" y="1733381"/>
                  <a:pt x="1056017" y="1769960"/>
                  <a:pt x="1011125" y="1833465"/>
                </a:cubicBezTo>
                <a:cubicBezTo>
                  <a:pt x="1085923" y="1955011"/>
                  <a:pt x="1155109" y="2070947"/>
                  <a:pt x="1128931" y="2203713"/>
                </a:cubicBezTo>
                <a:cubicBezTo>
                  <a:pt x="1056003" y="2502904"/>
                  <a:pt x="702585" y="2768434"/>
                  <a:pt x="360386" y="2495424"/>
                </a:cubicBezTo>
                <a:cubicBezTo>
                  <a:pt x="109814" y="2302820"/>
                  <a:pt x="-34170" y="2048508"/>
                  <a:pt x="6967" y="1356631"/>
                </a:cubicBezTo>
                <a:cubicBezTo>
                  <a:pt x="23797" y="919066"/>
                  <a:pt x="259409" y="324425"/>
                  <a:pt x="769903" y="296376"/>
                </a:cubicBezTo>
                <a:cubicBezTo>
                  <a:pt x="805198" y="294506"/>
                  <a:pt x="837951" y="293863"/>
                  <a:pt x="868458" y="294415"/>
                </a:cubicBezTo>
                <a:cubicBezTo>
                  <a:pt x="1082006" y="298276"/>
                  <a:pt x="1185497" y="360655"/>
                  <a:pt x="1280395" y="470280"/>
                </a:cubicBezTo>
                <a:cubicBezTo>
                  <a:pt x="1381371" y="618005"/>
                  <a:pt x="1314053" y="1074271"/>
                  <a:pt x="1089661" y="1182727"/>
                </a:cubicBezTo>
                <a:cubicBezTo>
                  <a:pt x="1098183" y="1209798"/>
                  <a:pt x="1109125" y="1235256"/>
                  <a:pt x="1120578" y="1259840"/>
                </a:cubicBezTo>
                <a:cubicBezTo>
                  <a:pt x="1123656" y="1260899"/>
                  <a:pt x="1126770" y="1260948"/>
                  <a:pt x="1129891" y="1260950"/>
                </a:cubicBezTo>
                <a:cubicBezTo>
                  <a:pt x="1227949" y="1261006"/>
                  <a:pt x="1320161" y="1214330"/>
                  <a:pt x="1378151" y="1135267"/>
                </a:cubicBezTo>
                <a:lnTo>
                  <a:pt x="1378151" y="118395"/>
                </a:lnTo>
                <a:cubicBezTo>
                  <a:pt x="1378151" y="63533"/>
                  <a:pt x="1422625" y="19059"/>
                  <a:pt x="1477487" y="19059"/>
                </a:cubicBezTo>
                <a:cubicBezTo>
                  <a:pt x="1532349" y="19059"/>
                  <a:pt x="1576823" y="63533"/>
                  <a:pt x="1576823" y="118395"/>
                </a:cubicBezTo>
                <a:lnTo>
                  <a:pt x="1576823" y="1413063"/>
                </a:lnTo>
                <a:cubicBezTo>
                  <a:pt x="1680597" y="1536757"/>
                  <a:pt x="1834575" y="1607590"/>
                  <a:pt x="1997786" y="1608484"/>
                </a:cubicBezTo>
                <a:lnTo>
                  <a:pt x="2057480" y="1605248"/>
                </a:lnTo>
                <a:cubicBezTo>
                  <a:pt x="2038910" y="1561698"/>
                  <a:pt x="2027992" y="1505121"/>
                  <a:pt x="2028624" y="1424801"/>
                </a:cubicBezTo>
                <a:lnTo>
                  <a:pt x="2034537" y="1382501"/>
                </a:lnTo>
                <a:cubicBezTo>
                  <a:pt x="1972012" y="1367348"/>
                  <a:pt x="1912047" y="1342676"/>
                  <a:pt x="1856155" y="1310037"/>
                </a:cubicBezTo>
                <a:cubicBezTo>
                  <a:pt x="1840993" y="1344880"/>
                  <a:pt x="1806188" y="1369059"/>
                  <a:pt x="1765736" y="1369059"/>
                </a:cubicBezTo>
                <a:cubicBezTo>
                  <a:pt x="1710874" y="1369059"/>
                  <a:pt x="1666400" y="1324585"/>
                  <a:pt x="1666400" y="1269723"/>
                </a:cubicBezTo>
                <a:lnTo>
                  <a:pt x="1666400" y="99336"/>
                </a:lnTo>
                <a:cubicBezTo>
                  <a:pt x="1666400" y="44474"/>
                  <a:pt x="1710874" y="0"/>
                  <a:pt x="176573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8" name="Teardrop 9">
            <a:extLst>
              <a:ext uri="{FF2B5EF4-FFF2-40B4-BE49-F238E27FC236}">
                <a16:creationId xmlns:a16="http://schemas.microsoft.com/office/drawing/2014/main" id="{4408BA9B-C6A7-4C33-9FEA-0E214549F256}"/>
              </a:ext>
            </a:extLst>
          </p:cNvPr>
          <p:cNvSpPr>
            <a:spLocks noChangeAspect="1"/>
          </p:cNvSpPr>
          <p:nvPr/>
        </p:nvSpPr>
        <p:spPr>
          <a:xfrm rot="18900000">
            <a:off x="7840756" y="2475143"/>
            <a:ext cx="512877" cy="437727"/>
          </a:xfrm>
          <a:custGeom>
            <a:avLst/>
            <a:gdLst/>
            <a:ahLst/>
            <a:cxnLst/>
            <a:rect l="l" t="t" r="r" b="b"/>
            <a:pathLst>
              <a:path w="3552042" h="3031575">
                <a:moveTo>
                  <a:pt x="1499560" y="1284945"/>
                </a:moveTo>
                <a:lnTo>
                  <a:pt x="1272419" y="1057805"/>
                </a:lnTo>
                <a:lnTo>
                  <a:pt x="1054631" y="1275593"/>
                </a:lnTo>
                <a:lnTo>
                  <a:pt x="836843" y="1057805"/>
                </a:lnTo>
                <a:lnTo>
                  <a:pt x="609703" y="1284945"/>
                </a:lnTo>
                <a:lnTo>
                  <a:pt x="827491" y="1502733"/>
                </a:lnTo>
                <a:lnTo>
                  <a:pt x="609703" y="1720522"/>
                </a:lnTo>
                <a:lnTo>
                  <a:pt x="836843" y="1947662"/>
                </a:lnTo>
                <a:lnTo>
                  <a:pt x="1054631" y="1729874"/>
                </a:lnTo>
                <a:lnTo>
                  <a:pt x="1272419" y="1947662"/>
                </a:lnTo>
                <a:lnTo>
                  <a:pt x="1499560" y="1720522"/>
                </a:lnTo>
                <a:lnTo>
                  <a:pt x="1281771" y="1502733"/>
                </a:lnTo>
                <a:close/>
                <a:moveTo>
                  <a:pt x="3552042" y="1021270"/>
                </a:moveTo>
                <a:cubicBezTo>
                  <a:pt x="3346428" y="1488389"/>
                  <a:pt x="3240687" y="1885112"/>
                  <a:pt x="3146822" y="2229032"/>
                </a:cubicBezTo>
                <a:cubicBezTo>
                  <a:pt x="3047091" y="2666397"/>
                  <a:pt x="2787512" y="3031575"/>
                  <a:pt x="2344279" y="3031575"/>
                </a:cubicBezTo>
                <a:cubicBezTo>
                  <a:pt x="1991740" y="3031575"/>
                  <a:pt x="1692293" y="2804263"/>
                  <a:pt x="1587926" y="2487045"/>
                </a:cubicBezTo>
                <a:cubicBezTo>
                  <a:pt x="1859795" y="2308350"/>
                  <a:pt x="2033031" y="1980125"/>
                  <a:pt x="2117061" y="1611614"/>
                </a:cubicBezTo>
                <a:cubicBezTo>
                  <a:pt x="2127904" y="1571883"/>
                  <a:pt x="2138872" y="1531598"/>
                  <a:pt x="2150086" y="1490753"/>
                </a:cubicBezTo>
                <a:cubicBezTo>
                  <a:pt x="2212338" y="1465032"/>
                  <a:pt x="2277652" y="1444164"/>
                  <a:pt x="2344279" y="1426490"/>
                </a:cubicBezTo>
                <a:cubicBezTo>
                  <a:pt x="2764465" y="1315024"/>
                  <a:pt x="3073190" y="1226884"/>
                  <a:pt x="3552042" y="1021270"/>
                </a:cubicBezTo>
                <a:close/>
                <a:moveTo>
                  <a:pt x="2557365" y="0"/>
                </a:moveTo>
                <a:cubicBezTo>
                  <a:pt x="2295797" y="594236"/>
                  <a:pt x="2161281" y="1098917"/>
                  <a:pt x="2041873" y="1536428"/>
                </a:cubicBezTo>
                <a:cubicBezTo>
                  <a:pt x="1915003" y="2092812"/>
                  <a:pt x="1584785" y="2557364"/>
                  <a:pt x="1020937" y="2557364"/>
                </a:cubicBezTo>
                <a:cubicBezTo>
                  <a:pt x="457089" y="2557364"/>
                  <a:pt x="0" y="2100276"/>
                  <a:pt x="0" y="1536428"/>
                </a:cubicBezTo>
                <a:cubicBezTo>
                  <a:pt x="0" y="972580"/>
                  <a:pt x="475939" y="660066"/>
                  <a:pt x="1020937" y="515492"/>
                </a:cubicBezTo>
                <a:cubicBezTo>
                  <a:pt x="1555467" y="373694"/>
                  <a:pt x="1948204" y="261568"/>
                  <a:pt x="2557365"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9" name="Freeform 97">
            <a:extLst>
              <a:ext uri="{FF2B5EF4-FFF2-40B4-BE49-F238E27FC236}">
                <a16:creationId xmlns:a16="http://schemas.microsoft.com/office/drawing/2014/main" id="{EC2CC9E2-613C-4C7C-AA96-FC8E238EAB9F}"/>
              </a:ext>
            </a:extLst>
          </p:cNvPr>
          <p:cNvSpPr>
            <a:spLocks noChangeAspect="1"/>
          </p:cNvSpPr>
          <p:nvPr/>
        </p:nvSpPr>
        <p:spPr>
          <a:xfrm>
            <a:off x="8560808" y="1444151"/>
            <a:ext cx="619107" cy="462636"/>
          </a:xfrm>
          <a:custGeom>
            <a:avLst/>
            <a:gdLst/>
            <a:ahLst/>
            <a:cxnLst/>
            <a:rect l="l" t="t" r="r" b="b"/>
            <a:pathLst>
              <a:path w="3246245" h="2425805">
                <a:moveTo>
                  <a:pt x="2545666" y="706851"/>
                </a:moveTo>
                <a:cubicBezTo>
                  <a:pt x="2704742" y="706851"/>
                  <a:pt x="2833698" y="835807"/>
                  <a:pt x="2833698" y="994883"/>
                </a:cubicBezTo>
                <a:cubicBezTo>
                  <a:pt x="2833698" y="1153959"/>
                  <a:pt x="2704742" y="1282915"/>
                  <a:pt x="2545666" y="1282915"/>
                </a:cubicBezTo>
                <a:cubicBezTo>
                  <a:pt x="2386590" y="1282915"/>
                  <a:pt x="2257634" y="1153959"/>
                  <a:pt x="2257634" y="994883"/>
                </a:cubicBezTo>
                <a:cubicBezTo>
                  <a:pt x="2257634" y="835807"/>
                  <a:pt x="2386590" y="706851"/>
                  <a:pt x="2545666" y="706851"/>
                </a:cubicBezTo>
                <a:close/>
                <a:moveTo>
                  <a:pt x="700580" y="706851"/>
                </a:moveTo>
                <a:cubicBezTo>
                  <a:pt x="859656" y="706851"/>
                  <a:pt x="988612" y="835807"/>
                  <a:pt x="988612" y="994883"/>
                </a:cubicBezTo>
                <a:cubicBezTo>
                  <a:pt x="988612" y="1153959"/>
                  <a:pt x="859656" y="1282915"/>
                  <a:pt x="700580" y="1282915"/>
                </a:cubicBezTo>
                <a:cubicBezTo>
                  <a:pt x="541504" y="1282915"/>
                  <a:pt x="412548" y="1153959"/>
                  <a:pt x="412548" y="994883"/>
                </a:cubicBezTo>
                <a:cubicBezTo>
                  <a:pt x="412548" y="835807"/>
                  <a:pt x="541504" y="706851"/>
                  <a:pt x="700580" y="706851"/>
                </a:cubicBezTo>
                <a:close/>
                <a:moveTo>
                  <a:pt x="1619971" y="0"/>
                </a:moveTo>
                <a:cubicBezTo>
                  <a:pt x="1621025" y="5"/>
                  <a:pt x="1622076" y="12"/>
                  <a:pt x="1623123" y="141"/>
                </a:cubicBezTo>
                <a:cubicBezTo>
                  <a:pt x="1624170" y="12"/>
                  <a:pt x="1625221" y="5"/>
                  <a:pt x="1626275" y="0"/>
                </a:cubicBezTo>
                <a:lnTo>
                  <a:pt x="1626274" y="282"/>
                </a:lnTo>
                <a:cubicBezTo>
                  <a:pt x="1966825" y="4283"/>
                  <a:pt x="1974816" y="220494"/>
                  <a:pt x="2177568" y="171426"/>
                </a:cubicBezTo>
                <a:cubicBezTo>
                  <a:pt x="2600959" y="50212"/>
                  <a:pt x="2963165" y="85364"/>
                  <a:pt x="3172404" y="310875"/>
                </a:cubicBezTo>
                <a:cubicBezTo>
                  <a:pt x="3300075" y="473051"/>
                  <a:pt x="3301971" y="794993"/>
                  <a:pt x="2851767" y="1164523"/>
                </a:cubicBezTo>
                <a:cubicBezTo>
                  <a:pt x="2918303" y="1029844"/>
                  <a:pt x="2927052" y="857771"/>
                  <a:pt x="2799829" y="746887"/>
                </a:cubicBezTo>
                <a:cubicBezTo>
                  <a:pt x="3115459" y="786295"/>
                  <a:pt x="3165949" y="533368"/>
                  <a:pt x="3049873" y="419809"/>
                </a:cubicBezTo>
                <a:cubicBezTo>
                  <a:pt x="2811516" y="207658"/>
                  <a:pt x="2338612" y="298041"/>
                  <a:pt x="2253222" y="493802"/>
                </a:cubicBezTo>
                <a:cubicBezTo>
                  <a:pt x="2139861" y="783555"/>
                  <a:pt x="2165869" y="1185485"/>
                  <a:pt x="2076302" y="1369861"/>
                </a:cubicBezTo>
                <a:cubicBezTo>
                  <a:pt x="1906668" y="1634081"/>
                  <a:pt x="1716639" y="1881305"/>
                  <a:pt x="1713569" y="2080938"/>
                </a:cubicBezTo>
                <a:cubicBezTo>
                  <a:pt x="1706472" y="2158984"/>
                  <a:pt x="1709123" y="2405980"/>
                  <a:pt x="1625847" y="2423204"/>
                </a:cubicBezTo>
                <a:cubicBezTo>
                  <a:pt x="1625847" y="2424071"/>
                  <a:pt x="1625843" y="2424938"/>
                  <a:pt x="1625839" y="2425805"/>
                </a:cubicBezTo>
                <a:lnTo>
                  <a:pt x="1623123" y="2424507"/>
                </a:lnTo>
                <a:lnTo>
                  <a:pt x="1620407" y="2425805"/>
                </a:lnTo>
                <a:cubicBezTo>
                  <a:pt x="1620403" y="2424938"/>
                  <a:pt x="1620399" y="2424071"/>
                  <a:pt x="1620399" y="2423204"/>
                </a:cubicBezTo>
                <a:cubicBezTo>
                  <a:pt x="1537123" y="2405980"/>
                  <a:pt x="1539774" y="2158984"/>
                  <a:pt x="1532677" y="2080938"/>
                </a:cubicBezTo>
                <a:cubicBezTo>
                  <a:pt x="1529607" y="1881305"/>
                  <a:pt x="1339578" y="1634081"/>
                  <a:pt x="1169944" y="1369861"/>
                </a:cubicBezTo>
                <a:cubicBezTo>
                  <a:pt x="1080377" y="1185485"/>
                  <a:pt x="1106385" y="783555"/>
                  <a:pt x="993024" y="493802"/>
                </a:cubicBezTo>
                <a:cubicBezTo>
                  <a:pt x="907634" y="298041"/>
                  <a:pt x="434730" y="207658"/>
                  <a:pt x="196373" y="419809"/>
                </a:cubicBezTo>
                <a:cubicBezTo>
                  <a:pt x="80297" y="533368"/>
                  <a:pt x="130787" y="786295"/>
                  <a:pt x="446417" y="746887"/>
                </a:cubicBezTo>
                <a:cubicBezTo>
                  <a:pt x="319194" y="857771"/>
                  <a:pt x="327943" y="1029844"/>
                  <a:pt x="394479" y="1164523"/>
                </a:cubicBezTo>
                <a:cubicBezTo>
                  <a:pt x="-55725" y="794993"/>
                  <a:pt x="-53829" y="473051"/>
                  <a:pt x="73842" y="310875"/>
                </a:cubicBezTo>
                <a:cubicBezTo>
                  <a:pt x="283081" y="85364"/>
                  <a:pt x="645287" y="50212"/>
                  <a:pt x="1068678" y="171426"/>
                </a:cubicBezTo>
                <a:cubicBezTo>
                  <a:pt x="1271430" y="220494"/>
                  <a:pt x="1279421" y="4283"/>
                  <a:pt x="1619972" y="28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0" name="Donut 22">
            <a:extLst>
              <a:ext uri="{FF2B5EF4-FFF2-40B4-BE49-F238E27FC236}">
                <a16:creationId xmlns:a16="http://schemas.microsoft.com/office/drawing/2014/main" id="{CE7A0D83-9523-4EB8-8677-1D7D4415C973}"/>
              </a:ext>
            </a:extLst>
          </p:cNvPr>
          <p:cNvSpPr>
            <a:spLocks noChangeAspect="1"/>
          </p:cNvSpPr>
          <p:nvPr/>
        </p:nvSpPr>
        <p:spPr>
          <a:xfrm>
            <a:off x="10277429" y="1539784"/>
            <a:ext cx="529812" cy="271370"/>
          </a:xfrm>
          <a:custGeom>
            <a:avLst/>
            <a:gdLst/>
            <a:ahLst/>
            <a:cxnLst/>
            <a:rect l="l" t="t" r="r" b="b"/>
            <a:pathLst>
              <a:path w="3372524" h="1727404">
                <a:moveTo>
                  <a:pt x="1758003" y="666958"/>
                </a:moveTo>
                <a:cubicBezTo>
                  <a:pt x="1703684" y="666958"/>
                  <a:pt x="1659649" y="710993"/>
                  <a:pt x="1659649" y="765312"/>
                </a:cubicBezTo>
                <a:cubicBezTo>
                  <a:pt x="1659649" y="819631"/>
                  <a:pt x="1703684" y="863666"/>
                  <a:pt x="1758003" y="863666"/>
                </a:cubicBezTo>
                <a:cubicBezTo>
                  <a:pt x="1812322" y="863666"/>
                  <a:pt x="1856357" y="819631"/>
                  <a:pt x="1856357" y="765312"/>
                </a:cubicBezTo>
                <a:cubicBezTo>
                  <a:pt x="1856357" y="710993"/>
                  <a:pt x="1812322" y="666958"/>
                  <a:pt x="1758003" y="666958"/>
                </a:cubicBezTo>
                <a:close/>
                <a:moveTo>
                  <a:pt x="1686261" y="586208"/>
                </a:moveTo>
                <a:cubicBezTo>
                  <a:pt x="1849880" y="586208"/>
                  <a:pt x="1982519" y="718847"/>
                  <a:pt x="1982519" y="882466"/>
                </a:cubicBezTo>
                <a:cubicBezTo>
                  <a:pt x="1982519" y="1046085"/>
                  <a:pt x="1849880" y="1178724"/>
                  <a:pt x="1686261" y="1178724"/>
                </a:cubicBezTo>
                <a:cubicBezTo>
                  <a:pt x="1522642" y="1178724"/>
                  <a:pt x="1390003" y="1046085"/>
                  <a:pt x="1390003" y="882466"/>
                </a:cubicBezTo>
                <a:cubicBezTo>
                  <a:pt x="1390003" y="718847"/>
                  <a:pt x="1522642" y="586208"/>
                  <a:pt x="1686261" y="586208"/>
                </a:cubicBezTo>
                <a:close/>
                <a:moveTo>
                  <a:pt x="1686262" y="448985"/>
                </a:moveTo>
                <a:cubicBezTo>
                  <a:pt x="1446857" y="448985"/>
                  <a:pt x="1252780" y="643062"/>
                  <a:pt x="1252780" y="882467"/>
                </a:cubicBezTo>
                <a:cubicBezTo>
                  <a:pt x="1252780" y="1121872"/>
                  <a:pt x="1446857" y="1315949"/>
                  <a:pt x="1686262" y="1315949"/>
                </a:cubicBezTo>
                <a:cubicBezTo>
                  <a:pt x="1925667" y="1315949"/>
                  <a:pt x="2119744" y="1121872"/>
                  <a:pt x="2119744" y="882467"/>
                </a:cubicBezTo>
                <a:cubicBezTo>
                  <a:pt x="2119744" y="643062"/>
                  <a:pt x="1925667" y="448985"/>
                  <a:pt x="1686262" y="448985"/>
                </a:cubicBezTo>
                <a:close/>
                <a:moveTo>
                  <a:pt x="1893261" y="271274"/>
                </a:moveTo>
                <a:cubicBezTo>
                  <a:pt x="2150128" y="355123"/>
                  <a:pt x="2334334" y="597283"/>
                  <a:pt x="2334334" y="882467"/>
                </a:cubicBezTo>
                <a:cubicBezTo>
                  <a:pt x="2334334" y="1103921"/>
                  <a:pt x="2223259" y="1299432"/>
                  <a:pt x="2053457" y="1415856"/>
                </a:cubicBezTo>
                <a:cubicBezTo>
                  <a:pt x="2494577" y="1286853"/>
                  <a:pt x="2931337" y="1005905"/>
                  <a:pt x="2940842" y="882353"/>
                </a:cubicBezTo>
                <a:lnTo>
                  <a:pt x="2946401" y="882364"/>
                </a:lnTo>
                <a:lnTo>
                  <a:pt x="2943679" y="877137"/>
                </a:lnTo>
                <a:lnTo>
                  <a:pt x="2946401" y="872130"/>
                </a:lnTo>
                <a:lnTo>
                  <a:pt x="2941077" y="872141"/>
                </a:lnTo>
                <a:cubicBezTo>
                  <a:pt x="2875996" y="732702"/>
                  <a:pt x="2369865" y="377972"/>
                  <a:pt x="1893261" y="271274"/>
                </a:cubicBezTo>
                <a:close/>
                <a:moveTo>
                  <a:pt x="1525754" y="256843"/>
                </a:moveTo>
                <a:cubicBezTo>
                  <a:pt x="984953" y="339274"/>
                  <a:pt x="426123" y="752145"/>
                  <a:pt x="426123" y="877021"/>
                </a:cubicBezTo>
                <a:lnTo>
                  <a:pt x="426123" y="877247"/>
                </a:lnTo>
                <a:cubicBezTo>
                  <a:pt x="439083" y="984175"/>
                  <a:pt x="877625" y="1311577"/>
                  <a:pt x="1355183" y="1436828"/>
                </a:cubicBezTo>
                <a:cubicBezTo>
                  <a:pt x="1164798" y="1325758"/>
                  <a:pt x="1038190" y="1118898"/>
                  <a:pt x="1038190" y="882467"/>
                </a:cubicBezTo>
                <a:cubicBezTo>
                  <a:pt x="1038190" y="580157"/>
                  <a:pt x="1245184" y="326193"/>
                  <a:pt x="1525754" y="256843"/>
                </a:cubicBezTo>
                <a:close/>
                <a:moveTo>
                  <a:pt x="1682713" y="0"/>
                </a:moveTo>
                <a:cubicBezTo>
                  <a:pt x="2385858" y="36225"/>
                  <a:pt x="3265322" y="653066"/>
                  <a:pt x="3365400" y="875412"/>
                </a:cubicBezTo>
                <a:lnTo>
                  <a:pt x="3372524" y="875397"/>
                </a:lnTo>
                <a:lnTo>
                  <a:pt x="3368881" y="882344"/>
                </a:lnTo>
                <a:lnTo>
                  <a:pt x="3372524" y="889597"/>
                </a:lnTo>
                <a:lnTo>
                  <a:pt x="3365086" y="889581"/>
                </a:lnTo>
                <a:cubicBezTo>
                  <a:pt x="3348713" y="1110249"/>
                  <a:pt x="2385134" y="1692746"/>
                  <a:pt x="1682713" y="1727404"/>
                </a:cubicBezTo>
                <a:cubicBezTo>
                  <a:pt x="901706" y="1708470"/>
                  <a:pt x="21301" y="1064732"/>
                  <a:pt x="0" y="882497"/>
                </a:cubicBezTo>
                <a:lnTo>
                  <a:pt x="0" y="882184"/>
                </a:lnTo>
                <a:cubicBezTo>
                  <a:pt x="0" y="691908"/>
                  <a:pt x="901706" y="19770"/>
                  <a:pt x="168271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61" name="Freeform 99">
            <a:extLst>
              <a:ext uri="{FF2B5EF4-FFF2-40B4-BE49-F238E27FC236}">
                <a16:creationId xmlns:a16="http://schemas.microsoft.com/office/drawing/2014/main" id="{6EFBEDF3-F563-421B-9E3D-7024636F370F}"/>
              </a:ext>
            </a:extLst>
          </p:cNvPr>
          <p:cNvSpPr>
            <a:spLocks noChangeAspect="1"/>
          </p:cNvSpPr>
          <p:nvPr/>
        </p:nvSpPr>
        <p:spPr>
          <a:xfrm>
            <a:off x="7902810" y="1432248"/>
            <a:ext cx="388767" cy="486441"/>
          </a:xfrm>
          <a:custGeom>
            <a:avLst/>
            <a:gdLst/>
            <a:ahLst/>
            <a:cxnLst/>
            <a:rect l="l" t="t" r="r" b="b"/>
            <a:pathLst>
              <a:path w="2427821" h="3249943">
                <a:moveTo>
                  <a:pt x="1783445" y="477276"/>
                </a:moveTo>
                <a:cubicBezTo>
                  <a:pt x="1867295" y="479049"/>
                  <a:pt x="1940306" y="495815"/>
                  <a:pt x="1995323" y="528655"/>
                </a:cubicBezTo>
                <a:cubicBezTo>
                  <a:pt x="2375187" y="892595"/>
                  <a:pt x="1478983" y="963108"/>
                  <a:pt x="1620010" y="1047270"/>
                </a:cubicBezTo>
                <a:cubicBezTo>
                  <a:pt x="1920260" y="1267909"/>
                  <a:pt x="2179568" y="1563610"/>
                  <a:pt x="2275102" y="1879783"/>
                </a:cubicBezTo>
                <a:cubicBezTo>
                  <a:pt x="2386559" y="2264195"/>
                  <a:pt x="2620845" y="2969329"/>
                  <a:pt x="2118153" y="3196792"/>
                </a:cubicBezTo>
                <a:cubicBezTo>
                  <a:pt x="862559" y="3474297"/>
                  <a:pt x="146052" y="2612212"/>
                  <a:pt x="9574" y="1838839"/>
                </a:cubicBezTo>
                <a:cubicBezTo>
                  <a:pt x="-38192" y="1613652"/>
                  <a:pt x="98284" y="1313401"/>
                  <a:pt x="296177" y="1170100"/>
                </a:cubicBezTo>
                <a:cubicBezTo>
                  <a:pt x="391711" y="1081390"/>
                  <a:pt x="330296" y="876673"/>
                  <a:pt x="323472" y="671956"/>
                </a:cubicBezTo>
                <a:cubicBezTo>
                  <a:pt x="296177" y="474063"/>
                  <a:pt x="760199" y="351234"/>
                  <a:pt x="664666" y="1211043"/>
                </a:cubicBezTo>
                <a:cubicBezTo>
                  <a:pt x="853176" y="743465"/>
                  <a:pt x="1420091" y="469595"/>
                  <a:pt x="1783445" y="477276"/>
                </a:cubicBezTo>
                <a:close/>
                <a:moveTo>
                  <a:pt x="1024970" y="33"/>
                </a:moveTo>
                <a:cubicBezTo>
                  <a:pt x="1115949" y="3590"/>
                  <a:pt x="1140206" y="286408"/>
                  <a:pt x="1176458" y="269348"/>
                </a:cubicBezTo>
                <a:cubicBezTo>
                  <a:pt x="1251521" y="278446"/>
                  <a:pt x="1265168" y="21414"/>
                  <a:pt x="1401646" y="44160"/>
                </a:cubicBezTo>
                <a:cubicBezTo>
                  <a:pt x="1469884" y="71456"/>
                  <a:pt x="1374351" y="221581"/>
                  <a:pt x="1360703" y="310292"/>
                </a:cubicBezTo>
                <a:lnTo>
                  <a:pt x="1517652" y="453593"/>
                </a:lnTo>
                <a:cubicBezTo>
                  <a:pt x="974016" y="540030"/>
                  <a:pt x="901229" y="790238"/>
                  <a:pt x="753379" y="951737"/>
                </a:cubicBezTo>
                <a:lnTo>
                  <a:pt x="705610" y="644662"/>
                </a:lnTo>
                <a:lnTo>
                  <a:pt x="787497" y="521832"/>
                </a:lnTo>
                <a:cubicBezTo>
                  <a:pt x="712435" y="433122"/>
                  <a:pt x="446303" y="364883"/>
                  <a:pt x="562310" y="255701"/>
                </a:cubicBezTo>
                <a:cubicBezTo>
                  <a:pt x="739730" y="98751"/>
                  <a:pt x="862560" y="337587"/>
                  <a:pt x="1012685" y="378530"/>
                </a:cubicBezTo>
                <a:cubicBezTo>
                  <a:pt x="1010410" y="253426"/>
                  <a:pt x="796596" y="101025"/>
                  <a:pt x="1005861" y="3217"/>
                </a:cubicBezTo>
                <a:cubicBezTo>
                  <a:pt x="1012543" y="800"/>
                  <a:pt x="1018905" y="-204"/>
                  <a:pt x="1024970" y="3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2" name="Oval 10">
            <a:extLst>
              <a:ext uri="{FF2B5EF4-FFF2-40B4-BE49-F238E27FC236}">
                <a16:creationId xmlns:a16="http://schemas.microsoft.com/office/drawing/2014/main" id="{8624E4A5-1602-4F93-B497-F8D7323B39B1}"/>
              </a:ext>
            </a:extLst>
          </p:cNvPr>
          <p:cNvSpPr/>
          <p:nvPr/>
        </p:nvSpPr>
        <p:spPr>
          <a:xfrm>
            <a:off x="9460302" y="1433265"/>
            <a:ext cx="486653" cy="484407"/>
          </a:xfrm>
          <a:custGeom>
            <a:avLst/>
            <a:gdLst/>
            <a:ahLst/>
            <a:cxnLst/>
            <a:rect l="l" t="t" r="r" b="b"/>
            <a:pathLst>
              <a:path w="3229769" h="3214867">
                <a:moveTo>
                  <a:pt x="388922" y="0"/>
                </a:moveTo>
                <a:cubicBezTo>
                  <a:pt x="481031" y="0"/>
                  <a:pt x="564991" y="34887"/>
                  <a:pt x="627459" y="93109"/>
                </a:cubicBezTo>
                <a:cubicBezTo>
                  <a:pt x="689927" y="34887"/>
                  <a:pt x="773888" y="0"/>
                  <a:pt x="865996" y="0"/>
                </a:cubicBezTo>
                <a:cubicBezTo>
                  <a:pt x="958105" y="0"/>
                  <a:pt x="1042065" y="34887"/>
                  <a:pt x="1104533" y="93109"/>
                </a:cubicBezTo>
                <a:cubicBezTo>
                  <a:pt x="1167001" y="34887"/>
                  <a:pt x="1250962" y="0"/>
                  <a:pt x="1343070" y="0"/>
                </a:cubicBezTo>
                <a:cubicBezTo>
                  <a:pt x="1435179" y="0"/>
                  <a:pt x="1519139" y="34887"/>
                  <a:pt x="1581607" y="93109"/>
                </a:cubicBezTo>
                <a:cubicBezTo>
                  <a:pt x="1644075" y="34887"/>
                  <a:pt x="1728036" y="0"/>
                  <a:pt x="1820144" y="0"/>
                </a:cubicBezTo>
                <a:cubicBezTo>
                  <a:pt x="1912253" y="0"/>
                  <a:pt x="1996213" y="34887"/>
                  <a:pt x="2058681" y="93109"/>
                </a:cubicBezTo>
                <a:cubicBezTo>
                  <a:pt x="2121149" y="34887"/>
                  <a:pt x="2205110" y="0"/>
                  <a:pt x="2297218" y="0"/>
                </a:cubicBezTo>
                <a:cubicBezTo>
                  <a:pt x="2389326" y="0"/>
                  <a:pt x="2473286" y="34887"/>
                  <a:pt x="2535755" y="93108"/>
                </a:cubicBezTo>
                <a:cubicBezTo>
                  <a:pt x="2598223" y="34887"/>
                  <a:pt x="2682183" y="0"/>
                  <a:pt x="2774291" y="0"/>
                </a:cubicBezTo>
                <a:cubicBezTo>
                  <a:pt x="2971429" y="0"/>
                  <a:pt x="3131241" y="159812"/>
                  <a:pt x="3131241" y="356950"/>
                </a:cubicBezTo>
                <a:cubicBezTo>
                  <a:pt x="3131241" y="414550"/>
                  <a:pt x="3117598" y="468963"/>
                  <a:pt x="3092026" y="516460"/>
                </a:cubicBezTo>
                <a:cubicBezTo>
                  <a:pt x="3176259" y="580602"/>
                  <a:pt x="3229769" y="682177"/>
                  <a:pt x="3229769" y="796250"/>
                </a:cubicBezTo>
                <a:cubicBezTo>
                  <a:pt x="3229769" y="902465"/>
                  <a:pt x="3183377" y="997845"/>
                  <a:pt x="3108820" y="1062184"/>
                </a:cubicBezTo>
                <a:cubicBezTo>
                  <a:pt x="3183377" y="1126523"/>
                  <a:pt x="3229769" y="1221903"/>
                  <a:pt x="3229769" y="1328118"/>
                </a:cubicBezTo>
                <a:cubicBezTo>
                  <a:pt x="3229769" y="1434333"/>
                  <a:pt x="3183377" y="1529713"/>
                  <a:pt x="3108820" y="1594052"/>
                </a:cubicBezTo>
                <a:cubicBezTo>
                  <a:pt x="3183377" y="1658391"/>
                  <a:pt x="3229769" y="1753771"/>
                  <a:pt x="3229769" y="1859986"/>
                </a:cubicBezTo>
                <a:cubicBezTo>
                  <a:pt x="3229769" y="2057124"/>
                  <a:pt x="3069957" y="2216936"/>
                  <a:pt x="2872819" y="2216936"/>
                </a:cubicBezTo>
                <a:lnTo>
                  <a:pt x="2849067" y="2214542"/>
                </a:lnTo>
                <a:cubicBezTo>
                  <a:pt x="2790894" y="2329236"/>
                  <a:pt x="2671548" y="2406987"/>
                  <a:pt x="2534043" y="2406987"/>
                </a:cubicBezTo>
                <a:cubicBezTo>
                  <a:pt x="2483158" y="2406987"/>
                  <a:pt x="2434760" y="2396340"/>
                  <a:pt x="2391120" y="2376775"/>
                </a:cubicBezTo>
                <a:cubicBezTo>
                  <a:pt x="2326908" y="2456876"/>
                  <a:pt x="2228003" y="2507238"/>
                  <a:pt x="2117336" y="2507238"/>
                </a:cubicBezTo>
                <a:lnTo>
                  <a:pt x="2081608" y="2503636"/>
                </a:lnTo>
                <a:cubicBezTo>
                  <a:pt x="2058765" y="2546355"/>
                  <a:pt x="2027330" y="2583686"/>
                  <a:pt x="1987704" y="2611019"/>
                </a:cubicBezTo>
                <a:cubicBezTo>
                  <a:pt x="2049806" y="2674751"/>
                  <a:pt x="2087711" y="2761907"/>
                  <a:pt x="2087711" y="2857917"/>
                </a:cubicBezTo>
                <a:cubicBezTo>
                  <a:pt x="2087711" y="3055055"/>
                  <a:pt x="1927899" y="3214867"/>
                  <a:pt x="1730761" y="3214867"/>
                </a:cubicBezTo>
                <a:cubicBezTo>
                  <a:pt x="1533623" y="3214867"/>
                  <a:pt x="1373811" y="3055055"/>
                  <a:pt x="1373811" y="2857917"/>
                </a:cubicBezTo>
                <a:cubicBezTo>
                  <a:pt x="1373811" y="2743560"/>
                  <a:pt x="1427588" y="2641764"/>
                  <a:pt x="1512161" y="2577627"/>
                </a:cubicBezTo>
                <a:cubicBezTo>
                  <a:pt x="1450743" y="2514125"/>
                  <a:pt x="1413385" y="2427536"/>
                  <a:pt x="1413385" y="2332221"/>
                </a:cubicBezTo>
                <a:cubicBezTo>
                  <a:pt x="1413385" y="2135083"/>
                  <a:pt x="1573197" y="1975271"/>
                  <a:pt x="1770335" y="1975271"/>
                </a:cubicBezTo>
                <a:lnTo>
                  <a:pt x="1806063" y="1978873"/>
                </a:lnTo>
                <a:cubicBezTo>
                  <a:pt x="1865384" y="1867935"/>
                  <a:pt x="1982649" y="1793338"/>
                  <a:pt x="2117336" y="1793338"/>
                </a:cubicBezTo>
                <a:cubicBezTo>
                  <a:pt x="2168221" y="1793338"/>
                  <a:pt x="2216619" y="1803986"/>
                  <a:pt x="2260259" y="1823550"/>
                </a:cubicBezTo>
                <a:cubicBezTo>
                  <a:pt x="2324471" y="1743450"/>
                  <a:pt x="2423376" y="1693087"/>
                  <a:pt x="2534043" y="1693087"/>
                </a:cubicBezTo>
                <a:lnTo>
                  <a:pt x="2557875" y="1695490"/>
                </a:lnTo>
                <a:cubicBezTo>
                  <a:pt x="2576891" y="1656391"/>
                  <a:pt x="2604151" y="1622242"/>
                  <a:pt x="2636819" y="1594052"/>
                </a:cubicBezTo>
                <a:cubicBezTo>
                  <a:pt x="2562261" y="1529713"/>
                  <a:pt x="2515869" y="1434333"/>
                  <a:pt x="2515869" y="1328118"/>
                </a:cubicBezTo>
                <a:cubicBezTo>
                  <a:pt x="2515869" y="1221903"/>
                  <a:pt x="2562261" y="1126523"/>
                  <a:pt x="2636819" y="1062184"/>
                </a:cubicBezTo>
                <a:cubicBezTo>
                  <a:pt x="2562261" y="997845"/>
                  <a:pt x="2515869" y="902465"/>
                  <a:pt x="2515869" y="796250"/>
                </a:cubicBezTo>
                <a:cubicBezTo>
                  <a:pt x="2515869" y="738650"/>
                  <a:pt x="2529512" y="684237"/>
                  <a:pt x="2555084" y="636740"/>
                </a:cubicBezTo>
                <a:lnTo>
                  <a:pt x="2537209" y="619592"/>
                </a:lnTo>
                <a:cubicBezTo>
                  <a:pt x="2474524" y="678496"/>
                  <a:pt x="2390006" y="713900"/>
                  <a:pt x="2297218" y="713900"/>
                </a:cubicBezTo>
                <a:cubicBezTo>
                  <a:pt x="2205110" y="713900"/>
                  <a:pt x="2121149" y="679013"/>
                  <a:pt x="2058681" y="620791"/>
                </a:cubicBezTo>
                <a:cubicBezTo>
                  <a:pt x="1996213" y="679013"/>
                  <a:pt x="1912253" y="713900"/>
                  <a:pt x="1820144" y="713900"/>
                </a:cubicBezTo>
                <a:cubicBezTo>
                  <a:pt x="1728036" y="713900"/>
                  <a:pt x="1644075" y="679013"/>
                  <a:pt x="1581607" y="620791"/>
                </a:cubicBezTo>
                <a:cubicBezTo>
                  <a:pt x="1519139" y="679013"/>
                  <a:pt x="1435179" y="713900"/>
                  <a:pt x="1343070" y="713900"/>
                </a:cubicBezTo>
                <a:cubicBezTo>
                  <a:pt x="1250962" y="713900"/>
                  <a:pt x="1167001" y="679013"/>
                  <a:pt x="1104533" y="620791"/>
                </a:cubicBezTo>
                <a:cubicBezTo>
                  <a:pt x="1042065" y="679013"/>
                  <a:pt x="958105" y="713900"/>
                  <a:pt x="865996" y="713900"/>
                </a:cubicBezTo>
                <a:cubicBezTo>
                  <a:pt x="773370" y="713900"/>
                  <a:pt x="688985" y="678620"/>
                  <a:pt x="626352" y="619878"/>
                </a:cubicBezTo>
                <a:cubicBezTo>
                  <a:pt x="623659" y="623930"/>
                  <a:pt x="620064" y="626957"/>
                  <a:pt x="616405" y="629911"/>
                </a:cubicBezTo>
                <a:cubicBezTo>
                  <a:pt x="686492" y="694366"/>
                  <a:pt x="729886" y="786957"/>
                  <a:pt x="729886" y="889683"/>
                </a:cubicBezTo>
                <a:cubicBezTo>
                  <a:pt x="729886" y="993972"/>
                  <a:pt x="685162" y="1087815"/>
                  <a:pt x="613058" y="1152216"/>
                </a:cubicBezTo>
                <a:cubicBezTo>
                  <a:pt x="675622" y="1216104"/>
                  <a:pt x="713900" y="1303645"/>
                  <a:pt x="713900" y="1400126"/>
                </a:cubicBezTo>
                <a:cubicBezTo>
                  <a:pt x="713900" y="1487795"/>
                  <a:pt x="682295" y="1568081"/>
                  <a:pt x="628622" y="1629172"/>
                </a:cubicBezTo>
                <a:cubicBezTo>
                  <a:pt x="691419" y="1693140"/>
                  <a:pt x="729886" y="1780874"/>
                  <a:pt x="729886" y="1877593"/>
                </a:cubicBezTo>
                <a:cubicBezTo>
                  <a:pt x="729886" y="2034043"/>
                  <a:pt x="629234" y="2166985"/>
                  <a:pt x="488639" y="2213706"/>
                </a:cubicBezTo>
                <a:lnTo>
                  <a:pt x="488639" y="2375547"/>
                </a:lnTo>
                <a:cubicBezTo>
                  <a:pt x="488639" y="2448277"/>
                  <a:pt x="429679" y="2507237"/>
                  <a:pt x="356949" y="2507237"/>
                </a:cubicBezTo>
                <a:cubicBezTo>
                  <a:pt x="284219" y="2507237"/>
                  <a:pt x="225259" y="2448277"/>
                  <a:pt x="225259" y="2375547"/>
                </a:cubicBezTo>
                <a:lnTo>
                  <a:pt x="225259" y="2201750"/>
                </a:lnTo>
                <a:cubicBezTo>
                  <a:pt x="101654" y="2146256"/>
                  <a:pt x="15986" y="2021929"/>
                  <a:pt x="15986" y="1877593"/>
                </a:cubicBezTo>
                <a:cubicBezTo>
                  <a:pt x="15986" y="1789924"/>
                  <a:pt x="47591" y="1709638"/>
                  <a:pt x="101264" y="1648547"/>
                </a:cubicBezTo>
                <a:cubicBezTo>
                  <a:pt x="38467" y="1584579"/>
                  <a:pt x="0" y="1496845"/>
                  <a:pt x="0" y="1400126"/>
                </a:cubicBezTo>
                <a:cubicBezTo>
                  <a:pt x="0" y="1295837"/>
                  <a:pt x="44724" y="1201994"/>
                  <a:pt x="116828" y="1137593"/>
                </a:cubicBezTo>
                <a:cubicBezTo>
                  <a:pt x="54264" y="1073704"/>
                  <a:pt x="15986" y="986164"/>
                  <a:pt x="15986" y="889683"/>
                </a:cubicBezTo>
                <a:cubicBezTo>
                  <a:pt x="15986" y="779482"/>
                  <a:pt x="65925" y="680945"/>
                  <a:pt x="145453" y="616722"/>
                </a:cubicBezTo>
                <a:cubicBezTo>
                  <a:pt x="75366" y="552267"/>
                  <a:pt x="31972" y="459676"/>
                  <a:pt x="31972" y="356950"/>
                </a:cubicBezTo>
                <a:cubicBezTo>
                  <a:pt x="31972" y="159812"/>
                  <a:pt x="191784" y="0"/>
                  <a:pt x="38892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3" name="Freeform 101">
            <a:extLst>
              <a:ext uri="{FF2B5EF4-FFF2-40B4-BE49-F238E27FC236}">
                <a16:creationId xmlns:a16="http://schemas.microsoft.com/office/drawing/2014/main" id="{398DE87D-E996-4168-8931-FBF1633FDCD5}"/>
              </a:ext>
            </a:extLst>
          </p:cNvPr>
          <p:cNvSpPr/>
          <p:nvPr/>
        </p:nvSpPr>
        <p:spPr>
          <a:xfrm>
            <a:off x="11180535" y="1485955"/>
            <a:ext cx="284691" cy="379029"/>
          </a:xfrm>
          <a:custGeom>
            <a:avLst/>
            <a:gdLst>
              <a:gd name="connsiteX0" fmla="*/ 143301 w 1910686"/>
              <a:gd name="connsiteY0" fmla="*/ 0 h 3268639"/>
              <a:gd name="connsiteX1" fmla="*/ 0 w 1910686"/>
              <a:gd name="connsiteY1" fmla="*/ 1705970 h 3268639"/>
              <a:gd name="connsiteX2" fmla="*/ 436728 w 1910686"/>
              <a:gd name="connsiteY2" fmla="*/ 3268639 h 3268639"/>
              <a:gd name="connsiteX3" fmla="*/ 928047 w 1910686"/>
              <a:gd name="connsiteY3" fmla="*/ 1944806 h 3268639"/>
              <a:gd name="connsiteX4" fmla="*/ 1364776 w 1910686"/>
              <a:gd name="connsiteY4" fmla="*/ 3268639 h 3268639"/>
              <a:gd name="connsiteX5" fmla="*/ 1910686 w 1910686"/>
              <a:gd name="connsiteY5" fmla="*/ 1726442 h 3268639"/>
              <a:gd name="connsiteX6" fmla="*/ 1603612 w 1910686"/>
              <a:gd name="connsiteY6" fmla="*/ 6824 h 3268639"/>
              <a:gd name="connsiteX7" fmla="*/ 1521725 w 1910686"/>
              <a:gd name="connsiteY7" fmla="*/ 20472 h 3268639"/>
              <a:gd name="connsiteX8" fmla="*/ 907576 w 1910686"/>
              <a:gd name="connsiteY8" fmla="*/ 163773 h 3268639"/>
              <a:gd name="connsiteX9" fmla="*/ 143301 w 1910686"/>
              <a:gd name="connsiteY9" fmla="*/ 0 h 3268639"/>
              <a:gd name="connsiteX0" fmla="*/ 143301 w 1910686"/>
              <a:gd name="connsiteY0" fmla="*/ 27296 h 3261815"/>
              <a:gd name="connsiteX1" fmla="*/ 0 w 1910686"/>
              <a:gd name="connsiteY1" fmla="*/ 1699146 h 3261815"/>
              <a:gd name="connsiteX2" fmla="*/ 436728 w 1910686"/>
              <a:gd name="connsiteY2" fmla="*/ 3261815 h 3261815"/>
              <a:gd name="connsiteX3" fmla="*/ 928047 w 1910686"/>
              <a:gd name="connsiteY3" fmla="*/ 1937982 h 3261815"/>
              <a:gd name="connsiteX4" fmla="*/ 1364776 w 1910686"/>
              <a:gd name="connsiteY4" fmla="*/ 3261815 h 3261815"/>
              <a:gd name="connsiteX5" fmla="*/ 1910686 w 1910686"/>
              <a:gd name="connsiteY5" fmla="*/ 1719618 h 3261815"/>
              <a:gd name="connsiteX6" fmla="*/ 1603612 w 1910686"/>
              <a:gd name="connsiteY6" fmla="*/ 0 h 3261815"/>
              <a:gd name="connsiteX7" fmla="*/ 1521725 w 1910686"/>
              <a:gd name="connsiteY7" fmla="*/ 13648 h 3261815"/>
              <a:gd name="connsiteX8" fmla="*/ 907576 w 1910686"/>
              <a:gd name="connsiteY8" fmla="*/ 156949 h 3261815"/>
              <a:gd name="connsiteX9" fmla="*/ 143301 w 1910686"/>
              <a:gd name="connsiteY9" fmla="*/ 27296 h 3261815"/>
              <a:gd name="connsiteX0" fmla="*/ 143301 w 1910686"/>
              <a:gd name="connsiteY0" fmla="*/ 27296 h 3261815"/>
              <a:gd name="connsiteX1" fmla="*/ 0 w 1910686"/>
              <a:gd name="connsiteY1" fmla="*/ 1699146 h 3261815"/>
              <a:gd name="connsiteX2" fmla="*/ 436728 w 1910686"/>
              <a:gd name="connsiteY2" fmla="*/ 3261815 h 3261815"/>
              <a:gd name="connsiteX3" fmla="*/ 928047 w 1910686"/>
              <a:gd name="connsiteY3" fmla="*/ 1937982 h 3261815"/>
              <a:gd name="connsiteX4" fmla="*/ 1364776 w 1910686"/>
              <a:gd name="connsiteY4" fmla="*/ 3261815 h 3261815"/>
              <a:gd name="connsiteX5" fmla="*/ 1910686 w 1910686"/>
              <a:gd name="connsiteY5" fmla="*/ 1719618 h 3261815"/>
              <a:gd name="connsiteX6" fmla="*/ 1603612 w 1910686"/>
              <a:gd name="connsiteY6" fmla="*/ 0 h 3261815"/>
              <a:gd name="connsiteX7" fmla="*/ 1521725 w 1910686"/>
              <a:gd name="connsiteY7" fmla="*/ 13648 h 3261815"/>
              <a:gd name="connsiteX8" fmla="*/ 907576 w 1910686"/>
              <a:gd name="connsiteY8" fmla="*/ 156949 h 3261815"/>
              <a:gd name="connsiteX9" fmla="*/ 143301 w 1910686"/>
              <a:gd name="connsiteY9" fmla="*/ 27296 h 3261815"/>
              <a:gd name="connsiteX0" fmla="*/ 326627 w 2094012"/>
              <a:gd name="connsiteY0" fmla="*/ 27296 h 3261815"/>
              <a:gd name="connsiteX1" fmla="*/ 183326 w 2094012"/>
              <a:gd name="connsiteY1" fmla="*/ 1699146 h 3261815"/>
              <a:gd name="connsiteX2" fmla="*/ 620054 w 2094012"/>
              <a:gd name="connsiteY2" fmla="*/ 3261815 h 3261815"/>
              <a:gd name="connsiteX3" fmla="*/ 1111373 w 2094012"/>
              <a:gd name="connsiteY3" fmla="*/ 1937982 h 3261815"/>
              <a:gd name="connsiteX4" fmla="*/ 1548102 w 2094012"/>
              <a:gd name="connsiteY4" fmla="*/ 3261815 h 3261815"/>
              <a:gd name="connsiteX5" fmla="*/ 2094012 w 2094012"/>
              <a:gd name="connsiteY5" fmla="*/ 1719618 h 3261815"/>
              <a:gd name="connsiteX6" fmla="*/ 1786938 w 2094012"/>
              <a:gd name="connsiteY6" fmla="*/ 0 h 3261815"/>
              <a:gd name="connsiteX7" fmla="*/ 1705051 w 2094012"/>
              <a:gd name="connsiteY7" fmla="*/ 13648 h 3261815"/>
              <a:gd name="connsiteX8" fmla="*/ 1090902 w 2094012"/>
              <a:gd name="connsiteY8" fmla="*/ 156949 h 3261815"/>
              <a:gd name="connsiteX9" fmla="*/ 326627 w 2094012"/>
              <a:gd name="connsiteY9" fmla="*/ 27296 h 3261815"/>
              <a:gd name="connsiteX0" fmla="*/ 402442 w 2169827"/>
              <a:gd name="connsiteY0" fmla="*/ 27296 h 3261815"/>
              <a:gd name="connsiteX1" fmla="*/ 259141 w 2169827"/>
              <a:gd name="connsiteY1" fmla="*/ 1699146 h 3261815"/>
              <a:gd name="connsiteX2" fmla="*/ 695869 w 2169827"/>
              <a:gd name="connsiteY2" fmla="*/ 3261815 h 3261815"/>
              <a:gd name="connsiteX3" fmla="*/ 1187188 w 2169827"/>
              <a:gd name="connsiteY3" fmla="*/ 1937982 h 3261815"/>
              <a:gd name="connsiteX4" fmla="*/ 1623917 w 2169827"/>
              <a:gd name="connsiteY4" fmla="*/ 3261815 h 3261815"/>
              <a:gd name="connsiteX5" fmla="*/ 2169827 w 2169827"/>
              <a:gd name="connsiteY5" fmla="*/ 1719618 h 3261815"/>
              <a:gd name="connsiteX6" fmla="*/ 1862753 w 2169827"/>
              <a:gd name="connsiteY6" fmla="*/ 0 h 3261815"/>
              <a:gd name="connsiteX7" fmla="*/ 1780866 w 2169827"/>
              <a:gd name="connsiteY7" fmla="*/ 13648 h 3261815"/>
              <a:gd name="connsiteX8" fmla="*/ 1166717 w 2169827"/>
              <a:gd name="connsiteY8" fmla="*/ 156949 h 3261815"/>
              <a:gd name="connsiteX9" fmla="*/ 402442 w 2169827"/>
              <a:gd name="connsiteY9" fmla="*/ 27296 h 3261815"/>
              <a:gd name="connsiteX0" fmla="*/ 402442 w 2169827"/>
              <a:gd name="connsiteY0" fmla="*/ 27296 h 3261815"/>
              <a:gd name="connsiteX1" fmla="*/ 259141 w 2169827"/>
              <a:gd name="connsiteY1" fmla="*/ 1699146 h 3261815"/>
              <a:gd name="connsiteX2" fmla="*/ 695869 w 2169827"/>
              <a:gd name="connsiteY2" fmla="*/ 3261815 h 3261815"/>
              <a:gd name="connsiteX3" fmla="*/ 1187188 w 2169827"/>
              <a:gd name="connsiteY3" fmla="*/ 1937982 h 3261815"/>
              <a:gd name="connsiteX4" fmla="*/ 1623917 w 2169827"/>
              <a:gd name="connsiteY4" fmla="*/ 3261815 h 3261815"/>
              <a:gd name="connsiteX5" fmla="*/ 2169827 w 2169827"/>
              <a:gd name="connsiteY5" fmla="*/ 1719618 h 3261815"/>
              <a:gd name="connsiteX6" fmla="*/ 1862753 w 2169827"/>
              <a:gd name="connsiteY6" fmla="*/ 0 h 3261815"/>
              <a:gd name="connsiteX7" fmla="*/ 1780866 w 2169827"/>
              <a:gd name="connsiteY7" fmla="*/ 13648 h 3261815"/>
              <a:gd name="connsiteX8" fmla="*/ 1166717 w 2169827"/>
              <a:gd name="connsiteY8" fmla="*/ 156949 h 3261815"/>
              <a:gd name="connsiteX9" fmla="*/ 402442 w 2169827"/>
              <a:gd name="connsiteY9" fmla="*/ 27296 h 3261815"/>
              <a:gd name="connsiteX0" fmla="*/ 377501 w 2144886"/>
              <a:gd name="connsiteY0" fmla="*/ 27296 h 3261815"/>
              <a:gd name="connsiteX1" fmla="*/ 295615 w 2144886"/>
              <a:gd name="connsiteY1" fmla="*/ 1774209 h 3261815"/>
              <a:gd name="connsiteX2" fmla="*/ 670928 w 2144886"/>
              <a:gd name="connsiteY2" fmla="*/ 3261815 h 3261815"/>
              <a:gd name="connsiteX3" fmla="*/ 1162247 w 2144886"/>
              <a:gd name="connsiteY3" fmla="*/ 1937982 h 3261815"/>
              <a:gd name="connsiteX4" fmla="*/ 1598976 w 2144886"/>
              <a:gd name="connsiteY4" fmla="*/ 3261815 h 3261815"/>
              <a:gd name="connsiteX5" fmla="*/ 2144886 w 2144886"/>
              <a:gd name="connsiteY5" fmla="*/ 1719618 h 3261815"/>
              <a:gd name="connsiteX6" fmla="*/ 1837812 w 2144886"/>
              <a:gd name="connsiteY6" fmla="*/ 0 h 3261815"/>
              <a:gd name="connsiteX7" fmla="*/ 1755925 w 2144886"/>
              <a:gd name="connsiteY7" fmla="*/ 13648 h 3261815"/>
              <a:gd name="connsiteX8" fmla="*/ 1141776 w 2144886"/>
              <a:gd name="connsiteY8" fmla="*/ 156949 h 3261815"/>
              <a:gd name="connsiteX9" fmla="*/ 377501 w 2144886"/>
              <a:gd name="connsiteY9" fmla="*/ 27296 h 3261815"/>
              <a:gd name="connsiteX0" fmla="*/ 408239 w 2175624"/>
              <a:gd name="connsiteY0" fmla="*/ 27296 h 3261815"/>
              <a:gd name="connsiteX1" fmla="*/ 326353 w 2175624"/>
              <a:gd name="connsiteY1" fmla="*/ 1774209 h 3261815"/>
              <a:gd name="connsiteX2" fmla="*/ 701666 w 2175624"/>
              <a:gd name="connsiteY2" fmla="*/ 3261815 h 3261815"/>
              <a:gd name="connsiteX3" fmla="*/ 1192985 w 2175624"/>
              <a:gd name="connsiteY3" fmla="*/ 1937982 h 3261815"/>
              <a:gd name="connsiteX4" fmla="*/ 1629714 w 2175624"/>
              <a:gd name="connsiteY4" fmla="*/ 3261815 h 3261815"/>
              <a:gd name="connsiteX5" fmla="*/ 2175624 w 2175624"/>
              <a:gd name="connsiteY5" fmla="*/ 1719618 h 3261815"/>
              <a:gd name="connsiteX6" fmla="*/ 1868550 w 2175624"/>
              <a:gd name="connsiteY6" fmla="*/ 0 h 3261815"/>
              <a:gd name="connsiteX7" fmla="*/ 1786663 w 2175624"/>
              <a:gd name="connsiteY7" fmla="*/ 13648 h 3261815"/>
              <a:gd name="connsiteX8" fmla="*/ 1172514 w 2175624"/>
              <a:gd name="connsiteY8" fmla="*/ 156949 h 3261815"/>
              <a:gd name="connsiteX9" fmla="*/ 408239 w 2175624"/>
              <a:gd name="connsiteY9" fmla="*/ 27296 h 3261815"/>
              <a:gd name="connsiteX0" fmla="*/ 408239 w 2175624"/>
              <a:gd name="connsiteY0" fmla="*/ 27296 h 3261815"/>
              <a:gd name="connsiteX1" fmla="*/ 326353 w 2175624"/>
              <a:gd name="connsiteY1" fmla="*/ 1774209 h 3261815"/>
              <a:gd name="connsiteX2" fmla="*/ 701666 w 2175624"/>
              <a:gd name="connsiteY2" fmla="*/ 3261815 h 3261815"/>
              <a:gd name="connsiteX3" fmla="*/ 1192985 w 2175624"/>
              <a:gd name="connsiteY3" fmla="*/ 1937982 h 3261815"/>
              <a:gd name="connsiteX4" fmla="*/ 1629714 w 2175624"/>
              <a:gd name="connsiteY4" fmla="*/ 3261815 h 3261815"/>
              <a:gd name="connsiteX5" fmla="*/ 2175624 w 2175624"/>
              <a:gd name="connsiteY5" fmla="*/ 1719618 h 3261815"/>
              <a:gd name="connsiteX6" fmla="*/ 1868550 w 2175624"/>
              <a:gd name="connsiteY6" fmla="*/ 0 h 3261815"/>
              <a:gd name="connsiteX7" fmla="*/ 1786663 w 2175624"/>
              <a:gd name="connsiteY7" fmla="*/ 13648 h 3261815"/>
              <a:gd name="connsiteX8" fmla="*/ 1172514 w 2175624"/>
              <a:gd name="connsiteY8" fmla="*/ 156949 h 3261815"/>
              <a:gd name="connsiteX9" fmla="*/ 408239 w 2175624"/>
              <a:gd name="connsiteY9" fmla="*/ 27296 h 3261815"/>
              <a:gd name="connsiteX0" fmla="*/ 408239 w 2175624"/>
              <a:gd name="connsiteY0" fmla="*/ 27296 h 3261815"/>
              <a:gd name="connsiteX1" fmla="*/ 326353 w 2175624"/>
              <a:gd name="connsiteY1" fmla="*/ 1774209 h 3261815"/>
              <a:gd name="connsiteX2" fmla="*/ 701666 w 2175624"/>
              <a:gd name="connsiteY2" fmla="*/ 3261815 h 3261815"/>
              <a:gd name="connsiteX3" fmla="*/ 1192985 w 2175624"/>
              <a:gd name="connsiteY3" fmla="*/ 1937982 h 3261815"/>
              <a:gd name="connsiteX4" fmla="*/ 1629714 w 2175624"/>
              <a:gd name="connsiteY4" fmla="*/ 3261815 h 3261815"/>
              <a:gd name="connsiteX5" fmla="*/ 2175624 w 2175624"/>
              <a:gd name="connsiteY5" fmla="*/ 1719618 h 3261815"/>
              <a:gd name="connsiteX6" fmla="*/ 1868550 w 2175624"/>
              <a:gd name="connsiteY6" fmla="*/ 0 h 3261815"/>
              <a:gd name="connsiteX7" fmla="*/ 1786663 w 2175624"/>
              <a:gd name="connsiteY7" fmla="*/ 13648 h 3261815"/>
              <a:gd name="connsiteX8" fmla="*/ 1172514 w 2175624"/>
              <a:gd name="connsiteY8" fmla="*/ 156949 h 3261815"/>
              <a:gd name="connsiteX9" fmla="*/ 408239 w 2175624"/>
              <a:gd name="connsiteY9" fmla="*/ 27296 h 3261815"/>
              <a:gd name="connsiteX0" fmla="*/ 408239 w 2175624"/>
              <a:gd name="connsiteY0" fmla="*/ 27296 h 3261815"/>
              <a:gd name="connsiteX1" fmla="*/ 326353 w 2175624"/>
              <a:gd name="connsiteY1" fmla="*/ 1774209 h 3261815"/>
              <a:gd name="connsiteX2" fmla="*/ 701666 w 2175624"/>
              <a:gd name="connsiteY2" fmla="*/ 3261815 h 3261815"/>
              <a:gd name="connsiteX3" fmla="*/ 1192985 w 2175624"/>
              <a:gd name="connsiteY3" fmla="*/ 1937982 h 3261815"/>
              <a:gd name="connsiteX4" fmla="*/ 1629714 w 2175624"/>
              <a:gd name="connsiteY4" fmla="*/ 3261815 h 3261815"/>
              <a:gd name="connsiteX5" fmla="*/ 2175624 w 2175624"/>
              <a:gd name="connsiteY5" fmla="*/ 1719618 h 3261815"/>
              <a:gd name="connsiteX6" fmla="*/ 1868550 w 2175624"/>
              <a:gd name="connsiteY6" fmla="*/ 0 h 3261815"/>
              <a:gd name="connsiteX7" fmla="*/ 1786663 w 2175624"/>
              <a:gd name="connsiteY7" fmla="*/ 13648 h 3261815"/>
              <a:gd name="connsiteX8" fmla="*/ 1172514 w 2175624"/>
              <a:gd name="connsiteY8" fmla="*/ 156949 h 3261815"/>
              <a:gd name="connsiteX9" fmla="*/ 408239 w 2175624"/>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80396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44420"/>
              <a:gd name="connsiteY0" fmla="*/ 27296 h 3261815"/>
              <a:gd name="connsiteX1" fmla="*/ 322444 w 2144420"/>
              <a:gd name="connsiteY1" fmla="*/ 1801504 h 3261815"/>
              <a:gd name="connsiteX2" fmla="*/ 704581 w 2144420"/>
              <a:gd name="connsiteY2" fmla="*/ 3261815 h 3261815"/>
              <a:gd name="connsiteX3" fmla="*/ 1216372 w 2144420"/>
              <a:gd name="connsiteY3" fmla="*/ 1951629 h 3261815"/>
              <a:gd name="connsiteX4" fmla="*/ 1707692 w 2144420"/>
              <a:gd name="connsiteY4" fmla="*/ 3254991 h 3261815"/>
              <a:gd name="connsiteX5" fmla="*/ 2144420 w 2144420"/>
              <a:gd name="connsiteY5" fmla="*/ 1753737 h 3261815"/>
              <a:gd name="connsiteX6" fmla="*/ 1871465 w 2144420"/>
              <a:gd name="connsiteY6" fmla="*/ 0 h 3261815"/>
              <a:gd name="connsiteX7" fmla="*/ 1789578 w 2144420"/>
              <a:gd name="connsiteY7" fmla="*/ 13648 h 3261815"/>
              <a:gd name="connsiteX8" fmla="*/ 1175429 w 2144420"/>
              <a:gd name="connsiteY8" fmla="*/ 156949 h 3261815"/>
              <a:gd name="connsiteX9" fmla="*/ 411154 w 2144420"/>
              <a:gd name="connsiteY9" fmla="*/ 27296 h 3261815"/>
              <a:gd name="connsiteX0" fmla="*/ 411154 w 2144420"/>
              <a:gd name="connsiteY0" fmla="*/ 27296 h 3261815"/>
              <a:gd name="connsiteX1" fmla="*/ 322444 w 2144420"/>
              <a:gd name="connsiteY1" fmla="*/ 1801504 h 3261815"/>
              <a:gd name="connsiteX2" fmla="*/ 704581 w 2144420"/>
              <a:gd name="connsiteY2" fmla="*/ 3261815 h 3261815"/>
              <a:gd name="connsiteX3" fmla="*/ 1216372 w 2144420"/>
              <a:gd name="connsiteY3" fmla="*/ 1951629 h 3261815"/>
              <a:gd name="connsiteX4" fmla="*/ 1707692 w 2144420"/>
              <a:gd name="connsiteY4" fmla="*/ 3254991 h 3261815"/>
              <a:gd name="connsiteX5" fmla="*/ 2144420 w 2144420"/>
              <a:gd name="connsiteY5" fmla="*/ 1753737 h 3261815"/>
              <a:gd name="connsiteX6" fmla="*/ 1871465 w 2144420"/>
              <a:gd name="connsiteY6" fmla="*/ 0 h 3261815"/>
              <a:gd name="connsiteX7" fmla="*/ 1789578 w 2144420"/>
              <a:gd name="connsiteY7" fmla="*/ 13648 h 3261815"/>
              <a:gd name="connsiteX8" fmla="*/ 1175429 w 2144420"/>
              <a:gd name="connsiteY8" fmla="*/ 156949 h 3261815"/>
              <a:gd name="connsiteX9" fmla="*/ 411154 w 2144420"/>
              <a:gd name="connsiteY9" fmla="*/ 27296 h 3261815"/>
              <a:gd name="connsiteX0" fmla="*/ 411154 w 2144420"/>
              <a:gd name="connsiteY0" fmla="*/ 27296 h 3261815"/>
              <a:gd name="connsiteX1" fmla="*/ 322444 w 2144420"/>
              <a:gd name="connsiteY1" fmla="*/ 1801504 h 3261815"/>
              <a:gd name="connsiteX2" fmla="*/ 704581 w 2144420"/>
              <a:gd name="connsiteY2" fmla="*/ 3261815 h 3261815"/>
              <a:gd name="connsiteX3" fmla="*/ 1216372 w 2144420"/>
              <a:gd name="connsiteY3" fmla="*/ 1951629 h 3261815"/>
              <a:gd name="connsiteX4" fmla="*/ 1707692 w 2144420"/>
              <a:gd name="connsiteY4" fmla="*/ 3254991 h 3261815"/>
              <a:gd name="connsiteX5" fmla="*/ 2144420 w 2144420"/>
              <a:gd name="connsiteY5" fmla="*/ 1753737 h 3261815"/>
              <a:gd name="connsiteX6" fmla="*/ 1871465 w 2144420"/>
              <a:gd name="connsiteY6" fmla="*/ 0 h 3261815"/>
              <a:gd name="connsiteX7" fmla="*/ 1789578 w 2144420"/>
              <a:gd name="connsiteY7" fmla="*/ 13648 h 3261815"/>
              <a:gd name="connsiteX8" fmla="*/ 1175429 w 2144420"/>
              <a:gd name="connsiteY8" fmla="*/ 156949 h 3261815"/>
              <a:gd name="connsiteX9" fmla="*/ 411154 w 2144420"/>
              <a:gd name="connsiteY9" fmla="*/ 27296 h 3261815"/>
              <a:gd name="connsiteX0" fmla="*/ 411154 w 2205171"/>
              <a:gd name="connsiteY0" fmla="*/ 27296 h 3261815"/>
              <a:gd name="connsiteX1" fmla="*/ 322444 w 2205171"/>
              <a:gd name="connsiteY1" fmla="*/ 1801504 h 3261815"/>
              <a:gd name="connsiteX2" fmla="*/ 704581 w 2205171"/>
              <a:gd name="connsiteY2" fmla="*/ 3261815 h 3261815"/>
              <a:gd name="connsiteX3" fmla="*/ 1216372 w 2205171"/>
              <a:gd name="connsiteY3" fmla="*/ 1951629 h 3261815"/>
              <a:gd name="connsiteX4" fmla="*/ 1707692 w 2205171"/>
              <a:gd name="connsiteY4" fmla="*/ 3254991 h 3261815"/>
              <a:gd name="connsiteX5" fmla="*/ 2144420 w 2205171"/>
              <a:gd name="connsiteY5" fmla="*/ 1753737 h 3261815"/>
              <a:gd name="connsiteX6" fmla="*/ 1871465 w 2205171"/>
              <a:gd name="connsiteY6" fmla="*/ 0 h 3261815"/>
              <a:gd name="connsiteX7" fmla="*/ 1789578 w 2205171"/>
              <a:gd name="connsiteY7" fmla="*/ 13648 h 3261815"/>
              <a:gd name="connsiteX8" fmla="*/ 1175429 w 2205171"/>
              <a:gd name="connsiteY8" fmla="*/ 156949 h 3261815"/>
              <a:gd name="connsiteX9" fmla="*/ 411154 w 2205171"/>
              <a:gd name="connsiteY9" fmla="*/ 27296 h 3261815"/>
              <a:gd name="connsiteX0" fmla="*/ 411154 w 2145061"/>
              <a:gd name="connsiteY0" fmla="*/ 23869 h 3258388"/>
              <a:gd name="connsiteX1" fmla="*/ 322444 w 2145061"/>
              <a:gd name="connsiteY1" fmla="*/ 1798077 h 3258388"/>
              <a:gd name="connsiteX2" fmla="*/ 704581 w 2145061"/>
              <a:gd name="connsiteY2" fmla="*/ 3258388 h 3258388"/>
              <a:gd name="connsiteX3" fmla="*/ 1216372 w 2145061"/>
              <a:gd name="connsiteY3" fmla="*/ 1948202 h 3258388"/>
              <a:gd name="connsiteX4" fmla="*/ 1707692 w 2145061"/>
              <a:gd name="connsiteY4" fmla="*/ 3251564 h 3258388"/>
              <a:gd name="connsiteX5" fmla="*/ 2144420 w 2145061"/>
              <a:gd name="connsiteY5" fmla="*/ 1750310 h 3258388"/>
              <a:gd name="connsiteX6" fmla="*/ 1789578 w 2145061"/>
              <a:gd name="connsiteY6" fmla="*/ 10221 h 3258388"/>
              <a:gd name="connsiteX7" fmla="*/ 1175429 w 2145061"/>
              <a:gd name="connsiteY7" fmla="*/ 153522 h 3258388"/>
              <a:gd name="connsiteX8" fmla="*/ 411154 w 2145061"/>
              <a:gd name="connsiteY8" fmla="*/ 23869 h 3258388"/>
              <a:gd name="connsiteX0" fmla="*/ 411154 w 2146076"/>
              <a:gd name="connsiteY0" fmla="*/ 23869 h 3258388"/>
              <a:gd name="connsiteX1" fmla="*/ 322444 w 2146076"/>
              <a:gd name="connsiteY1" fmla="*/ 1798077 h 3258388"/>
              <a:gd name="connsiteX2" fmla="*/ 704581 w 2146076"/>
              <a:gd name="connsiteY2" fmla="*/ 3258388 h 3258388"/>
              <a:gd name="connsiteX3" fmla="*/ 1216372 w 2146076"/>
              <a:gd name="connsiteY3" fmla="*/ 1948202 h 3258388"/>
              <a:gd name="connsiteX4" fmla="*/ 1707692 w 2146076"/>
              <a:gd name="connsiteY4" fmla="*/ 3251564 h 3258388"/>
              <a:gd name="connsiteX5" fmla="*/ 2144420 w 2146076"/>
              <a:gd name="connsiteY5" fmla="*/ 1750310 h 3258388"/>
              <a:gd name="connsiteX6" fmla="*/ 1926056 w 2146076"/>
              <a:gd name="connsiteY6" fmla="*/ 17045 h 3258388"/>
              <a:gd name="connsiteX7" fmla="*/ 1175429 w 2146076"/>
              <a:gd name="connsiteY7" fmla="*/ 153522 h 3258388"/>
              <a:gd name="connsiteX8" fmla="*/ 411154 w 2146076"/>
              <a:gd name="connsiteY8" fmla="*/ 23869 h 3258388"/>
              <a:gd name="connsiteX0" fmla="*/ 411154 w 2374416"/>
              <a:gd name="connsiteY0" fmla="*/ 23869 h 3258388"/>
              <a:gd name="connsiteX1" fmla="*/ 322444 w 2374416"/>
              <a:gd name="connsiteY1" fmla="*/ 1798077 h 3258388"/>
              <a:gd name="connsiteX2" fmla="*/ 704581 w 2374416"/>
              <a:gd name="connsiteY2" fmla="*/ 3258388 h 3258388"/>
              <a:gd name="connsiteX3" fmla="*/ 1216372 w 2374416"/>
              <a:gd name="connsiteY3" fmla="*/ 1948202 h 3258388"/>
              <a:gd name="connsiteX4" fmla="*/ 1707692 w 2374416"/>
              <a:gd name="connsiteY4" fmla="*/ 3251564 h 3258388"/>
              <a:gd name="connsiteX5" fmla="*/ 2144420 w 2374416"/>
              <a:gd name="connsiteY5" fmla="*/ 1750310 h 3258388"/>
              <a:gd name="connsiteX6" fmla="*/ 1926056 w 2374416"/>
              <a:gd name="connsiteY6" fmla="*/ 17045 h 3258388"/>
              <a:gd name="connsiteX7" fmla="*/ 1175429 w 2374416"/>
              <a:gd name="connsiteY7" fmla="*/ 153522 h 3258388"/>
              <a:gd name="connsiteX8" fmla="*/ 411154 w 2374416"/>
              <a:gd name="connsiteY8" fmla="*/ 23869 h 3258388"/>
              <a:gd name="connsiteX0" fmla="*/ 411154 w 2441693"/>
              <a:gd name="connsiteY0" fmla="*/ 23869 h 3258388"/>
              <a:gd name="connsiteX1" fmla="*/ 322444 w 2441693"/>
              <a:gd name="connsiteY1" fmla="*/ 1798077 h 3258388"/>
              <a:gd name="connsiteX2" fmla="*/ 704581 w 2441693"/>
              <a:gd name="connsiteY2" fmla="*/ 3258388 h 3258388"/>
              <a:gd name="connsiteX3" fmla="*/ 1216372 w 2441693"/>
              <a:gd name="connsiteY3" fmla="*/ 1948202 h 3258388"/>
              <a:gd name="connsiteX4" fmla="*/ 1707692 w 2441693"/>
              <a:gd name="connsiteY4" fmla="*/ 3251564 h 3258388"/>
              <a:gd name="connsiteX5" fmla="*/ 2144420 w 2441693"/>
              <a:gd name="connsiteY5" fmla="*/ 1750310 h 3258388"/>
              <a:gd name="connsiteX6" fmla="*/ 1926056 w 2441693"/>
              <a:gd name="connsiteY6" fmla="*/ 17045 h 3258388"/>
              <a:gd name="connsiteX7" fmla="*/ 1175429 w 2441693"/>
              <a:gd name="connsiteY7" fmla="*/ 153522 h 3258388"/>
              <a:gd name="connsiteX8" fmla="*/ 411154 w 2441693"/>
              <a:gd name="connsiteY8" fmla="*/ 23869 h 3258388"/>
              <a:gd name="connsiteX0" fmla="*/ 411154 w 2377348"/>
              <a:gd name="connsiteY0" fmla="*/ 23869 h 3258388"/>
              <a:gd name="connsiteX1" fmla="*/ 322444 w 2377348"/>
              <a:gd name="connsiteY1" fmla="*/ 1798077 h 3258388"/>
              <a:gd name="connsiteX2" fmla="*/ 704581 w 2377348"/>
              <a:gd name="connsiteY2" fmla="*/ 3258388 h 3258388"/>
              <a:gd name="connsiteX3" fmla="*/ 1216372 w 2377348"/>
              <a:gd name="connsiteY3" fmla="*/ 1948202 h 3258388"/>
              <a:gd name="connsiteX4" fmla="*/ 1707692 w 2377348"/>
              <a:gd name="connsiteY4" fmla="*/ 3251564 h 3258388"/>
              <a:gd name="connsiteX5" fmla="*/ 2144420 w 2377348"/>
              <a:gd name="connsiteY5" fmla="*/ 1750310 h 3258388"/>
              <a:gd name="connsiteX6" fmla="*/ 1926056 w 2377348"/>
              <a:gd name="connsiteY6" fmla="*/ 17045 h 3258388"/>
              <a:gd name="connsiteX7" fmla="*/ 1175429 w 2377348"/>
              <a:gd name="connsiteY7" fmla="*/ 153522 h 3258388"/>
              <a:gd name="connsiteX8" fmla="*/ 411154 w 2377348"/>
              <a:gd name="connsiteY8" fmla="*/ 23869 h 3258388"/>
              <a:gd name="connsiteX0" fmla="*/ 411154 w 2424220"/>
              <a:gd name="connsiteY0" fmla="*/ 23869 h 3258388"/>
              <a:gd name="connsiteX1" fmla="*/ 322444 w 2424220"/>
              <a:gd name="connsiteY1" fmla="*/ 1798077 h 3258388"/>
              <a:gd name="connsiteX2" fmla="*/ 704581 w 2424220"/>
              <a:gd name="connsiteY2" fmla="*/ 3258388 h 3258388"/>
              <a:gd name="connsiteX3" fmla="*/ 1216372 w 2424220"/>
              <a:gd name="connsiteY3" fmla="*/ 1948202 h 3258388"/>
              <a:gd name="connsiteX4" fmla="*/ 1707692 w 2424220"/>
              <a:gd name="connsiteY4" fmla="*/ 3251564 h 3258388"/>
              <a:gd name="connsiteX5" fmla="*/ 2144420 w 2424220"/>
              <a:gd name="connsiteY5" fmla="*/ 1750310 h 3258388"/>
              <a:gd name="connsiteX6" fmla="*/ 1926056 w 2424220"/>
              <a:gd name="connsiteY6" fmla="*/ 17045 h 3258388"/>
              <a:gd name="connsiteX7" fmla="*/ 1175429 w 2424220"/>
              <a:gd name="connsiteY7" fmla="*/ 153522 h 3258388"/>
              <a:gd name="connsiteX8" fmla="*/ 411154 w 2424220"/>
              <a:gd name="connsiteY8" fmla="*/ 23869 h 3258388"/>
              <a:gd name="connsiteX0" fmla="*/ 411154 w 2449010"/>
              <a:gd name="connsiteY0" fmla="*/ 23869 h 3258388"/>
              <a:gd name="connsiteX1" fmla="*/ 322444 w 2449010"/>
              <a:gd name="connsiteY1" fmla="*/ 1798077 h 3258388"/>
              <a:gd name="connsiteX2" fmla="*/ 704581 w 2449010"/>
              <a:gd name="connsiteY2" fmla="*/ 3258388 h 3258388"/>
              <a:gd name="connsiteX3" fmla="*/ 1216372 w 2449010"/>
              <a:gd name="connsiteY3" fmla="*/ 1948202 h 3258388"/>
              <a:gd name="connsiteX4" fmla="*/ 1707692 w 2449010"/>
              <a:gd name="connsiteY4" fmla="*/ 3251564 h 3258388"/>
              <a:gd name="connsiteX5" fmla="*/ 2144420 w 2449010"/>
              <a:gd name="connsiteY5" fmla="*/ 1750310 h 3258388"/>
              <a:gd name="connsiteX6" fmla="*/ 1926056 w 2449010"/>
              <a:gd name="connsiteY6" fmla="*/ 17045 h 3258388"/>
              <a:gd name="connsiteX7" fmla="*/ 1175429 w 2449010"/>
              <a:gd name="connsiteY7" fmla="*/ 153522 h 3258388"/>
              <a:gd name="connsiteX8" fmla="*/ 411154 w 2449010"/>
              <a:gd name="connsiteY8" fmla="*/ 23869 h 3258388"/>
              <a:gd name="connsiteX0" fmla="*/ 411154 w 2433593"/>
              <a:gd name="connsiteY0" fmla="*/ 23869 h 3258388"/>
              <a:gd name="connsiteX1" fmla="*/ 322444 w 2433593"/>
              <a:gd name="connsiteY1" fmla="*/ 1798077 h 3258388"/>
              <a:gd name="connsiteX2" fmla="*/ 704581 w 2433593"/>
              <a:gd name="connsiteY2" fmla="*/ 3258388 h 3258388"/>
              <a:gd name="connsiteX3" fmla="*/ 1216372 w 2433593"/>
              <a:gd name="connsiteY3" fmla="*/ 1948202 h 3258388"/>
              <a:gd name="connsiteX4" fmla="*/ 1707692 w 2433593"/>
              <a:gd name="connsiteY4" fmla="*/ 3251564 h 3258388"/>
              <a:gd name="connsiteX5" fmla="*/ 2144420 w 2433593"/>
              <a:gd name="connsiteY5" fmla="*/ 1750310 h 3258388"/>
              <a:gd name="connsiteX6" fmla="*/ 1926056 w 2433593"/>
              <a:gd name="connsiteY6" fmla="*/ 17045 h 3258388"/>
              <a:gd name="connsiteX7" fmla="*/ 1175429 w 2433593"/>
              <a:gd name="connsiteY7" fmla="*/ 153522 h 3258388"/>
              <a:gd name="connsiteX8" fmla="*/ 411154 w 2433593"/>
              <a:gd name="connsiteY8" fmla="*/ 23869 h 3258388"/>
              <a:gd name="connsiteX0" fmla="*/ 411154 w 2433593"/>
              <a:gd name="connsiteY0" fmla="*/ 23869 h 3258388"/>
              <a:gd name="connsiteX1" fmla="*/ 322444 w 2433593"/>
              <a:gd name="connsiteY1" fmla="*/ 1798077 h 3258388"/>
              <a:gd name="connsiteX2" fmla="*/ 704581 w 2433593"/>
              <a:gd name="connsiteY2" fmla="*/ 3258388 h 3258388"/>
              <a:gd name="connsiteX3" fmla="*/ 1216372 w 2433593"/>
              <a:gd name="connsiteY3" fmla="*/ 1948202 h 3258388"/>
              <a:gd name="connsiteX4" fmla="*/ 1707692 w 2433593"/>
              <a:gd name="connsiteY4" fmla="*/ 3251564 h 3258388"/>
              <a:gd name="connsiteX5" fmla="*/ 2144420 w 2433593"/>
              <a:gd name="connsiteY5" fmla="*/ 1750310 h 3258388"/>
              <a:gd name="connsiteX6" fmla="*/ 1926056 w 2433593"/>
              <a:gd name="connsiteY6" fmla="*/ 17045 h 3258388"/>
              <a:gd name="connsiteX7" fmla="*/ 1175429 w 2433593"/>
              <a:gd name="connsiteY7" fmla="*/ 153522 h 3258388"/>
              <a:gd name="connsiteX8" fmla="*/ 411154 w 2433593"/>
              <a:gd name="connsiteY8" fmla="*/ 23869 h 3258388"/>
              <a:gd name="connsiteX0" fmla="*/ 411154 w 2433593"/>
              <a:gd name="connsiteY0" fmla="*/ 23869 h 3258388"/>
              <a:gd name="connsiteX1" fmla="*/ 322444 w 2433593"/>
              <a:gd name="connsiteY1" fmla="*/ 1798077 h 3258388"/>
              <a:gd name="connsiteX2" fmla="*/ 704581 w 2433593"/>
              <a:gd name="connsiteY2" fmla="*/ 3258388 h 3258388"/>
              <a:gd name="connsiteX3" fmla="*/ 1216372 w 2433593"/>
              <a:gd name="connsiteY3" fmla="*/ 1948202 h 3258388"/>
              <a:gd name="connsiteX4" fmla="*/ 1707692 w 2433593"/>
              <a:gd name="connsiteY4" fmla="*/ 3251564 h 3258388"/>
              <a:gd name="connsiteX5" fmla="*/ 2144420 w 2433593"/>
              <a:gd name="connsiteY5" fmla="*/ 1750310 h 3258388"/>
              <a:gd name="connsiteX6" fmla="*/ 1926056 w 2433593"/>
              <a:gd name="connsiteY6" fmla="*/ 17045 h 3258388"/>
              <a:gd name="connsiteX7" fmla="*/ 1175429 w 2433593"/>
              <a:gd name="connsiteY7" fmla="*/ 153522 h 3258388"/>
              <a:gd name="connsiteX8" fmla="*/ 411154 w 2433593"/>
              <a:gd name="connsiteY8" fmla="*/ 23869 h 3258388"/>
              <a:gd name="connsiteX0" fmla="*/ 411154 w 2433593"/>
              <a:gd name="connsiteY0" fmla="*/ 23869 h 3258388"/>
              <a:gd name="connsiteX1" fmla="*/ 322444 w 2433593"/>
              <a:gd name="connsiteY1" fmla="*/ 1798077 h 3258388"/>
              <a:gd name="connsiteX2" fmla="*/ 704581 w 2433593"/>
              <a:gd name="connsiteY2" fmla="*/ 3258388 h 3258388"/>
              <a:gd name="connsiteX3" fmla="*/ 1216372 w 2433593"/>
              <a:gd name="connsiteY3" fmla="*/ 1948202 h 3258388"/>
              <a:gd name="connsiteX4" fmla="*/ 1707692 w 2433593"/>
              <a:gd name="connsiteY4" fmla="*/ 3251564 h 3258388"/>
              <a:gd name="connsiteX5" fmla="*/ 2144420 w 2433593"/>
              <a:gd name="connsiteY5" fmla="*/ 1750310 h 3258388"/>
              <a:gd name="connsiteX6" fmla="*/ 1926056 w 2433593"/>
              <a:gd name="connsiteY6" fmla="*/ 17045 h 3258388"/>
              <a:gd name="connsiteX7" fmla="*/ 1175429 w 2433593"/>
              <a:gd name="connsiteY7" fmla="*/ 153522 h 3258388"/>
              <a:gd name="connsiteX8" fmla="*/ 411154 w 2433593"/>
              <a:gd name="connsiteY8" fmla="*/ 23869 h 3258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3593" h="3258388">
                <a:moveTo>
                  <a:pt x="411154" y="23869"/>
                </a:moveTo>
                <a:cubicBezTo>
                  <a:pt x="-257586" y="355964"/>
                  <a:pt x="22194" y="1036078"/>
                  <a:pt x="322444" y="1798077"/>
                </a:cubicBezTo>
                <a:cubicBezTo>
                  <a:pt x="338366" y="2660163"/>
                  <a:pt x="545357" y="3249289"/>
                  <a:pt x="704581" y="3258388"/>
                </a:cubicBezTo>
                <a:cubicBezTo>
                  <a:pt x="1018479" y="3247015"/>
                  <a:pt x="779644" y="1925457"/>
                  <a:pt x="1216372" y="1948202"/>
                </a:cubicBezTo>
                <a:cubicBezTo>
                  <a:pt x="1580313" y="1945929"/>
                  <a:pt x="1473406" y="3281133"/>
                  <a:pt x="1707692" y="3251564"/>
                </a:cubicBezTo>
                <a:cubicBezTo>
                  <a:pt x="2048886" y="3121910"/>
                  <a:pt x="2001118" y="2180214"/>
                  <a:pt x="2144420" y="1750310"/>
                </a:cubicBezTo>
                <a:cubicBezTo>
                  <a:pt x="2451495" y="1080432"/>
                  <a:pt x="2681232" y="64812"/>
                  <a:pt x="1926056" y="17045"/>
                </a:cubicBezTo>
                <a:lnTo>
                  <a:pt x="1175429" y="153522"/>
                </a:lnTo>
                <a:cubicBezTo>
                  <a:pt x="920671" y="110304"/>
                  <a:pt x="679560" y="-62566"/>
                  <a:pt x="411154" y="2386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64" name="Group 102">
            <a:extLst>
              <a:ext uri="{FF2B5EF4-FFF2-40B4-BE49-F238E27FC236}">
                <a16:creationId xmlns:a16="http://schemas.microsoft.com/office/drawing/2014/main" id="{3B22177F-3D45-4A9B-976C-0E5FC31B92C4}"/>
              </a:ext>
            </a:extLst>
          </p:cNvPr>
          <p:cNvGrpSpPr>
            <a:grpSpLocks noChangeAspect="1"/>
          </p:cNvGrpSpPr>
          <p:nvPr/>
        </p:nvGrpSpPr>
        <p:grpSpPr>
          <a:xfrm>
            <a:off x="8707494" y="2429101"/>
            <a:ext cx="325734" cy="529812"/>
            <a:chOff x="2071598" y="2060848"/>
            <a:chExt cx="1917605" cy="3137144"/>
          </a:xfrm>
          <a:solidFill>
            <a:schemeClr val="accent4"/>
          </a:solidFill>
        </p:grpSpPr>
        <p:sp>
          <p:nvSpPr>
            <p:cNvPr id="65" name="Freeform 103">
              <a:extLst>
                <a:ext uri="{FF2B5EF4-FFF2-40B4-BE49-F238E27FC236}">
                  <a16:creationId xmlns:a16="http://schemas.microsoft.com/office/drawing/2014/main" id="{45551A25-8F0E-4347-975E-A924A7130E47}"/>
                </a:ext>
              </a:extLst>
            </p:cNvPr>
            <p:cNvSpPr/>
            <p:nvPr/>
          </p:nvSpPr>
          <p:spPr>
            <a:xfrm>
              <a:off x="2483768" y="2060848"/>
              <a:ext cx="1505435" cy="1015754"/>
            </a:xfrm>
            <a:custGeom>
              <a:avLst/>
              <a:gdLst>
                <a:gd name="connsiteX0" fmla="*/ 812042 w 1535373"/>
                <a:gd name="connsiteY0" fmla="*/ 211541 h 921224"/>
                <a:gd name="connsiteX1" fmla="*/ 184245 w 1535373"/>
                <a:gd name="connsiteY1" fmla="*/ 0 h 921224"/>
                <a:gd name="connsiteX2" fmla="*/ 143301 w 1535373"/>
                <a:gd name="connsiteY2" fmla="*/ 293427 h 921224"/>
                <a:gd name="connsiteX3" fmla="*/ 0 w 1535373"/>
                <a:gd name="connsiteY3" fmla="*/ 477672 h 921224"/>
                <a:gd name="connsiteX4" fmla="*/ 600501 w 1535373"/>
                <a:gd name="connsiteY4" fmla="*/ 764275 h 921224"/>
                <a:gd name="connsiteX5" fmla="*/ 709684 w 1535373"/>
                <a:gd name="connsiteY5" fmla="*/ 655093 h 921224"/>
                <a:gd name="connsiteX6" fmla="*/ 887104 w 1535373"/>
                <a:gd name="connsiteY6" fmla="*/ 702860 h 921224"/>
                <a:gd name="connsiteX7" fmla="*/ 1201003 w 1535373"/>
                <a:gd name="connsiteY7" fmla="*/ 921224 h 921224"/>
                <a:gd name="connsiteX8" fmla="*/ 1535373 w 1535373"/>
                <a:gd name="connsiteY8" fmla="*/ 825690 h 921224"/>
                <a:gd name="connsiteX9" fmla="*/ 1201003 w 1535373"/>
                <a:gd name="connsiteY9" fmla="*/ 689212 h 921224"/>
                <a:gd name="connsiteX10" fmla="*/ 1262418 w 1535373"/>
                <a:gd name="connsiteY10" fmla="*/ 457200 h 921224"/>
                <a:gd name="connsiteX11" fmla="*/ 996287 w 1535373"/>
                <a:gd name="connsiteY11" fmla="*/ 348018 h 921224"/>
                <a:gd name="connsiteX12" fmla="*/ 921224 w 1535373"/>
                <a:gd name="connsiteY12" fmla="*/ 457200 h 921224"/>
                <a:gd name="connsiteX13" fmla="*/ 777922 w 1535373"/>
                <a:gd name="connsiteY13" fmla="*/ 395785 h 921224"/>
                <a:gd name="connsiteX14" fmla="*/ 812042 w 1535373"/>
                <a:gd name="connsiteY14" fmla="*/ 211541 h 921224"/>
                <a:gd name="connsiteX0" fmla="*/ 812042 w 1535373"/>
                <a:gd name="connsiteY0" fmla="*/ 191663 h 901346"/>
                <a:gd name="connsiteX1" fmla="*/ 208099 w 1535373"/>
                <a:gd name="connsiteY1" fmla="*/ 0 h 901346"/>
                <a:gd name="connsiteX2" fmla="*/ 143301 w 1535373"/>
                <a:gd name="connsiteY2" fmla="*/ 273549 h 901346"/>
                <a:gd name="connsiteX3" fmla="*/ 0 w 1535373"/>
                <a:gd name="connsiteY3" fmla="*/ 457794 h 901346"/>
                <a:gd name="connsiteX4" fmla="*/ 600501 w 1535373"/>
                <a:gd name="connsiteY4" fmla="*/ 744397 h 901346"/>
                <a:gd name="connsiteX5" fmla="*/ 709684 w 1535373"/>
                <a:gd name="connsiteY5" fmla="*/ 635215 h 901346"/>
                <a:gd name="connsiteX6" fmla="*/ 887104 w 1535373"/>
                <a:gd name="connsiteY6" fmla="*/ 682982 h 901346"/>
                <a:gd name="connsiteX7" fmla="*/ 1201003 w 1535373"/>
                <a:gd name="connsiteY7" fmla="*/ 901346 h 901346"/>
                <a:gd name="connsiteX8" fmla="*/ 1535373 w 1535373"/>
                <a:gd name="connsiteY8" fmla="*/ 805812 h 901346"/>
                <a:gd name="connsiteX9" fmla="*/ 1201003 w 1535373"/>
                <a:gd name="connsiteY9" fmla="*/ 669334 h 901346"/>
                <a:gd name="connsiteX10" fmla="*/ 1262418 w 1535373"/>
                <a:gd name="connsiteY10" fmla="*/ 437322 h 901346"/>
                <a:gd name="connsiteX11" fmla="*/ 996287 w 1535373"/>
                <a:gd name="connsiteY11" fmla="*/ 328140 h 901346"/>
                <a:gd name="connsiteX12" fmla="*/ 921224 w 1535373"/>
                <a:gd name="connsiteY12" fmla="*/ 437322 h 901346"/>
                <a:gd name="connsiteX13" fmla="*/ 777922 w 1535373"/>
                <a:gd name="connsiteY13" fmla="*/ 375907 h 901346"/>
                <a:gd name="connsiteX14" fmla="*/ 812042 w 1535373"/>
                <a:gd name="connsiteY14" fmla="*/ 191663 h 901346"/>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59203 w 1535373"/>
                <a:gd name="connsiteY2" fmla="*/ 306113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788188 w 1511519"/>
                <a:gd name="connsiteY0" fmla="*/ 204349 h 914032"/>
                <a:gd name="connsiteX1" fmla="*/ 184245 w 1511519"/>
                <a:gd name="connsiteY1" fmla="*/ 12686 h 914032"/>
                <a:gd name="connsiteX2" fmla="*/ 135349 w 1511519"/>
                <a:gd name="connsiteY2" fmla="*/ 306113 h 914032"/>
                <a:gd name="connsiteX3" fmla="*/ 0 w 1511519"/>
                <a:gd name="connsiteY3" fmla="*/ 518188 h 914032"/>
                <a:gd name="connsiteX4" fmla="*/ 576647 w 1511519"/>
                <a:gd name="connsiteY4" fmla="*/ 757083 h 914032"/>
                <a:gd name="connsiteX5" fmla="*/ 685830 w 1511519"/>
                <a:gd name="connsiteY5" fmla="*/ 647901 h 914032"/>
                <a:gd name="connsiteX6" fmla="*/ 863250 w 1511519"/>
                <a:gd name="connsiteY6" fmla="*/ 695668 h 914032"/>
                <a:gd name="connsiteX7" fmla="*/ 1177149 w 1511519"/>
                <a:gd name="connsiteY7" fmla="*/ 914032 h 914032"/>
                <a:gd name="connsiteX8" fmla="*/ 1511519 w 1511519"/>
                <a:gd name="connsiteY8" fmla="*/ 818498 h 914032"/>
                <a:gd name="connsiteX9" fmla="*/ 1177149 w 1511519"/>
                <a:gd name="connsiteY9" fmla="*/ 682020 h 914032"/>
                <a:gd name="connsiteX10" fmla="*/ 1238564 w 1511519"/>
                <a:gd name="connsiteY10" fmla="*/ 450008 h 914032"/>
                <a:gd name="connsiteX11" fmla="*/ 972433 w 1511519"/>
                <a:gd name="connsiteY11" fmla="*/ 340826 h 914032"/>
                <a:gd name="connsiteX12" fmla="*/ 897370 w 1511519"/>
                <a:gd name="connsiteY12" fmla="*/ 450008 h 914032"/>
                <a:gd name="connsiteX13" fmla="*/ 754068 w 1511519"/>
                <a:gd name="connsiteY13" fmla="*/ 388593 h 914032"/>
                <a:gd name="connsiteX14" fmla="*/ 788188 w 1511519"/>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588668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82628"/>
                <a:gd name="connsiteX1" fmla="*/ 196266 w 1523540"/>
                <a:gd name="connsiteY1" fmla="*/ 12686 h 982628"/>
                <a:gd name="connsiteX2" fmla="*/ 147370 w 1523540"/>
                <a:gd name="connsiteY2" fmla="*/ 306113 h 982628"/>
                <a:gd name="connsiteX3" fmla="*/ 12021 w 1523540"/>
                <a:gd name="connsiteY3" fmla="*/ 518188 h 982628"/>
                <a:gd name="connsiteX4" fmla="*/ 636377 w 1523540"/>
                <a:gd name="connsiteY4" fmla="*/ 741181 h 982628"/>
                <a:gd name="connsiteX5" fmla="*/ 705803 w 1523540"/>
                <a:gd name="connsiteY5" fmla="*/ 624047 h 982628"/>
                <a:gd name="connsiteX6" fmla="*/ 859369 w 1523540"/>
                <a:gd name="connsiteY6" fmla="*/ 679765 h 982628"/>
                <a:gd name="connsiteX7" fmla="*/ 1189170 w 1523540"/>
                <a:gd name="connsiteY7" fmla="*/ 914032 h 982628"/>
                <a:gd name="connsiteX8" fmla="*/ 1523540 w 1523540"/>
                <a:gd name="connsiteY8" fmla="*/ 818498 h 982628"/>
                <a:gd name="connsiteX9" fmla="*/ 1189170 w 1523540"/>
                <a:gd name="connsiteY9" fmla="*/ 682020 h 982628"/>
                <a:gd name="connsiteX10" fmla="*/ 1250585 w 1523540"/>
                <a:gd name="connsiteY10" fmla="*/ 450008 h 982628"/>
                <a:gd name="connsiteX11" fmla="*/ 984454 w 1523540"/>
                <a:gd name="connsiteY11" fmla="*/ 340826 h 982628"/>
                <a:gd name="connsiteX12" fmla="*/ 909391 w 1523540"/>
                <a:gd name="connsiteY12" fmla="*/ 450008 h 982628"/>
                <a:gd name="connsiteX13" fmla="*/ 766089 w 1523540"/>
                <a:gd name="connsiteY13" fmla="*/ 388593 h 982628"/>
                <a:gd name="connsiteX14" fmla="*/ 800209 w 1523540"/>
                <a:gd name="connsiteY14" fmla="*/ 204349 h 982628"/>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22966"/>
                <a:gd name="connsiteY0" fmla="*/ 204349 h 975249"/>
                <a:gd name="connsiteX1" fmla="*/ 196266 w 1522966"/>
                <a:gd name="connsiteY1" fmla="*/ 12686 h 975249"/>
                <a:gd name="connsiteX2" fmla="*/ 147370 w 1522966"/>
                <a:gd name="connsiteY2" fmla="*/ 306113 h 975249"/>
                <a:gd name="connsiteX3" fmla="*/ 12021 w 1522966"/>
                <a:gd name="connsiteY3" fmla="*/ 518188 h 975249"/>
                <a:gd name="connsiteX4" fmla="*/ 636377 w 1522966"/>
                <a:gd name="connsiteY4" fmla="*/ 741181 h 975249"/>
                <a:gd name="connsiteX5" fmla="*/ 705803 w 1522966"/>
                <a:gd name="connsiteY5" fmla="*/ 624047 h 975249"/>
                <a:gd name="connsiteX6" fmla="*/ 859369 w 1522966"/>
                <a:gd name="connsiteY6" fmla="*/ 679765 h 975249"/>
                <a:gd name="connsiteX7" fmla="*/ 1189170 w 1522966"/>
                <a:gd name="connsiteY7" fmla="*/ 914032 h 975249"/>
                <a:gd name="connsiteX8" fmla="*/ 1507637 w 1522966"/>
                <a:gd name="connsiteY8" fmla="*/ 786693 h 975249"/>
                <a:gd name="connsiteX9" fmla="*/ 1173267 w 1522966"/>
                <a:gd name="connsiteY9" fmla="*/ 634312 h 975249"/>
                <a:gd name="connsiteX10" fmla="*/ 1250585 w 1522966"/>
                <a:gd name="connsiteY10" fmla="*/ 450008 h 975249"/>
                <a:gd name="connsiteX11" fmla="*/ 984454 w 1522966"/>
                <a:gd name="connsiteY11" fmla="*/ 340826 h 975249"/>
                <a:gd name="connsiteX12" fmla="*/ 909391 w 1522966"/>
                <a:gd name="connsiteY12" fmla="*/ 450008 h 975249"/>
                <a:gd name="connsiteX13" fmla="*/ 766089 w 1522966"/>
                <a:gd name="connsiteY13" fmla="*/ 388593 h 975249"/>
                <a:gd name="connsiteX14" fmla="*/ 800209 w 1522966"/>
                <a:gd name="connsiteY14" fmla="*/ 204349 h 975249"/>
                <a:gd name="connsiteX0" fmla="*/ 800209 w 1538655"/>
                <a:gd name="connsiteY0" fmla="*/ 204349 h 976321"/>
                <a:gd name="connsiteX1" fmla="*/ 196266 w 1538655"/>
                <a:gd name="connsiteY1" fmla="*/ 12686 h 976321"/>
                <a:gd name="connsiteX2" fmla="*/ 147370 w 1538655"/>
                <a:gd name="connsiteY2" fmla="*/ 306113 h 976321"/>
                <a:gd name="connsiteX3" fmla="*/ 12021 w 1538655"/>
                <a:gd name="connsiteY3" fmla="*/ 518188 h 976321"/>
                <a:gd name="connsiteX4" fmla="*/ 636377 w 1538655"/>
                <a:gd name="connsiteY4" fmla="*/ 741181 h 976321"/>
                <a:gd name="connsiteX5" fmla="*/ 705803 w 1538655"/>
                <a:gd name="connsiteY5" fmla="*/ 624047 h 976321"/>
                <a:gd name="connsiteX6" fmla="*/ 859369 w 1538655"/>
                <a:gd name="connsiteY6" fmla="*/ 679765 h 976321"/>
                <a:gd name="connsiteX7" fmla="*/ 1189170 w 1538655"/>
                <a:gd name="connsiteY7" fmla="*/ 914032 h 976321"/>
                <a:gd name="connsiteX8" fmla="*/ 1507637 w 1538655"/>
                <a:gd name="connsiteY8" fmla="*/ 786693 h 976321"/>
                <a:gd name="connsiteX9" fmla="*/ 1173267 w 1538655"/>
                <a:gd name="connsiteY9" fmla="*/ 634312 h 976321"/>
                <a:gd name="connsiteX10" fmla="*/ 1250585 w 1538655"/>
                <a:gd name="connsiteY10" fmla="*/ 450008 h 976321"/>
                <a:gd name="connsiteX11" fmla="*/ 984454 w 1538655"/>
                <a:gd name="connsiteY11" fmla="*/ 340826 h 976321"/>
                <a:gd name="connsiteX12" fmla="*/ 909391 w 1538655"/>
                <a:gd name="connsiteY12" fmla="*/ 450008 h 976321"/>
                <a:gd name="connsiteX13" fmla="*/ 766089 w 1538655"/>
                <a:gd name="connsiteY13" fmla="*/ 388593 h 976321"/>
                <a:gd name="connsiteX14" fmla="*/ 800209 w 1538655"/>
                <a:gd name="connsiteY14" fmla="*/ 204349 h 976321"/>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499884"/>
                <a:gd name="connsiteY0" fmla="*/ 204349 h 986483"/>
                <a:gd name="connsiteX1" fmla="*/ 196266 w 1499884"/>
                <a:gd name="connsiteY1" fmla="*/ 12686 h 986483"/>
                <a:gd name="connsiteX2" fmla="*/ 147370 w 1499884"/>
                <a:gd name="connsiteY2" fmla="*/ 306113 h 986483"/>
                <a:gd name="connsiteX3" fmla="*/ 12021 w 1499884"/>
                <a:gd name="connsiteY3" fmla="*/ 518188 h 986483"/>
                <a:gd name="connsiteX4" fmla="*/ 636377 w 1499884"/>
                <a:gd name="connsiteY4" fmla="*/ 741181 h 986483"/>
                <a:gd name="connsiteX5" fmla="*/ 705803 w 1499884"/>
                <a:gd name="connsiteY5" fmla="*/ 624047 h 986483"/>
                <a:gd name="connsiteX6" fmla="*/ 859369 w 1499884"/>
                <a:gd name="connsiteY6" fmla="*/ 679765 h 986483"/>
                <a:gd name="connsiteX7" fmla="*/ 1189170 w 1499884"/>
                <a:gd name="connsiteY7" fmla="*/ 914032 h 986483"/>
                <a:gd name="connsiteX8" fmla="*/ 1467881 w 1499884"/>
                <a:gd name="connsiteY8" fmla="*/ 742961 h 986483"/>
                <a:gd name="connsiteX9" fmla="*/ 1173267 w 1499884"/>
                <a:gd name="connsiteY9" fmla="*/ 634312 h 986483"/>
                <a:gd name="connsiteX10" fmla="*/ 1250585 w 1499884"/>
                <a:gd name="connsiteY10" fmla="*/ 438081 h 986483"/>
                <a:gd name="connsiteX11" fmla="*/ 964576 w 1499884"/>
                <a:gd name="connsiteY11" fmla="*/ 344802 h 986483"/>
                <a:gd name="connsiteX12" fmla="*/ 909391 w 1499884"/>
                <a:gd name="connsiteY12" fmla="*/ 450008 h 986483"/>
                <a:gd name="connsiteX13" fmla="*/ 766089 w 1499884"/>
                <a:gd name="connsiteY13" fmla="*/ 388593 h 986483"/>
                <a:gd name="connsiteX14" fmla="*/ 800209 w 1499884"/>
                <a:gd name="connsiteY14" fmla="*/ 204349 h 986483"/>
                <a:gd name="connsiteX0" fmla="*/ 800209 w 1505435"/>
                <a:gd name="connsiteY0" fmla="*/ 204349 h 1015754"/>
                <a:gd name="connsiteX1" fmla="*/ 196266 w 1505435"/>
                <a:gd name="connsiteY1" fmla="*/ 12686 h 1015754"/>
                <a:gd name="connsiteX2" fmla="*/ 147370 w 1505435"/>
                <a:gd name="connsiteY2" fmla="*/ 306113 h 1015754"/>
                <a:gd name="connsiteX3" fmla="*/ 12021 w 1505435"/>
                <a:gd name="connsiteY3" fmla="*/ 518188 h 1015754"/>
                <a:gd name="connsiteX4" fmla="*/ 636377 w 1505435"/>
                <a:gd name="connsiteY4" fmla="*/ 741181 h 1015754"/>
                <a:gd name="connsiteX5" fmla="*/ 705803 w 1505435"/>
                <a:gd name="connsiteY5" fmla="*/ 624047 h 1015754"/>
                <a:gd name="connsiteX6" fmla="*/ 859369 w 1505435"/>
                <a:gd name="connsiteY6" fmla="*/ 679765 h 1015754"/>
                <a:gd name="connsiteX7" fmla="*/ 1189170 w 1505435"/>
                <a:gd name="connsiteY7" fmla="*/ 914032 h 1015754"/>
                <a:gd name="connsiteX8" fmla="*/ 1467881 w 1505435"/>
                <a:gd name="connsiteY8" fmla="*/ 742961 h 1015754"/>
                <a:gd name="connsiteX9" fmla="*/ 1173267 w 1505435"/>
                <a:gd name="connsiteY9" fmla="*/ 634312 h 1015754"/>
                <a:gd name="connsiteX10" fmla="*/ 1250585 w 1505435"/>
                <a:gd name="connsiteY10" fmla="*/ 438081 h 1015754"/>
                <a:gd name="connsiteX11" fmla="*/ 964576 w 1505435"/>
                <a:gd name="connsiteY11" fmla="*/ 344802 h 1015754"/>
                <a:gd name="connsiteX12" fmla="*/ 909391 w 1505435"/>
                <a:gd name="connsiteY12" fmla="*/ 450008 h 1015754"/>
                <a:gd name="connsiteX13" fmla="*/ 766089 w 1505435"/>
                <a:gd name="connsiteY13" fmla="*/ 388593 h 1015754"/>
                <a:gd name="connsiteX14" fmla="*/ 800209 w 1505435"/>
                <a:gd name="connsiteY14" fmla="*/ 204349 h 101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5435" h="1015754">
                  <a:moveTo>
                    <a:pt x="800209" y="204349"/>
                  </a:moveTo>
                  <a:cubicBezTo>
                    <a:pt x="598895" y="140461"/>
                    <a:pt x="302164" y="-50647"/>
                    <a:pt x="196266" y="12686"/>
                  </a:cubicBezTo>
                  <a:cubicBezTo>
                    <a:pt x="103106" y="72064"/>
                    <a:pt x="168969" y="214930"/>
                    <a:pt x="147370" y="306113"/>
                  </a:cubicBezTo>
                  <a:cubicBezTo>
                    <a:pt x="102254" y="376805"/>
                    <a:pt x="-42253" y="455447"/>
                    <a:pt x="12021" y="518188"/>
                  </a:cubicBezTo>
                  <a:cubicBezTo>
                    <a:pt x="164480" y="669383"/>
                    <a:pt x="559454" y="713233"/>
                    <a:pt x="636377" y="741181"/>
                  </a:cubicBezTo>
                  <a:cubicBezTo>
                    <a:pt x="696624" y="733941"/>
                    <a:pt x="677361" y="671042"/>
                    <a:pt x="705803" y="624047"/>
                  </a:cubicBezTo>
                  <a:lnTo>
                    <a:pt x="859369" y="679765"/>
                  </a:lnTo>
                  <a:cubicBezTo>
                    <a:pt x="850034" y="889051"/>
                    <a:pt x="1063333" y="847870"/>
                    <a:pt x="1189170" y="914032"/>
                  </a:cubicBezTo>
                  <a:cubicBezTo>
                    <a:pt x="1618678" y="1176386"/>
                    <a:pt x="1495571" y="862271"/>
                    <a:pt x="1467881" y="742961"/>
                  </a:cubicBezTo>
                  <a:cubicBezTo>
                    <a:pt x="1356424" y="685542"/>
                    <a:pt x="1304603" y="671853"/>
                    <a:pt x="1173267" y="634312"/>
                  </a:cubicBezTo>
                  <a:cubicBezTo>
                    <a:pt x="1199040" y="568902"/>
                    <a:pt x="1292398" y="479637"/>
                    <a:pt x="1250585" y="438081"/>
                  </a:cubicBezTo>
                  <a:cubicBezTo>
                    <a:pt x="1165850" y="405662"/>
                    <a:pt x="1045335" y="381196"/>
                    <a:pt x="964576" y="344802"/>
                  </a:cubicBezTo>
                  <a:cubicBezTo>
                    <a:pt x="930279" y="379871"/>
                    <a:pt x="927786" y="414939"/>
                    <a:pt x="909391" y="450008"/>
                  </a:cubicBezTo>
                  <a:lnTo>
                    <a:pt x="766089" y="388593"/>
                  </a:lnTo>
                  <a:lnTo>
                    <a:pt x="800209" y="2043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6" name="Freeform 104">
              <a:extLst>
                <a:ext uri="{FF2B5EF4-FFF2-40B4-BE49-F238E27FC236}">
                  <a16:creationId xmlns:a16="http://schemas.microsoft.com/office/drawing/2014/main" id="{1D56ED84-718A-4F64-9201-3371A122B353}"/>
                </a:ext>
              </a:extLst>
            </p:cNvPr>
            <p:cNvSpPr/>
            <p:nvPr/>
          </p:nvSpPr>
          <p:spPr>
            <a:xfrm rot="21253755">
              <a:off x="2170737" y="2710023"/>
              <a:ext cx="1505435" cy="1015754"/>
            </a:xfrm>
            <a:custGeom>
              <a:avLst/>
              <a:gdLst>
                <a:gd name="connsiteX0" fmla="*/ 812042 w 1535373"/>
                <a:gd name="connsiteY0" fmla="*/ 211541 h 921224"/>
                <a:gd name="connsiteX1" fmla="*/ 184245 w 1535373"/>
                <a:gd name="connsiteY1" fmla="*/ 0 h 921224"/>
                <a:gd name="connsiteX2" fmla="*/ 143301 w 1535373"/>
                <a:gd name="connsiteY2" fmla="*/ 293427 h 921224"/>
                <a:gd name="connsiteX3" fmla="*/ 0 w 1535373"/>
                <a:gd name="connsiteY3" fmla="*/ 477672 h 921224"/>
                <a:gd name="connsiteX4" fmla="*/ 600501 w 1535373"/>
                <a:gd name="connsiteY4" fmla="*/ 764275 h 921224"/>
                <a:gd name="connsiteX5" fmla="*/ 709684 w 1535373"/>
                <a:gd name="connsiteY5" fmla="*/ 655093 h 921224"/>
                <a:gd name="connsiteX6" fmla="*/ 887104 w 1535373"/>
                <a:gd name="connsiteY6" fmla="*/ 702860 h 921224"/>
                <a:gd name="connsiteX7" fmla="*/ 1201003 w 1535373"/>
                <a:gd name="connsiteY7" fmla="*/ 921224 h 921224"/>
                <a:gd name="connsiteX8" fmla="*/ 1535373 w 1535373"/>
                <a:gd name="connsiteY8" fmla="*/ 825690 h 921224"/>
                <a:gd name="connsiteX9" fmla="*/ 1201003 w 1535373"/>
                <a:gd name="connsiteY9" fmla="*/ 689212 h 921224"/>
                <a:gd name="connsiteX10" fmla="*/ 1262418 w 1535373"/>
                <a:gd name="connsiteY10" fmla="*/ 457200 h 921224"/>
                <a:gd name="connsiteX11" fmla="*/ 996287 w 1535373"/>
                <a:gd name="connsiteY11" fmla="*/ 348018 h 921224"/>
                <a:gd name="connsiteX12" fmla="*/ 921224 w 1535373"/>
                <a:gd name="connsiteY12" fmla="*/ 457200 h 921224"/>
                <a:gd name="connsiteX13" fmla="*/ 777922 w 1535373"/>
                <a:gd name="connsiteY13" fmla="*/ 395785 h 921224"/>
                <a:gd name="connsiteX14" fmla="*/ 812042 w 1535373"/>
                <a:gd name="connsiteY14" fmla="*/ 211541 h 921224"/>
                <a:gd name="connsiteX0" fmla="*/ 812042 w 1535373"/>
                <a:gd name="connsiteY0" fmla="*/ 191663 h 901346"/>
                <a:gd name="connsiteX1" fmla="*/ 208099 w 1535373"/>
                <a:gd name="connsiteY1" fmla="*/ 0 h 901346"/>
                <a:gd name="connsiteX2" fmla="*/ 143301 w 1535373"/>
                <a:gd name="connsiteY2" fmla="*/ 273549 h 901346"/>
                <a:gd name="connsiteX3" fmla="*/ 0 w 1535373"/>
                <a:gd name="connsiteY3" fmla="*/ 457794 h 901346"/>
                <a:gd name="connsiteX4" fmla="*/ 600501 w 1535373"/>
                <a:gd name="connsiteY4" fmla="*/ 744397 h 901346"/>
                <a:gd name="connsiteX5" fmla="*/ 709684 w 1535373"/>
                <a:gd name="connsiteY5" fmla="*/ 635215 h 901346"/>
                <a:gd name="connsiteX6" fmla="*/ 887104 w 1535373"/>
                <a:gd name="connsiteY6" fmla="*/ 682982 h 901346"/>
                <a:gd name="connsiteX7" fmla="*/ 1201003 w 1535373"/>
                <a:gd name="connsiteY7" fmla="*/ 901346 h 901346"/>
                <a:gd name="connsiteX8" fmla="*/ 1535373 w 1535373"/>
                <a:gd name="connsiteY8" fmla="*/ 805812 h 901346"/>
                <a:gd name="connsiteX9" fmla="*/ 1201003 w 1535373"/>
                <a:gd name="connsiteY9" fmla="*/ 669334 h 901346"/>
                <a:gd name="connsiteX10" fmla="*/ 1262418 w 1535373"/>
                <a:gd name="connsiteY10" fmla="*/ 437322 h 901346"/>
                <a:gd name="connsiteX11" fmla="*/ 996287 w 1535373"/>
                <a:gd name="connsiteY11" fmla="*/ 328140 h 901346"/>
                <a:gd name="connsiteX12" fmla="*/ 921224 w 1535373"/>
                <a:gd name="connsiteY12" fmla="*/ 437322 h 901346"/>
                <a:gd name="connsiteX13" fmla="*/ 777922 w 1535373"/>
                <a:gd name="connsiteY13" fmla="*/ 375907 h 901346"/>
                <a:gd name="connsiteX14" fmla="*/ 812042 w 1535373"/>
                <a:gd name="connsiteY14" fmla="*/ 191663 h 901346"/>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59203 w 1535373"/>
                <a:gd name="connsiteY2" fmla="*/ 306113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788188 w 1511519"/>
                <a:gd name="connsiteY0" fmla="*/ 204349 h 914032"/>
                <a:gd name="connsiteX1" fmla="*/ 184245 w 1511519"/>
                <a:gd name="connsiteY1" fmla="*/ 12686 h 914032"/>
                <a:gd name="connsiteX2" fmla="*/ 135349 w 1511519"/>
                <a:gd name="connsiteY2" fmla="*/ 306113 h 914032"/>
                <a:gd name="connsiteX3" fmla="*/ 0 w 1511519"/>
                <a:gd name="connsiteY3" fmla="*/ 518188 h 914032"/>
                <a:gd name="connsiteX4" fmla="*/ 576647 w 1511519"/>
                <a:gd name="connsiteY4" fmla="*/ 757083 h 914032"/>
                <a:gd name="connsiteX5" fmla="*/ 685830 w 1511519"/>
                <a:gd name="connsiteY5" fmla="*/ 647901 h 914032"/>
                <a:gd name="connsiteX6" fmla="*/ 863250 w 1511519"/>
                <a:gd name="connsiteY6" fmla="*/ 695668 h 914032"/>
                <a:gd name="connsiteX7" fmla="*/ 1177149 w 1511519"/>
                <a:gd name="connsiteY7" fmla="*/ 914032 h 914032"/>
                <a:gd name="connsiteX8" fmla="*/ 1511519 w 1511519"/>
                <a:gd name="connsiteY8" fmla="*/ 818498 h 914032"/>
                <a:gd name="connsiteX9" fmla="*/ 1177149 w 1511519"/>
                <a:gd name="connsiteY9" fmla="*/ 682020 h 914032"/>
                <a:gd name="connsiteX10" fmla="*/ 1238564 w 1511519"/>
                <a:gd name="connsiteY10" fmla="*/ 450008 h 914032"/>
                <a:gd name="connsiteX11" fmla="*/ 972433 w 1511519"/>
                <a:gd name="connsiteY11" fmla="*/ 340826 h 914032"/>
                <a:gd name="connsiteX12" fmla="*/ 897370 w 1511519"/>
                <a:gd name="connsiteY12" fmla="*/ 450008 h 914032"/>
                <a:gd name="connsiteX13" fmla="*/ 754068 w 1511519"/>
                <a:gd name="connsiteY13" fmla="*/ 388593 h 914032"/>
                <a:gd name="connsiteX14" fmla="*/ 788188 w 1511519"/>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588668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82628"/>
                <a:gd name="connsiteX1" fmla="*/ 196266 w 1523540"/>
                <a:gd name="connsiteY1" fmla="*/ 12686 h 982628"/>
                <a:gd name="connsiteX2" fmla="*/ 147370 w 1523540"/>
                <a:gd name="connsiteY2" fmla="*/ 306113 h 982628"/>
                <a:gd name="connsiteX3" fmla="*/ 12021 w 1523540"/>
                <a:gd name="connsiteY3" fmla="*/ 518188 h 982628"/>
                <a:gd name="connsiteX4" fmla="*/ 636377 w 1523540"/>
                <a:gd name="connsiteY4" fmla="*/ 741181 h 982628"/>
                <a:gd name="connsiteX5" fmla="*/ 705803 w 1523540"/>
                <a:gd name="connsiteY5" fmla="*/ 624047 h 982628"/>
                <a:gd name="connsiteX6" fmla="*/ 859369 w 1523540"/>
                <a:gd name="connsiteY6" fmla="*/ 679765 h 982628"/>
                <a:gd name="connsiteX7" fmla="*/ 1189170 w 1523540"/>
                <a:gd name="connsiteY7" fmla="*/ 914032 h 982628"/>
                <a:gd name="connsiteX8" fmla="*/ 1523540 w 1523540"/>
                <a:gd name="connsiteY8" fmla="*/ 818498 h 982628"/>
                <a:gd name="connsiteX9" fmla="*/ 1189170 w 1523540"/>
                <a:gd name="connsiteY9" fmla="*/ 682020 h 982628"/>
                <a:gd name="connsiteX10" fmla="*/ 1250585 w 1523540"/>
                <a:gd name="connsiteY10" fmla="*/ 450008 h 982628"/>
                <a:gd name="connsiteX11" fmla="*/ 984454 w 1523540"/>
                <a:gd name="connsiteY11" fmla="*/ 340826 h 982628"/>
                <a:gd name="connsiteX12" fmla="*/ 909391 w 1523540"/>
                <a:gd name="connsiteY12" fmla="*/ 450008 h 982628"/>
                <a:gd name="connsiteX13" fmla="*/ 766089 w 1523540"/>
                <a:gd name="connsiteY13" fmla="*/ 388593 h 982628"/>
                <a:gd name="connsiteX14" fmla="*/ 800209 w 1523540"/>
                <a:gd name="connsiteY14" fmla="*/ 204349 h 982628"/>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22966"/>
                <a:gd name="connsiteY0" fmla="*/ 204349 h 975249"/>
                <a:gd name="connsiteX1" fmla="*/ 196266 w 1522966"/>
                <a:gd name="connsiteY1" fmla="*/ 12686 h 975249"/>
                <a:gd name="connsiteX2" fmla="*/ 147370 w 1522966"/>
                <a:gd name="connsiteY2" fmla="*/ 306113 h 975249"/>
                <a:gd name="connsiteX3" fmla="*/ 12021 w 1522966"/>
                <a:gd name="connsiteY3" fmla="*/ 518188 h 975249"/>
                <a:gd name="connsiteX4" fmla="*/ 636377 w 1522966"/>
                <a:gd name="connsiteY4" fmla="*/ 741181 h 975249"/>
                <a:gd name="connsiteX5" fmla="*/ 705803 w 1522966"/>
                <a:gd name="connsiteY5" fmla="*/ 624047 h 975249"/>
                <a:gd name="connsiteX6" fmla="*/ 859369 w 1522966"/>
                <a:gd name="connsiteY6" fmla="*/ 679765 h 975249"/>
                <a:gd name="connsiteX7" fmla="*/ 1189170 w 1522966"/>
                <a:gd name="connsiteY7" fmla="*/ 914032 h 975249"/>
                <a:gd name="connsiteX8" fmla="*/ 1507637 w 1522966"/>
                <a:gd name="connsiteY8" fmla="*/ 786693 h 975249"/>
                <a:gd name="connsiteX9" fmla="*/ 1173267 w 1522966"/>
                <a:gd name="connsiteY9" fmla="*/ 634312 h 975249"/>
                <a:gd name="connsiteX10" fmla="*/ 1250585 w 1522966"/>
                <a:gd name="connsiteY10" fmla="*/ 450008 h 975249"/>
                <a:gd name="connsiteX11" fmla="*/ 984454 w 1522966"/>
                <a:gd name="connsiteY11" fmla="*/ 340826 h 975249"/>
                <a:gd name="connsiteX12" fmla="*/ 909391 w 1522966"/>
                <a:gd name="connsiteY12" fmla="*/ 450008 h 975249"/>
                <a:gd name="connsiteX13" fmla="*/ 766089 w 1522966"/>
                <a:gd name="connsiteY13" fmla="*/ 388593 h 975249"/>
                <a:gd name="connsiteX14" fmla="*/ 800209 w 1522966"/>
                <a:gd name="connsiteY14" fmla="*/ 204349 h 975249"/>
                <a:gd name="connsiteX0" fmla="*/ 800209 w 1538655"/>
                <a:gd name="connsiteY0" fmla="*/ 204349 h 976321"/>
                <a:gd name="connsiteX1" fmla="*/ 196266 w 1538655"/>
                <a:gd name="connsiteY1" fmla="*/ 12686 h 976321"/>
                <a:gd name="connsiteX2" fmla="*/ 147370 w 1538655"/>
                <a:gd name="connsiteY2" fmla="*/ 306113 h 976321"/>
                <a:gd name="connsiteX3" fmla="*/ 12021 w 1538655"/>
                <a:gd name="connsiteY3" fmla="*/ 518188 h 976321"/>
                <a:gd name="connsiteX4" fmla="*/ 636377 w 1538655"/>
                <a:gd name="connsiteY4" fmla="*/ 741181 h 976321"/>
                <a:gd name="connsiteX5" fmla="*/ 705803 w 1538655"/>
                <a:gd name="connsiteY5" fmla="*/ 624047 h 976321"/>
                <a:gd name="connsiteX6" fmla="*/ 859369 w 1538655"/>
                <a:gd name="connsiteY6" fmla="*/ 679765 h 976321"/>
                <a:gd name="connsiteX7" fmla="*/ 1189170 w 1538655"/>
                <a:gd name="connsiteY7" fmla="*/ 914032 h 976321"/>
                <a:gd name="connsiteX8" fmla="*/ 1507637 w 1538655"/>
                <a:gd name="connsiteY8" fmla="*/ 786693 h 976321"/>
                <a:gd name="connsiteX9" fmla="*/ 1173267 w 1538655"/>
                <a:gd name="connsiteY9" fmla="*/ 634312 h 976321"/>
                <a:gd name="connsiteX10" fmla="*/ 1250585 w 1538655"/>
                <a:gd name="connsiteY10" fmla="*/ 450008 h 976321"/>
                <a:gd name="connsiteX11" fmla="*/ 984454 w 1538655"/>
                <a:gd name="connsiteY11" fmla="*/ 340826 h 976321"/>
                <a:gd name="connsiteX12" fmla="*/ 909391 w 1538655"/>
                <a:gd name="connsiteY12" fmla="*/ 450008 h 976321"/>
                <a:gd name="connsiteX13" fmla="*/ 766089 w 1538655"/>
                <a:gd name="connsiteY13" fmla="*/ 388593 h 976321"/>
                <a:gd name="connsiteX14" fmla="*/ 800209 w 1538655"/>
                <a:gd name="connsiteY14" fmla="*/ 204349 h 976321"/>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499884"/>
                <a:gd name="connsiteY0" fmla="*/ 204349 h 986483"/>
                <a:gd name="connsiteX1" fmla="*/ 196266 w 1499884"/>
                <a:gd name="connsiteY1" fmla="*/ 12686 h 986483"/>
                <a:gd name="connsiteX2" fmla="*/ 147370 w 1499884"/>
                <a:gd name="connsiteY2" fmla="*/ 306113 h 986483"/>
                <a:gd name="connsiteX3" fmla="*/ 12021 w 1499884"/>
                <a:gd name="connsiteY3" fmla="*/ 518188 h 986483"/>
                <a:gd name="connsiteX4" fmla="*/ 636377 w 1499884"/>
                <a:gd name="connsiteY4" fmla="*/ 741181 h 986483"/>
                <a:gd name="connsiteX5" fmla="*/ 705803 w 1499884"/>
                <a:gd name="connsiteY5" fmla="*/ 624047 h 986483"/>
                <a:gd name="connsiteX6" fmla="*/ 859369 w 1499884"/>
                <a:gd name="connsiteY6" fmla="*/ 679765 h 986483"/>
                <a:gd name="connsiteX7" fmla="*/ 1189170 w 1499884"/>
                <a:gd name="connsiteY7" fmla="*/ 914032 h 986483"/>
                <a:gd name="connsiteX8" fmla="*/ 1467881 w 1499884"/>
                <a:gd name="connsiteY8" fmla="*/ 742961 h 986483"/>
                <a:gd name="connsiteX9" fmla="*/ 1173267 w 1499884"/>
                <a:gd name="connsiteY9" fmla="*/ 634312 h 986483"/>
                <a:gd name="connsiteX10" fmla="*/ 1250585 w 1499884"/>
                <a:gd name="connsiteY10" fmla="*/ 438081 h 986483"/>
                <a:gd name="connsiteX11" fmla="*/ 964576 w 1499884"/>
                <a:gd name="connsiteY11" fmla="*/ 344802 h 986483"/>
                <a:gd name="connsiteX12" fmla="*/ 909391 w 1499884"/>
                <a:gd name="connsiteY12" fmla="*/ 450008 h 986483"/>
                <a:gd name="connsiteX13" fmla="*/ 766089 w 1499884"/>
                <a:gd name="connsiteY13" fmla="*/ 388593 h 986483"/>
                <a:gd name="connsiteX14" fmla="*/ 800209 w 1499884"/>
                <a:gd name="connsiteY14" fmla="*/ 204349 h 986483"/>
                <a:gd name="connsiteX0" fmla="*/ 800209 w 1505435"/>
                <a:gd name="connsiteY0" fmla="*/ 204349 h 1015754"/>
                <a:gd name="connsiteX1" fmla="*/ 196266 w 1505435"/>
                <a:gd name="connsiteY1" fmla="*/ 12686 h 1015754"/>
                <a:gd name="connsiteX2" fmla="*/ 147370 w 1505435"/>
                <a:gd name="connsiteY2" fmla="*/ 306113 h 1015754"/>
                <a:gd name="connsiteX3" fmla="*/ 12021 w 1505435"/>
                <a:gd name="connsiteY3" fmla="*/ 518188 h 1015754"/>
                <a:gd name="connsiteX4" fmla="*/ 636377 w 1505435"/>
                <a:gd name="connsiteY4" fmla="*/ 741181 h 1015754"/>
                <a:gd name="connsiteX5" fmla="*/ 705803 w 1505435"/>
                <a:gd name="connsiteY5" fmla="*/ 624047 h 1015754"/>
                <a:gd name="connsiteX6" fmla="*/ 859369 w 1505435"/>
                <a:gd name="connsiteY6" fmla="*/ 679765 h 1015754"/>
                <a:gd name="connsiteX7" fmla="*/ 1189170 w 1505435"/>
                <a:gd name="connsiteY7" fmla="*/ 914032 h 1015754"/>
                <a:gd name="connsiteX8" fmla="*/ 1467881 w 1505435"/>
                <a:gd name="connsiteY8" fmla="*/ 742961 h 1015754"/>
                <a:gd name="connsiteX9" fmla="*/ 1173267 w 1505435"/>
                <a:gd name="connsiteY9" fmla="*/ 634312 h 1015754"/>
                <a:gd name="connsiteX10" fmla="*/ 1250585 w 1505435"/>
                <a:gd name="connsiteY10" fmla="*/ 438081 h 1015754"/>
                <a:gd name="connsiteX11" fmla="*/ 964576 w 1505435"/>
                <a:gd name="connsiteY11" fmla="*/ 344802 h 1015754"/>
                <a:gd name="connsiteX12" fmla="*/ 909391 w 1505435"/>
                <a:gd name="connsiteY12" fmla="*/ 450008 h 1015754"/>
                <a:gd name="connsiteX13" fmla="*/ 766089 w 1505435"/>
                <a:gd name="connsiteY13" fmla="*/ 388593 h 1015754"/>
                <a:gd name="connsiteX14" fmla="*/ 800209 w 1505435"/>
                <a:gd name="connsiteY14" fmla="*/ 204349 h 101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5435" h="1015754">
                  <a:moveTo>
                    <a:pt x="800209" y="204349"/>
                  </a:moveTo>
                  <a:cubicBezTo>
                    <a:pt x="598895" y="140461"/>
                    <a:pt x="302164" y="-50647"/>
                    <a:pt x="196266" y="12686"/>
                  </a:cubicBezTo>
                  <a:cubicBezTo>
                    <a:pt x="103106" y="72064"/>
                    <a:pt x="168969" y="214930"/>
                    <a:pt x="147370" y="306113"/>
                  </a:cubicBezTo>
                  <a:cubicBezTo>
                    <a:pt x="102254" y="376805"/>
                    <a:pt x="-42253" y="455447"/>
                    <a:pt x="12021" y="518188"/>
                  </a:cubicBezTo>
                  <a:cubicBezTo>
                    <a:pt x="164480" y="669383"/>
                    <a:pt x="559454" y="713233"/>
                    <a:pt x="636377" y="741181"/>
                  </a:cubicBezTo>
                  <a:cubicBezTo>
                    <a:pt x="696624" y="733941"/>
                    <a:pt x="677361" y="671042"/>
                    <a:pt x="705803" y="624047"/>
                  </a:cubicBezTo>
                  <a:lnTo>
                    <a:pt x="859369" y="679765"/>
                  </a:lnTo>
                  <a:cubicBezTo>
                    <a:pt x="850034" y="889051"/>
                    <a:pt x="1063333" y="847870"/>
                    <a:pt x="1189170" y="914032"/>
                  </a:cubicBezTo>
                  <a:cubicBezTo>
                    <a:pt x="1618678" y="1176386"/>
                    <a:pt x="1495571" y="862271"/>
                    <a:pt x="1467881" y="742961"/>
                  </a:cubicBezTo>
                  <a:cubicBezTo>
                    <a:pt x="1356424" y="685542"/>
                    <a:pt x="1304603" y="671853"/>
                    <a:pt x="1173267" y="634312"/>
                  </a:cubicBezTo>
                  <a:cubicBezTo>
                    <a:pt x="1199040" y="568902"/>
                    <a:pt x="1292398" y="479637"/>
                    <a:pt x="1250585" y="438081"/>
                  </a:cubicBezTo>
                  <a:cubicBezTo>
                    <a:pt x="1165850" y="405662"/>
                    <a:pt x="1045335" y="381196"/>
                    <a:pt x="964576" y="344802"/>
                  </a:cubicBezTo>
                  <a:cubicBezTo>
                    <a:pt x="930279" y="379871"/>
                    <a:pt x="927786" y="414939"/>
                    <a:pt x="909391" y="450008"/>
                  </a:cubicBezTo>
                  <a:lnTo>
                    <a:pt x="766089" y="388593"/>
                  </a:lnTo>
                  <a:lnTo>
                    <a:pt x="800209" y="2043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7" name="Freeform 105">
              <a:extLst>
                <a:ext uri="{FF2B5EF4-FFF2-40B4-BE49-F238E27FC236}">
                  <a16:creationId xmlns:a16="http://schemas.microsoft.com/office/drawing/2014/main" id="{C13BBB19-70FE-4952-97D0-FDEBC2A1BBF6}"/>
                </a:ext>
              </a:extLst>
            </p:cNvPr>
            <p:cNvSpPr/>
            <p:nvPr/>
          </p:nvSpPr>
          <p:spPr>
            <a:xfrm rot="20634645">
              <a:off x="2071598" y="3466865"/>
              <a:ext cx="1505435" cy="1015754"/>
            </a:xfrm>
            <a:custGeom>
              <a:avLst/>
              <a:gdLst>
                <a:gd name="connsiteX0" fmla="*/ 812042 w 1535373"/>
                <a:gd name="connsiteY0" fmla="*/ 211541 h 921224"/>
                <a:gd name="connsiteX1" fmla="*/ 184245 w 1535373"/>
                <a:gd name="connsiteY1" fmla="*/ 0 h 921224"/>
                <a:gd name="connsiteX2" fmla="*/ 143301 w 1535373"/>
                <a:gd name="connsiteY2" fmla="*/ 293427 h 921224"/>
                <a:gd name="connsiteX3" fmla="*/ 0 w 1535373"/>
                <a:gd name="connsiteY3" fmla="*/ 477672 h 921224"/>
                <a:gd name="connsiteX4" fmla="*/ 600501 w 1535373"/>
                <a:gd name="connsiteY4" fmla="*/ 764275 h 921224"/>
                <a:gd name="connsiteX5" fmla="*/ 709684 w 1535373"/>
                <a:gd name="connsiteY5" fmla="*/ 655093 h 921224"/>
                <a:gd name="connsiteX6" fmla="*/ 887104 w 1535373"/>
                <a:gd name="connsiteY6" fmla="*/ 702860 h 921224"/>
                <a:gd name="connsiteX7" fmla="*/ 1201003 w 1535373"/>
                <a:gd name="connsiteY7" fmla="*/ 921224 h 921224"/>
                <a:gd name="connsiteX8" fmla="*/ 1535373 w 1535373"/>
                <a:gd name="connsiteY8" fmla="*/ 825690 h 921224"/>
                <a:gd name="connsiteX9" fmla="*/ 1201003 w 1535373"/>
                <a:gd name="connsiteY9" fmla="*/ 689212 h 921224"/>
                <a:gd name="connsiteX10" fmla="*/ 1262418 w 1535373"/>
                <a:gd name="connsiteY10" fmla="*/ 457200 h 921224"/>
                <a:gd name="connsiteX11" fmla="*/ 996287 w 1535373"/>
                <a:gd name="connsiteY11" fmla="*/ 348018 h 921224"/>
                <a:gd name="connsiteX12" fmla="*/ 921224 w 1535373"/>
                <a:gd name="connsiteY12" fmla="*/ 457200 h 921224"/>
                <a:gd name="connsiteX13" fmla="*/ 777922 w 1535373"/>
                <a:gd name="connsiteY13" fmla="*/ 395785 h 921224"/>
                <a:gd name="connsiteX14" fmla="*/ 812042 w 1535373"/>
                <a:gd name="connsiteY14" fmla="*/ 211541 h 921224"/>
                <a:gd name="connsiteX0" fmla="*/ 812042 w 1535373"/>
                <a:gd name="connsiteY0" fmla="*/ 191663 h 901346"/>
                <a:gd name="connsiteX1" fmla="*/ 208099 w 1535373"/>
                <a:gd name="connsiteY1" fmla="*/ 0 h 901346"/>
                <a:gd name="connsiteX2" fmla="*/ 143301 w 1535373"/>
                <a:gd name="connsiteY2" fmla="*/ 273549 h 901346"/>
                <a:gd name="connsiteX3" fmla="*/ 0 w 1535373"/>
                <a:gd name="connsiteY3" fmla="*/ 457794 h 901346"/>
                <a:gd name="connsiteX4" fmla="*/ 600501 w 1535373"/>
                <a:gd name="connsiteY4" fmla="*/ 744397 h 901346"/>
                <a:gd name="connsiteX5" fmla="*/ 709684 w 1535373"/>
                <a:gd name="connsiteY5" fmla="*/ 635215 h 901346"/>
                <a:gd name="connsiteX6" fmla="*/ 887104 w 1535373"/>
                <a:gd name="connsiteY6" fmla="*/ 682982 h 901346"/>
                <a:gd name="connsiteX7" fmla="*/ 1201003 w 1535373"/>
                <a:gd name="connsiteY7" fmla="*/ 901346 h 901346"/>
                <a:gd name="connsiteX8" fmla="*/ 1535373 w 1535373"/>
                <a:gd name="connsiteY8" fmla="*/ 805812 h 901346"/>
                <a:gd name="connsiteX9" fmla="*/ 1201003 w 1535373"/>
                <a:gd name="connsiteY9" fmla="*/ 669334 h 901346"/>
                <a:gd name="connsiteX10" fmla="*/ 1262418 w 1535373"/>
                <a:gd name="connsiteY10" fmla="*/ 437322 h 901346"/>
                <a:gd name="connsiteX11" fmla="*/ 996287 w 1535373"/>
                <a:gd name="connsiteY11" fmla="*/ 328140 h 901346"/>
                <a:gd name="connsiteX12" fmla="*/ 921224 w 1535373"/>
                <a:gd name="connsiteY12" fmla="*/ 437322 h 901346"/>
                <a:gd name="connsiteX13" fmla="*/ 777922 w 1535373"/>
                <a:gd name="connsiteY13" fmla="*/ 375907 h 901346"/>
                <a:gd name="connsiteX14" fmla="*/ 812042 w 1535373"/>
                <a:gd name="connsiteY14" fmla="*/ 191663 h 901346"/>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59203 w 1535373"/>
                <a:gd name="connsiteY2" fmla="*/ 306113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788188 w 1511519"/>
                <a:gd name="connsiteY0" fmla="*/ 204349 h 914032"/>
                <a:gd name="connsiteX1" fmla="*/ 184245 w 1511519"/>
                <a:gd name="connsiteY1" fmla="*/ 12686 h 914032"/>
                <a:gd name="connsiteX2" fmla="*/ 135349 w 1511519"/>
                <a:gd name="connsiteY2" fmla="*/ 306113 h 914032"/>
                <a:gd name="connsiteX3" fmla="*/ 0 w 1511519"/>
                <a:gd name="connsiteY3" fmla="*/ 518188 h 914032"/>
                <a:gd name="connsiteX4" fmla="*/ 576647 w 1511519"/>
                <a:gd name="connsiteY4" fmla="*/ 757083 h 914032"/>
                <a:gd name="connsiteX5" fmla="*/ 685830 w 1511519"/>
                <a:gd name="connsiteY5" fmla="*/ 647901 h 914032"/>
                <a:gd name="connsiteX6" fmla="*/ 863250 w 1511519"/>
                <a:gd name="connsiteY6" fmla="*/ 695668 h 914032"/>
                <a:gd name="connsiteX7" fmla="*/ 1177149 w 1511519"/>
                <a:gd name="connsiteY7" fmla="*/ 914032 h 914032"/>
                <a:gd name="connsiteX8" fmla="*/ 1511519 w 1511519"/>
                <a:gd name="connsiteY8" fmla="*/ 818498 h 914032"/>
                <a:gd name="connsiteX9" fmla="*/ 1177149 w 1511519"/>
                <a:gd name="connsiteY9" fmla="*/ 682020 h 914032"/>
                <a:gd name="connsiteX10" fmla="*/ 1238564 w 1511519"/>
                <a:gd name="connsiteY10" fmla="*/ 450008 h 914032"/>
                <a:gd name="connsiteX11" fmla="*/ 972433 w 1511519"/>
                <a:gd name="connsiteY11" fmla="*/ 340826 h 914032"/>
                <a:gd name="connsiteX12" fmla="*/ 897370 w 1511519"/>
                <a:gd name="connsiteY12" fmla="*/ 450008 h 914032"/>
                <a:gd name="connsiteX13" fmla="*/ 754068 w 1511519"/>
                <a:gd name="connsiteY13" fmla="*/ 388593 h 914032"/>
                <a:gd name="connsiteX14" fmla="*/ 788188 w 1511519"/>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588668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82628"/>
                <a:gd name="connsiteX1" fmla="*/ 196266 w 1523540"/>
                <a:gd name="connsiteY1" fmla="*/ 12686 h 982628"/>
                <a:gd name="connsiteX2" fmla="*/ 147370 w 1523540"/>
                <a:gd name="connsiteY2" fmla="*/ 306113 h 982628"/>
                <a:gd name="connsiteX3" fmla="*/ 12021 w 1523540"/>
                <a:gd name="connsiteY3" fmla="*/ 518188 h 982628"/>
                <a:gd name="connsiteX4" fmla="*/ 636377 w 1523540"/>
                <a:gd name="connsiteY4" fmla="*/ 741181 h 982628"/>
                <a:gd name="connsiteX5" fmla="*/ 705803 w 1523540"/>
                <a:gd name="connsiteY5" fmla="*/ 624047 h 982628"/>
                <a:gd name="connsiteX6" fmla="*/ 859369 w 1523540"/>
                <a:gd name="connsiteY6" fmla="*/ 679765 h 982628"/>
                <a:gd name="connsiteX7" fmla="*/ 1189170 w 1523540"/>
                <a:gd name="connsiteY7" fmla="*/ 914032 h 982628"/>
                <a:gd name="connsiteX8" fmla="*/ 1523540 w 1523540"/>
                <a:gd name="connsiteY8" fmla="*/ 818498 h 982628"/>
                <a:gd name="connsiteX9" fmla="*/ 1189170 w 1523540"/>
                <a:gd name="connsiteY9" fmla="*/ 682020 h 982628"/>
                <a:gd name="connsiteX10" fmla="*/ 1250585 w 1523540"/>
                <a:gd name="connsiteY10" fmla="*/ 450008 h 982628"/>
                <a:gd name="connsiteX11" fmla="*/ 984454 w 1523540"/>
                <a:gd name="connsiteY11" fmla="*/ 340826 h 982628"/>
                <a:gd name="connsiteX12" fmla="*/ 909391 w 1523540"/>
                <a:gd name="connsiteY12" fmla="*/ 450008 h 982628"/>
                <a:gd name="connsiteX13" fmla="*/ 766089 w 1523540"/>
                <a:gd name="connsiteY13" fmla="*/ 388593 h 982628"/>
                <a:gd name="connsiteX14" fmla="*/ 800209 w 1523540"/>
                <a:gd name="connsiteY14" fmla="*/ 204349 h 982628"/>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22966"/>
                <a:gd name="connsiteY0" fmla="*/ 204349 h 975249"/>
                <a:gd name="connsiteX1" fmla="*/ 196266 w 1522966"/>
                <a:gd name="connsiteY1" fmla="*/ 12686 h 975249"/>
                <a:gd name="connsiteX2" fmla="*/ 147370 w 1522966"/>
                <a:gd name="connsiteY2" fmla="*/ 306113 h 975249"/>
                <a:gd name="connsiteX3" fmla="*/ 12021 w 1522966"/>
                <a:gd name="connsiteY3" fmla="*/ 518188 h 975249"/>
                <a:gd name="connsiteX4" fmla="*/ 636377 w 1522966"/>
                <a:gd name="connsiteY4" fmla="*/ 741181 h 975249"/>
                <a:gd name="connsiteX5" fmla="*/ 705803 w 1522966"/>
                <a:gd name="connsiteY5" fmla="*/ 624047 h 975249"/>
                <a:gd name="connsiteX6" fmla="*/ 859369 w 1522966"/>
                <a:gd name="connsiteY6" fmla="*/ 679765 h 975249"/>
                <a:gd name="connsiteX7" fmla="*/ 1189170 w 1522966"/>
                <a:gd name="connsiteY7" fmla="*/ 914032 h 975249"/>
                <a:gd name="connsiteX8" fmla="*/ 1507637 w 1522966"/>
                <a:gd name="connsiteY8" fmla="*/ 786693 h 975249"/>
                <a:gd name="connsiteX9" fmla="*/ 1173267 w 1522966"/>
                <a:gd name="connsiteY9" fmla="*/ 634312 h 975249"/>
                <a:gd name="connsiteX10" fmla="*/ 1250585 w 1522966"/>
                <a:gd name="connsiteY10" fmla="*/ 450008 h 975249"/>
                <a:gd name="connsiteX11" fmla="*/ 984454 w 1522966"/>
                <a:gd name="connsiteY11" fmla="*/ 340826 h 975249"/>
                <a:gd name="connsiteX12" fmla="*/ 909391 w 1522966"/>
                <a:gd name="connsiteY12" fmla="*/ 450008 h 975249"/>
                <a:gd name="connsiteX13" fmla="*/ 766089 w 1522966"/>
                <a:gd name="connsiteY13" fmla="*/ 388593 h 975249"/>
                <a:gd name="connsiteX14" fmla="*/ 800209 w 1522966"/>
                <a:gd name="connsiteY14" fmla="*/ 204349 h 975249"/>
                <a:gd name="connsiteX0" fmla="*/ 800209 w 1538655"/>
                <a:gd name="connsiteY0" fmla="*/ 204349 h 976321"/>
                <a:gd name="connsiteX1" fmla="*/ 196266 w 1538655"/>
                <a:gd name="connsiteY1" fmla="*/ 12686 h 976321"/>
                <a:gd name="connsiteX2" fmla="*/ 147370 w 1538655"/>
                <a:gd name="connsiteY2" fmla="*/ 306113 h 976321"/>
                <a:gd name="connsiteX3" fmla="*/ 12021 w 1538655"/>
                <a:gd name="connsiteY3" fmla="*/ 518188 h 976321"/>
                <a:gd name="connsiteX4" fmla="*/ 636377 w 1538655"/>
                <a:gd name="connsiteY4" fmla="*/ 741181 h 976321"/>
                <a:gd name="connsiteX5" fmla="*/ 705803 w 1538655"/>
                <a:gd name="connsiteY5" fmla="*/ 624047 h 976321"/>
                <a:gd name="connsiteX6" fmla="*/ 859369 w 1538655"/>
                <a:gd name="connsiteY6" fmla="*/ 679765 h 976321"/>
                <a:gd name="connsiteX7" fmla="*/ 1189170 w 1538655"/>
                <a:gd name="connsiteY7" fmla="*/ 914032 h 976321"/>
                <a:gd name="connsiteX8" fmla="*/ 1507637 w 1538655"/>
                <a:gd name="connsiteY8" fmla="*/ 786693 h 976321"/>
                <a:gd name="connsiteX9" fmla="*/ 1173267 w 1538655"/>
                <a:gd name="connsiteY9" fmla="*/ 634312 h 976321"/>
                <a:gd name="connsiteX10" fmla="*/ 1250585 w 1538655"/>
                <a:gd name="connsiteY10" fmla="*/ 450008 h 976321"/>
                <a:gd name="connsiteX11" fmla="*/ 984454 w 1538655"/>
                <a:gd name="connsiteY11" fmla="*/ 340826 h 976321"/>
                <a:gd name="connsiteX12" fmla="*/ 909391 w 1538655"/>
                <a:gd name="connsiteY12" fmla="*/ 450008 h 976321"/>
                <a:gd name="connsiteX13" fmla="*/ 766089 w 1538655"/>
                <a:gd name="connsiteY13" fmla="*/ 388593 h 976321"/>
                <a:gd name="connsiteX14" fmla="*/ 800209 w 1538655"/>
                <a:gd name="connsiteY14" fmla="*/ 204349 h 976321"/>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499884"/>
                <a:gd name="connsiteY0" fmla="*/ 204349 h 986483"/>
                <a:gd name="connsiteX1" fmla="*/ 196266 w 1499884"/>
                <a:gd name="connsiteY1" fmla="*/ 12686 h 986483"/>
                <a:gd name="connsiteX2" fmla="*/ 147370 w 1499884"/>
                <a:gd name="connsiteY2" fmla="*/ 306113 h 986483"/>
                <a:gd name="connsiteX3" fmla="*/ 12021 w 1499884"/>
                <a:gd name="connsiteY3" fmla="*/ 518188 h 986483"/>
                <a:gd name="connsiteX4" fmla="*/ 636377 w 1499884"/>
                <a:gd name="connsiteY4" fmla="*/ 741181 h 986483"/>
                <a:gd name="connsiteX5" fmla="*/ 705803 w 1499884"/>
                <a:gd name="connsiteY5" fmla="*/ 624047 h 986483"/>
                <a:gd name="connsiteX6" fmla="*/ 859369 w 1499884"/>
                <a:gd name="connsiteY6" fmla="*/ 679765 h 986483"/>
                <a:gd name="connsiteX7" fmla="*/ 1189170 w 1499884"/>
                <a:gd name="connsiteY7" fmla="*/ 914032 h 986483"/>
                <a:gd name="connsiteX8" fmla="*/ 1467881 w 1499884"/>
                <a:gd name="connsiteY8" fmla="*/ 742961 h 986483"/>
                <a:gd name="connsiteX9" fmla="*/ 1173267 w 1499884"/>
                <a:gd name="connsiteY9" fmla="*/ 634312 h 986483"/>
                <a:gd name="connsiteX10" fmla="*/ 1250585 w 1499884"/>
                <a:gd name="connsiteY10" fmla="*/ 438081 h 986483"/>
                <a:gd name="connsiteX11" fmla="*/ 964576 w 1499884"/>
                <a:gd name="connsiteY11" fmla="*/ 344802 h 986483"/>
                <a:gd name="connsiteX12" fmla="*/ 909391 w 1499884"/>
                <a:gd name="connsiteY12" fmla="*/ 450008 h 986483"/>
                <a:gd name="connsiteX13" fmla="*/ 766089 w 1499884"/>
                <a:gd name="connsiteY13" fmla="*/ 388593 h 986483"/>
                <a:gd name="connsiteX14" fmla="*/ 800209 w 1499884"/>
                <a:gd name="connsiteY14" fmla="*/ 204349 h 986483"/>
                <a:gd name="connsiteX0" fmla="*/ 800209 w 1505435"/>
                <a:gd name="connsiteY0" fmla="*/ 204349 h 1015754"/>
                <a:gd name="connsiteX1" fmla="*/ 196266 w 1505435"/>
                <a:gd name="connsiteY1" fmla="*/ 12686 h 1015754"/>
                <a:gd name="connsiteX2" fmla="*/ 147370 w 1505435"/>
                <a:gd name="connsiteY2" fmla="*/ 306113 h 1015754"/>
                <a:gd name="connsiteX3" fmla="*/ 12021 w 1505435"/>
                <a:gd name="connsiteY3" fmla="*/ 518188 h 1015754"/>
                <a:gd name="connsiteX4" fmla="*/ 636377 w 1505435"/>
                <a:gd name="connsiteY4" fmla="*/ 741181 h 1015754"/>
                <a:gd name="connsiteX5" fmla="*/ 705803 w 1505435"/>
                <a:gd name="connsiteY5" fmla="*/ 624047 h 1015754"/>
                <a:gd name="connsiteX6" fmla="*/ 859369 w 1505435"/>
                <a:gd name="connsiteY6" fmla="*/ 679765 h 1015754"/>
                <a:gd name="connsiteX7" fmla="*/ 1189170 w 1505435"/>
                <a:gd name="connsiteY7" fmla="*/ 914032 h 1015754"/>
                <a:gd name="connsiteX8" fmla="*/ 1467881 w 1505435"/>
                <a:gd name="connsiteY8" fmla="*/ 742961 h 1015754"/>
                <a:gd name="connsiteX9" fmla="*/ 1173267 w 1505435"/>
                <a:gd name="connsiteY9" fmla="*/ 634312 h 1015754"/>
                <a:gd name="connsiteX10" fmla="*/ 1250585 w 1505435"/>
                <a:gd name="connsiteY10" fmla="*/ 438081 h 1015754"/>
                <a:gd name="connsiteX11" fmla="*/ 964576 w 1505435"/>
                <a:gd name="connsiteY11" fmla="*/ 344802 h 1015754"/>
                <a:gd name="connsiteX12" fmla="*/ 909391 w 1505435"/>
                <a:gd name="connsiteY12" fmla="*/ 450008 h 1015754"/>
                <a:gd name="connsiteX13" fmla="*/ 766089 w 1505435"/>
                <a:gd name="connsiteY13" fmla="*/ 388593 h 1015754"/>
                <a:gd name="connsiteX14" fmla="*/ 800209 w 1505435"/>
                <a:gd name="connsiteY14" fmla="*/ 204349 h 101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5435" h="1015754">
                  <a:moveTo>
                    <a:pt x="800209" y="204349"/>
                  </a:moveTo>
                  <a:cubicBezTo>
                    <a:pt x="598895" y="140461"/>
                    <a:pt x="302164" y="-50647"/>
                    <a:pt x="196266" y="12686"/>
                  </a:cubicBezTo>
                  <a:cubicBezTo>
                    <a:pt x="103106" y="72064"/>
                    <a:pt x="168969" y="214930"/>
                    <a:pt x="147370" y="306113"/>
                  </a:cubicBezTo>
                  <a:cubicBezTo>
                    <a:pt x="102254" y="376805"/>
                    <a:pt x="-42253" y="455447"/>
                    <a:pt x="12021" y="518188"/>
                  </a:cubicBezTo>
                  <a:cubicBezTo>
                    <a:pt x="164480" y="669383"/>
                    <a:pt x="559454" y="713233"/>
                    <a:pt x="636377" y="741181"/>
                  </a:cubicBezTo>
                  <a:cubicBezTo>
                    <a:pt x="696624" y="733941"/>
                    <a:pt x="677361" y="671042"/>
                    <a:pt x="705803" y="624047"/>
                  </a:cubicBezTo>
                  <a:lnTo>
                    <a:pt x="859369" y="679765"/>
                  </a:lnTo>
                  <a:cubicBezTo>
                    <a:pt x="850034" y="889051"/>
                    <a:pt x="1063333" y="847870"/>
                    <a:pt x="1189170" y="914032"/>
                  </a:cubicBezTo>
                  <a:cubicBezTo>
                    <a:pt x="1618678" y="1176386"/>
                    <a:pt x="1495571" y="862271"/>
                    <a:pt x="1467881" y="742961"/>
                  </a:cubicBezTo>
                  <a:cubicBezTo>
                    <a:pt x="1356424" y="685542"/>
                    <a:pt x="1304603" y="671853"/>
                    <a:pt x="1173267" y="634312"/>
                  </a:cubicBezTo>
                  <a:cubicBezTo>
                    <a:pt x="1199040" y="568902"/>
                    <a:pt x="1292398" y="479637"/>
                    <a:pt x="1250585" y="438081"/>
                  </a:cubicBezTo>
                  <a:cubicBezTo>
                    <a:pt x="1165850" y="405662"/>
                    <a:pt x="1045335" y="381196"/>
                    <a:pt x="964576" y="344802"/>
                  </a:cubicBezTo>
                  <a:cubicBezTo>
                    <a:pt x="930279" y="379871"/>
                    <a:pt x="927786" y="414939"/>
                    <a:pt x="909391" y="450008"/>
                  </a:cubicBezTo>
                  <a:lnTo>
                    <a:pt x="766089" y="388593"/>
                  </a:lnTo>
                  <a:lnTo>
                    <a:pt x="800209" y="2043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8" name="Freeform 106">
              <a:extLst>
                <a:ext uri="{FF2B5EF4-FFF2-40B4-BE49-F238E27FC236}">
                  <a16:creationId xmlns:a16="http://schemas.microsoft.com/office/drawing/2014/main" id="{7ABD01DA-F7D7-478D-A532-2A1B78A013CF}"/>
                </a:ext>
              </a:extLst>
            </p:cNvPr>
            <p:cNvSpPr/>
            <p:nvPr/>
          </p:nvSpPr>
          <p:spPr>
            <a:xfrm rot="19632933">
              <a:off x="2257651" y="4182238"/>
              <a:ext cx="1505435" cy="1015754"/>
            </a:xfrm>
            <a:custGeom>
              <a:avLst/>
              <a:gdLst>
                <a:gd name="connsiteX0" fmla="*/ 812042 w 1535373"/>
                <a:gd name="connsiteY0" fmla="*/ 211541 h 921224"/>
                <a:gd name="connsiteX1" fmla="*/ 184245 w 1535373"/>
                <a:gd name="connsiteY1" fmla="*/ 0 h 921224"/>
                <a:gd name="connsiteX2" fmla="*/ 143301 w 1535373"/>
                <a:gd name="connsiteY2" fmla="*/ 293427 h 921224"/>
                <a:gd name="connsiteX3" fmla="*/ 0 w 1535373"/>
                <a:gd name="connsiteY3" fmla="*/ 477672 h 921224"/>
                <a:gd name="connsiteX4" fmla="*/ 600501 w 1535373"/>
                <a:gd name="connsiteY4" fmla="*/ 764275 h 921224"/>
                <a:gd name="connsiteX5" fmla="*/ 709684 w 1535373"/>
                <a:gd name="connsiteY5" fmla="*/ 655093 h 921224"/>
                <a:gd name="connsiteX6" fmla="*/ 887104 w 1535373"/>
                <a:gd name="connsiteY6" fmla="*/ 702860 h 921224"/>
                <a:gd name="connsiteX7" fmla="*/ 1201003 w 1535373"/>
                <a:gd name="connsiteY7" fmla="*/ 921224 h 921224"/>
                <a:gd name="connsiteX8" fmla="*/ 1535373 w 1535373"/>
                <a:gd name="connsiteY8" fmla="*/ 825690 h 921224"/>
                <a:gd name="connsiteX9" fmla="*/ 1201003 w 1535373"/>
                <a:gd name="connsiteY9" fmla="*/ 689212 h 921224"/>
                <a:gd name="connsiteX10" fmla="*/ 1262418 w 1535373"/>
                <a:gd name="connsiteY10" fmla="*/ 457200 h 921224"/>
                <a:gd name="connsiteX11" fmla="*/ 996287 w 1535373"/>
                <a:gd name="connsiteY11" fmla="*/ 348018 h 921224"/>
                <a:gd name="connsiteX12" fmla="*/ 921224 w 1535373"/>
                <a:gd name="connsiteY12" fmla="*/ 457200 h 921224"/>
                <a:gd name="connsiteX13" fmla="*/ 777922 w 1535373"/>
                <a:gd name="connsiteY13" fmla="*/ 395785 h 921224"/>
                <a:gd name="connsiteX14" fmla="*/ 812042 w 1535373"/>
                <a:gd name="connsiteY14" fmla="*/ 211541 h 921224"/>
                <a:gd name="connsiteX0" fmla="*/ 812042 w 1535373"/>
                <a:gd name="connsiteY0" fmla="*/ 191663 h 901346"/>
                <a:gd name="connsiteX1" fmla="*/ 208099 w 1535373"/>
                <a:gd name="connsiteY1" fmla="*/ 0 h 901346"/>
                <a:gd name="connsiteX2" fmla="*/ 143301 w 1535373"/>
                <a:gd name="connsiteY2" fmla="*/ 273549 h 901346"/>
                <a:gd name="connsiteX3" fmla="*/ 0 w 1535373"/>
                <a:gd name="connsiteY3" fmla="*/ 457794 h 901346"/>
                <a:gd name="connsiteX4" fmla="*/ 600501 w 1535373"/>
                <a:gd name="connsiteY4" fmla="*/ 744397 h 901346"/>
                <a:gd name="connsiteX5" fmla="*/ 709684 w 1535373"/>
                <a:gd name="connsiteY5" fmla="*/ 635215 h 901346"/>
                <a:gd name="connsiteX6" fmla="*/ 887104 w 1535373"/>
                <a:gd name="connsiteY6" fmla="*/ 682982 h 901346"/>
                <a:gd name="connsiteX7" fmla="*/ 1201003 w 1535373"/>
                <a:gd name="connsiteY7" fmla="*/ 901346 h 901346"/>
                <a:gd name="connsiteX8" fmla="*/ 1535373 w 1535373"/>
                <a:gd name="connsiteY8" fmla="*/ 805812 h 901346"/>
                <a:gd name="connsiteX9" fmla="*/ 1201003 w 1535373"/>
                <a:gd name="connsiteY9" fmla="*/ 669334 h 901346"/>
                <a:gd name="connsiteX10" fmla="*/ 1262418 w 1535373"/>
                <a:gd name="connsiteY10" fmla="*/ 437322 h 901346"/>
                <a:gd name="connsiteX11" fmla="*/ 996287 w 1535373"/>
                <a:gd name="connsiteY11" fmla="*/ 328140 h 901346"/>
                <a:gd name="connsiteX12" fmla="*/ 921224 w 1535373"/>
                <a:gd name="connsiteY12" fmla="*/ 437322 h 901346"/>
                <a:gd name="connsiteX13" fmla="*/ 777922 w 1535373"/>
                <a:gd name="connsiteY13" fmla="*/ 375907 h 901346"/>
                <a:gd name="connsiteX14" fmla="*/ 812042 w 1535373"/>
                <a:gd name="connsiteY14" fmla="*/ 191663 h 901346"/>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59203 w 1535373"/>
                <a:gd name="connsiteY2" fmla="*/ 306113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788188 w 1511519"/>
                <a:gd name="connsiteY0" fmla="*/ 204349 h 914032"/>
                <a:gd name="connsiteX1" fmla="*/ 184245 w 1511519"/>
                <a:gd name="connsiteY1" fmla="*/ 12686 h 914032"/>
                <a:gd name="connsiteX2" fmla="*/ 135349 w 1511519"/>
                <a:gd name="connsiteY2" fmla="*/ 306113 h 914032"/>
                <a:gd name="connsiteX3" fmla="*/ 0 w 1511519"/>
                <a:gd name="connsiteY3" fmla="*/ 518188 h 914032"/>
                <a:gd name="connsiteX4" fmla="*/ 576647 w 1511519"/>
                <a:gd name="connsiteY4" fmla="*/ 757083 h 914032"/>
                <a:gd name="connsiteX5" fmla="*/ 685830 w 1511519"/>
                <a:gd name="connsiteY5" fmla="*/ 647901 h 914032"/>
                <a:gd name="connsiteX6" fmla="*/ 863250 w 1511519"/>
                <a:gd name="connsiteY6" fmla="*/ 695668 h 914032"/>
                <a:gd name="connsiteX7" fmla="*/ 1177149 w 1511519"/>
                <a:gd name="connsiteY7" fmla="*/ 914032 h 914032"/>
                <a:gd name="connsiteX8" fmla="*/ 1511519 w 1511519"/>
                <a:gd name="connsiteY8" fmla="*/ 818498 h 914032"/>
                <a:gd name="connsiteX9" fmla="*/ 1177149 w 1511519"/>
                <a:gd name="connsiteY9" fmla="*/ 682020 h 914032"/>
                <a:gd name="connsiteX10" fmla="*/ 1238564 w 1511519"/>
                <a:gd name="connsiteY10" fmla="*/ 450008 h 914032"/>
                <a:gd name="connsiteX11" fmla="*/ 972433 w 1511519"/>
                <a:gd name="connsiteY11" fmla="*/ 340826 h 914032"/>
                <a:gd name="connsiteX12" fmla="*/ 897370 w 1511519"/>
                <a:gd name="connsiteY12" fmla="*/ 450008 h 914032"/>
                <a:gd name="connsiteX13" fmla="*/ 754068 w 1511519"/>
                <a:gd name="connsiteY13" fmla="*/ 388593 h 914032"/>
                <a:gd name="connsiteX14" fmla="*/ 788188 w 1511519"/>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588668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82628"/>
                <a:gd name="connsiteX1" fmla="*/ 196266 w 1523540"/>
                <a:gd name="connsiteY1" fmla="*/ 12686 h 982628"/>
                <a:gd name="connsiteX2" fmla="*/ 147370 w 1523540"/>
                <a:gd name="connsiteY2" fmla="*/ 306113 h 982628"/>
                <a:gd name="connsiteX3" fmla="*/ 12021 w 1523540"/>
                <a:gd name="connsiteY3" fmla="*/ 518188 h 982628"/>
                <a:gd name="connsiteX4" fmla="*/ 636377 w 1523540"/>
                <a:gd name="connsiteY4" fmla="*/ 741181 h 982628"/>
                <a:gd name="connsiteX5" fmla="*/ 705803 w 1523540"/>
                <a:gd name="connsiteY5" fmla="*/ 624047 h 982628"/>
                <a:gd name="connsiteX6" fmla="*/ 859369 w 1523540"/>
                <a:gd name="connsiteY6" fmla="*/ 679765 h 982628"/>
                <a:gd name="connsiteX7" fmla="*/ 1189170 w 1523540"/>
                <a:gd name="connsiteY7" fmla="*/ 914032 h 982628"/>
                <a:gd name="connsiteX8" fmla="*/ 1523540 w 1523540"/>
                <a:gd name="connsiteY8" fmla="*/ 818498 h 982628"/>
                <a:gd name="connsiteX9" fmla="*/ 1189170 w 1523540"/>
                <a:gd name="connsiteY9" fmla="*/ 682020 h 982628"/>
                <a:gd name="connsiteX10" fmla="*/ 1250585 w 1523540"/>
                <a:gd name="connsiteY10" fmla="*/ 450008 h 982628"/>
                <a:gd name="connsiteX11" fmla="*/ 984454 w 1523540"/>
                <a:gd name="connsiteY11" fmla="*/ 340826 h 982628"/>
                <a:gd name="connsiteX12" fmla="*/ 909391 w 1523540"/>
                <a:gd name="connsiteY12" fmla="*/ 450008 h 982628"/>
                <a:gd name="connsiteX13" fmla="*/ 766089 w 1523540"/>
                <a:gd name="connsiteY13" fmla="*/ 388593 h 982628"/>
                <a:gd name="connsiteX14" fmla="*/ 800209 w 1523540"/>
                <a:gd name="connsiteY14" fmla="*/ 204349 h 982628"/>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22966"/>
                <a:gd name="connsiteY0" fmla="*/ 204349 h 975249"/>
                <a:gd name="connsiteX1" fmla="*/ 196266 w 1522966"/>
                <a:gd name="connsiteY1" fmla="*/ 12686 h 975249"/>
                <a:gd name="connsiteX2" fmla="*/ 147370 w 1522966"/>
                <a:gd name="connsiteY2" fmla="*/ 306113 h 975249"/>
                <a:gd name="connsiteX3" fmla="*/ 12021 w 1522966"/>
                <a:gd name="connsiteY3" fmla="*/ 518188 h 975249"/>
                <a:gd name="connsiteX4" fmla="*/ 636377 w 1522966"/>
                <a:gd name="connsiteY4" fmla="*/ 741181 h 975249"/>
                <a:gd name="connsiteX5" fmla="*/ 705803 w 1522966"/>
                <a:gd name="connsiteY5" fmla="*/ 624047 h 975249"/>
                <a:gd name="connsiteX6" fmla="*/ 859369 w 1522966"/>
                <a:gd name="connsiteY6" fmla="*/ 679765 h 975249"/>
                <a:gd name="connsiteX7" fmla="*/ 1189170 w 1522966"/>
                <a:gd name="connsiteY7" fmla="*/ 914032 h 975249"/>
                <a:gd name="connsiteX8" fmla="*/ 1507637 w 1522966"/>
                <a:gd name="connsiteY8" fmla="*/ 786693 h 975249"/>
                <a:gd name="connsiteX9" fmla="*/ 1173267 w 1522966"/>
                <a:gd name="connsiteY9" fmla="*/ 634312 h 975249"/>
                <a:gd name="connsiteX10" fmla="*/ 1250585 w 1522966"/>
                <a:gd name="connsiteY10" fmla="*/ 450008 h 975249"/>
                <a:gd name="connsiteX11" fmla="*/ 984454 w 1522966"/>
                <a:gd name="connsiteY11" fmla="*/ 340826 h 975249"/>
                <a:gd name="connsiteX12" fmla="*/ 909391 w 1522966"/>
                <a:gd name="connsiteY12" fmla="*/ 450008 h 975249"/>
                <a:gd name="connsiteX13" fmla="*/ 766089 w 1522966"/>
                <a:gd name="connsiteY13" fmla="*/ 388593 h 975249"/>
                <a:gd name="connsiteX14" fmla="*/ 800209 w 1522966"/>
                <a:gd name="connsiteY14" fmla="*/ 204349 h 975249"/>
                <a:gd name="connsiteX0" fmla="*/ 800209 w 1538655"/>
                <a:gd name="connsiteY0" fmla="*/ 204349 h 976321"/>
                <a:gd name="connsiteX1" fmla="*/ 196266 w 1538655"/>
                <a:gd name="connsiteY1" fmla="*/ 12686 h 976321"/>
                <a:gd name="connsiteX2" fmla="*/ 147370 w 1538655"/>
                <a:gd name="connsiteY2" fmla="*/ 306113 h 976321"/>
                <a:gd name="connsiteX3" fmla="*/ 12021 w 1538655"/>
                <a:gd name="connsiteY3" fmla="*/ 518188 h 976321"/>
                <a:gd name="connsiteX4" fmla="*/ 636377 w 1538655"/>
                <a:gd name="connsiteY4" fmla="*/ 741181 h 976321"/>
                <a:gd name="connsiteX5" fmla="*/ 705803 w 1538655"/>
                <a:gd name="connsiteY5" fmla="*/ 624047 h 976321"/>
                <a:gd name="connsiteX6" fmla="*/ 859369 w 1538655"/>
                <a:gd name="connsiteY6" fmla="*/ 679765 h 976321"/>
                <a:gd name="connsiteX7" fmla="*/ 1189170 w 1538655"/>
                <a:gd name="connsiteY7" fmla="*/ 914032 h 976321"/>
                <a:gd name="connsiteX8" fmla="*/ 1507637 w 1538655"/>
                <a:gd name="connsiteY8" fmla="*/ 786693 h 976321"/>
                <a:gd name="connsiteX9" fmla="*/ 1173267 w 1538655"/>
                <a:gd name="connsiteY9" fmla="*/ 634312 h 976321"/>
                <a:gd name="connsiteX10" fmla="*/ 1250585 w 1538655"/>
                <a:gd name="connsiteY10" fmla="*/ 450008 h 976321"/>
                <a:gd name="connsiteX11" fmla="*/ 984454 w 1538655"/>
                <a:gd name="connsiteY11" fmla="*/ 340826 h 976321"/>
                <a:gd name="connsiteX12" fmla="*/ 909391 w 1538655"/>
                <a:gd name="connsiteY12" fmla="*/ 450008 h 976321"/>
                <a:gd name="connsiteX13" fmla="*/ 766089 w 1538655"/>
                <a:gd name="connsiteY13" fmla="*/ 388593 h 976321"/>
                <a:gd name="connsiteX14" fmla="*/ 800209 w 1538655"/>
                <a:gd name="connsiteY14" fmla="*/ 204349 h 976321"/>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499884"/>
                <a:gd name="connsiteY0" fmla="*/ 204349 h 986483"/>
                <a:gd name="connsiteX1" fmla="*/ 196266 w 1499884"/>
                <a:gd name="connsiteY1" fmla="*/ 12686 h 986483"/>
                <a:gd name="connsiteX2" fmla="*/ 147370 w 1499884"/>
                <a:gd name="connsiteY2" fmla="*/ 306113 h 986483"/>
                <a:gd name="connsiteX3" fmla="*/ 12021 w 1499884"/>
                <a:gd name="connsiteY3" fmla="*/ 518188 h 986483"/>
                <a:gd name="connsiteX4" fmla="*/ 636377 w 1499884"/>
                <a:gd name="connsiteY4" fmla="*/ 741181 h 986483"/>
                <a:gd name="connsiteX5" fmla="*/ 705803 w 1499884"/>
                <a:gd name="connsiteY5" fmla="*/ 624047 h 986483"/>
                <a:gd name="connsiteX6" fmla="*/ 859369 w 1499884"/>
                <a:gd name="connsiteY6" fmla="*/ 679765 h 986483"/>
                <a:gd name="connsiteX7" fmla="*/ 1189170 w 1499884"/>
                <a:gd name="connsiteY7" fmla="*/ 914032 h 986483"/>
                <a:gd name="connsiteX8" fmla="*/ 1467881 w 1499884"/>
                <a:gd name="connsiteY8" fmla="*/ 742961 h 986483"/>
                <a:gd name="connsiteX9" fmla="*/ 1173267 w 1499884"/>
                <a:gd name="connsiteY9" fmla="*/ 634312 h 986483"/>
                <a:gd name="connsiteX10" fmla="*/ 1250585 w 1499884"/>
                <a:gd name="connsiteY10" fmla="*/ 438081 h 986483"/>
                <a:gd name="connsiteX11" fmla="*/ 964576 w 1499884"/>
                <a:gd name="connsiteY11" fmla="*/ 344802 h 986483"/>
                <a:gd name="connsiteX12" fmla="*/ 909391 w 1499884"/>
                <a:gd name="connsiteY12" fmla="*/ 450008 h 986483"/>
                <a:gd name="connsiteX13" fmla="*/ 766089 w 1499884"/>
                <a:gd name="connsiteY13" fmla="*/ 388593 h 986483"/>
                <a:gd name="connsiteX14" fmla="*/ 800209 w 1499884"/>
                <a:gd name="connsiteY14" fmla="*/ 204349 h 986483"/>
                <a:gd name="connsiteX0" fmla="*/ 800209 w 1505435"/>
                <a:gd name="connsiteY0" fmla="*/ 204349 h 1015754"/>
                <a:gd name="connsiteX1" fmla="*/ 196266 w 1505435"/>
                <a:gd name="connsiteY1" fmla="*/ 12686 h 1015754"/>
                <a:gd name="connsiteX2" fmla="*/ 147370 w 1505435"/>
                <a:gd name="connsiteY2" fmla="*/ 306113 h 1015754"/>
                <a:gd name="connsiteX3" fmla="*/ 12021 w 1505435"/>
                <a:gd name="connsiteY3" fmla="*/ 518188 h 1015754"/>
                <a:gd name="connsiteX4" fmla="*/ 636377 w 1505435"/>
                <a:gd name="connsiteY4" fmla="*/ 741181 h 1015754"/>
                <a:gd name="connsiteX5" fmla="*/ 705803 w 1505435"/>
                <a:gd name="connsiteY5" fmla="*/ 624047 h 1015754"/>
                <a:gd name="connsiteX6" fmla="*/ 859369 w 1505435"/>
                <a:gd name="connsiteY6" fmla="*/ 679765 h 1015754"/>
                <a:gd name="connsiteX7" fmla="*/ 1189170 w 1505435"/>
                <a:gd name="connsiteY7" fmla="*/ 914032 h 1015754"/>
                <a:gd name="connsiteX8" fmla="*/ 1467881 w 1505435"/>
                <a:gd name="connsiteY8" fmla="*/ 742961 h 1015754"/>
                <a:gd name="connsiteX9" fmla="*/ 1173267 w 1505435"/>
                <a:gd name="connsiteY9" fmla="*/ 634312 h 1015754"/>
                <a:gd name="connsiteX10" fmla="*/ 1250585 w 1505435"/>
                <a:gd name="connsiteY10" fmla="*/ 438081 h 1015754"/>
                <a:gd name="connsiteX11" fmla="*/ 964576 w 1505435"/>
                <a:gd name="connsiteY11" fmla="*/ 344802 h 1015754"/>
                <a:gd name="connsiteX12" fmla="*/ 909391 w 1505435"/>
                <a:gd name="connsiteY12" fmla="*/ 450008 h 1015754"/>
                <a:gd name="connsiteX13" fmla="*/ 766089 w 1505435"/>
                <a:gd name="connsiteY13" fmla="*/ 388593 h 1015754"/>
                <a:gd name="connsiteX14" fmla="*/ 800209 w 1505435"/>
                <a:gd name="connsiteY14" fmla="*/ 204349 h 101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5435" h="1015754">
                  <a:moveTo>
                    <a:pt x="800209" y="204349"/>
                  </a:moveTo>
                  <a:cubicBezTo>
                    <a:pt x="598895" y="140461"/>
                    <a:pt x="302164" y="-50647"/>
                    <a:pt x="196266" y="12686"/>
                  </a:cubicBezTo>
                  <a:cubicBezTo>
                    <a:pt x="103106" y="72064"/>
                    <a:pt x="168969" y="214930"/>
                    <a:pt x="147370" y="306113"/>
                  </a:cubicBezTo>
                  <a:cubicBezTo>
                    <a:pt x="102254" y="376805"/>
                    <a:pt x="-42253" y="455447"/>
                    <a:pt x="12021" y="518188"/>
                  </a:cubicBezTo>
                  <a:cubicBezTo>
                    <a:pt x="164480" y="669383"/>
                    <a:pt x="559454" y="713233"/>
                    <a:pt x="636377" y="741181"/>
                  </a:cubicBezTo>
                  <a:cubicBezTo>
                    <a:pt x="696624" y="733941"/>
                    <a:pt x="677361" y="671042"/>
                    <a:pt x="705803" y="624047"/>
                  </a:cubicBezTo>
                  <a:lnTo>
                    <a:pt x="859369" y="679765"/>
                  </a:lnTo>
                  <a:cubicBezTo>
                    <a:pt x="850034" y="889051"/>
                    <a:pt x="1063333" y="847870"/>
                    <a:pt x="1189170" y="914032"/>
                  </a:cubicBezTo>
                  <a:cubicBezTo>
                    <a:pt x="1618678" y="1176386"/>
                    <a:pt x="1495571" y="862271"/>
                    <a:pt x="1467881" y="742961"/>
                  </a:cubicBezTo>
                  <a:cubicBezTo>
                    <a:pt x="1356424" y="685542"/>
                    <a:pt x="1304603" y="671853"/>
                    <a:pt x="1173267" y="634312"/>
                  </a:cubicBezTo>
                  <a:cubicBezTo>
                    <a:pt x="1199040" y="568902"/>
                    <a:pt x="1292398" y="479637"/>
                    <a:pt x="1250585" y="438081"/>
                  </a:cubicBezTo>
                  <a:cubicBezTo>
                    <a:pt x="1165850" y="405662"/>
                    <a:pt x="1045335" y="381196"/>
                    <a:pt x="964576" y="344802"/>
                  </a:cubicBezTo>
                  <a:cubicBezTo>
                    <a:pt x="930279" y="379871"/>
                    <a:pt x="927786" y="414939"/>
                    <a:pt x="909391" y="450008"/>
                  </a:cubicBezTo>
                  <a:lnTo>
                    <a:pt x="766089" y="388593"/>
                  </a:lnTo>
                  <a:lnTo>
                    <a:pt x="800209" y="2043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69" name="Freeform 107">
            <a:extLst>
              <a:ext uri="{FF2B5EF4-FFF2-40B4-BE49-F238E27FC236}">
                <a16:creationId xmlns:a16="http://schemas.microsoft.com/office/drawing/2014/main" id="{5F7DADB8-BA7C-4AE5-BF1E-BC82543D1EA9}"/>
              </a:ext>
            </a:extLst>
          </p:cNvPr>
          <p:cNvSpPr>
            <a:spLocks noChangeAspect="1"/>
          </p:cNvSpPr>
          <p:nvPr/>
        </p:nvSpPr>
        <p:spPr>
          <a:xfrm>
            <a:off x="9618682" y="2429101"/>
            <a:ext cx="169894" cy="529812"/>
          </a:xfrm>
          <a:custGeom>
            <a:avLst/>
            <a:gdLst>
              <a:gd name="connsiteX0" fmla="*/ 430619 w 798902"/>
              <a:gd name="connsiteY0" fmla="*/ 1331843 h 2449001"/>
              <a:gd name="connsiteX1" fmla="*/ 541938 w 798902"/>
              <a:gd name="connsiteY1" fmla="*/ 1379551 h 2449001"/>
              <a:gd name="connsiteX2" fmla="*/ 780476 w 798902"/>
              <a:gd name="connsiteY2" fmla="*/ 1375575 h 2449001"/>
              <a:gd name="connsiteX3" fmla="*/ 625426 w 798902"/>
              <a:gd name="connsiteY3" fmla="*/ 1741335 h 2449001"/>
              <a:gd name="connsiteX4" fmla="*/ 609523 w 798902"/>
              <a:gd name="connsiteY4" fmla="*/ 2441050 h 2449001"/>
              <a:gd name="connsiteX5" fmla="*/ 319301 w 798902"/>
              <a:gd name="connsiteY5" fmla="*/ 2445025 h 2449001"/>
              <a:gd name="connsiteX6" fmla="*/ 211958 w 798902"/>
              <a:gd name="connsiteY6" fmla="*/ 1673750 h 2449001"/>
              <a:gd name="connsiteX7" fmla="*/ 207983 w 798902"/>
              <a:gd name="connsiteY7" fmla="*/ 2441050 h 2449001"/>
              <a:gd name="connsiteX8" fmla="*/ 136421 w 798902"/>
              <a:gd name="connsiteY8" fmla="*/ 2449001 h 2449001"/>
              <a:gd name="connsiteX9" fmla="*/ 5224 w 798902"/>
              <a:gd name="connsiteY9" fmla="*/ 1701579 h 2449001"/>
              <a:gd name="connsiteX10" fmla="*/ 37029 w 798902"/>
              <a:gd name="connsiteY10" fmla="*/ 1582309 h 2449001"/>
              <a:gd name="connsiteX11" fmla="*/ 76786 w 798902"/>
              <a:gd name="connsiteY11" fmla="*/ 1566407 h 2449001"/>
              <a:gd name="connsiteX12" fmla="*/ 89266 w 798902"/>
              <a:gd name="connsiteY12" fmla="*/ 1389262 h 2449001"/>
              <a:gd name="connsiteX13" fmla="*/ 339179 w 798902"/>
              <a:gd name="connsiteY13" fmla="*/ 1375575 h 2449001"/>
              <a:gd name="connsiteX14" fmla="*/ 430619 w 798902"/>
              <a:gd name="connsiteY14" fmla="*/ 1331843 h 2449001"/>
              <a:gd name="connsiteX15" fmla="*/ 243762 w 798902"/>
              <a:gd name="connsiteY15" fmla="*/ 0 h 2449001"/>
              <a:gd name="connsiteX16" fmla="*/ 557838 w 798902"/>
              <a:gd name="connsiteY16" fmla="*/ 0 h 2449001"/>
              <a:gd name="connsiteX17" fmla="*/ 689036 w 798902"/>
              <a:gd name="connsiteY17" fmla="*/ 962108 h 2449001"/>
              <a:gd name="connsiteX18" fmla="*/ 724816 w 798902"/>
              <a:gd name="connsiteY18" fmla="*/ 1307990 h 2449001"/>
              <a:gd name="connsiteX19" fmla="*/ 414715 w 798902"/>
              <a:gd name="connsiteY19" fmla="*/ 1268233 h 2449001"/>
              <a:gd name="connsiteX20" fmla="*/ 104615 w 798902"/>
              <a:gd name="connsiteY20" fmla="*/ 1288111 h 2449001"/>
              <a:gd name="connsiteX21" fmla="*/ 124493 w 798902"/>
              <a:gd name="connsiteY21" fmla="*/ 1017766 h 2449001"/>
              <a:gd name="connsiteX22" fmla="*/ 243762 w 798902"/>
              <a:gd name="connsiteY22" fmla="*/ 0 h 2449001"/>
              <a:gd name="connsiteX0" fmla="*/ 430619 w 798902"/>
              <a:gd name="connsiteY0" fmla="*/ 1331843 h 2449001"/>
              <a:gd name="connsiteX1" fmla="*/ 541938 w 798902"/>
              <a:gd name="connsiteY1" fmla="*/ 1379551 h 2449001"/>
              <a:gd name="connsiteX2" fmla="*/ 780476 w 798902"/>
              <a:gd name="connsiteY2" fmla="*/ 1375575 h 2449001"/>
              <a:gd name="connsiteX3" fmla="*/ 625426 w 798902"/>
              <a:gd name="connsiteY3" fmla="*/ 1741335 h 2449001"/>
              <a:gd name="connsiteX4" fmla="*/ 609523 w 798902"/>
              <a:gd name="connsiteY4" fmla="*/ 2441050 h 2449001"/>
              <a:gd name="connsiteX5" fmla="*/ 319301 w 798902"/>
              <a:gd name="connsiteY5" fmla="*/ 2445025 h 2449001"/>
              <a:gd name="connsiteX6" fmla="*/ 211958 w 798902"/>
              <a:gd name="connsiteY6" fmla="*/ 1673750 h 2449001"/>
              <a:gd name="connsiteX7" fmla="*/ 207983 w 798902"/>
              <a:gd name="connsiteY7" fmla="*/ 2441050 h 2449001"/>
              <a:gd name="connsiteX8" fmla="*/ 136421 w 798902"/>
              <a:gd name="connsiteY8" fmla="*/ 2449001 h 2449001"/>
              <a:gd name="connsiteX9" fmla="*/ 5224 w 798902"/>
              <a:gd name="connsiteY9" fmla="*/ 1701579 h 2449001"/>
              <a:gd name="connsiteX10" fmla="*/ 37029 w 798902"/>
              <a:gd name="connsiteY10" fmla="*/ 1582309 h 2449001"/>
              <a:gd name="connsiteX11" fmla="*/ 76786 w 798902"/>
              <a:gd name="connsiteY11" fmla="*/ 1566407 h 2449001"/>
              <a:gd name="connsiteX12" fmla="*/ 89266 w 798902"/>
              <a:gd name="connsiteY12" fmla="*/ 1389262 h 2449001"/>
              <a:gd name="connsiteX13" fmla="*/ 339179 w 798902"/>
              <a:gd name="connsiteY13" fmla="*/ 1375575 h 2449001"/>
              <a:gd name="connsiteX14" fmla="*/ 430619 w 798902"/>
              <a:gd name="connsiteY14" fmla="*/ 1331843 h 2449001"/>
              <a:gd name="connsiteX15" fmla="*/ 243762 w 798902"/>
              <a:gd name="connsiteY15" fmla="*/ 0 h 2449001"/>
              <a:gd name="connsiteX16" fmla="*/ 557838 w 798902"/>
              <a:gd name="connsiteY16" fmla="*/ 0 h 2449001"/>
              <a:gd name="connsiteX17" fmla="*/ 689036 w 798902"/>
              <a:gd name="connsiteY17" fmla="*/ 962108 h 2449001"/>
              <a:gd name="connsiteX18" fmla="*/ 724816 w 798902"/>
              <a:gd name="connsiteY18" fmla="*/ 1307990 h 2449001"/>
              <a:gd name="connsiteX19" fmla="*/ 414715 w 798902"/>
              <a:gd name="connsiteY19" fmla="*/ 1268233 h 2449001"/>
              <a:gd name="connsiteX20" fmla="*/ 104615 w 798902"/>
              <a:gd name="connsiteY20" fmla="*/ 1288111 h 2449001"/>
              <a:gd name="connsiteX21" fmla="*/ 124493 w 798902"/>
              <a:gd name="connsiteY21" fmla="*/ 1017766 h 2449001"/>
              <a:gd name="connsiteX22" fmla="*/ 243762 w 798902"/>
              <a:gd name="connsiteY22" fmla="*/ 0 h 2449001"/>
              <a:gd name="connsiteX0" fmla="*/ 430619 w 784764"/>
              <a:gd name="connsiteY0" fmla="*/ 1331843 h 2449001"/>
              <a:gd name="connsiteX1" fmla="*/ 541938 w 784764"/>
              <a:gd name="connsiteY1" fmla="*/ 1379551 h 2449001"/>
              <a:gd name="connsiteX2" fmla="*/ 763368 w 784764"/>
              <a:gd name="connsiteY2" fmla="*/ 1406369 h 2449001"/>
              <a:gd name="connsiteX3" fmla="*/ 625426 w 784764"/>
              <a:gd name="connsiteY3" fmla="*/ 1741335 h 2449001"/>
              <a:gd name="connsiteX4" fmla="*/ 609523 w 784764"/>
              <a:gd name="connsiteY4" fmla="*/ 2441050 h 2449001"/>
              <a:gd name="connsiteX5" fmla="*/ 319301 w 784764"/>
              <a:gd name="connsiteY5" fmla="*/ 2445025 h 2449001"/>
              <a:gd name="connsiteX6" fmla="*/ 211958 w 784764"/>
              <a:gd name="connsiteY6" fmla="*/ 1673750 h 2449001"/>
              <a:gd name="connsiteX7" fmla="*/ 207983 w 784764"/>
              <a:gd name="connsiteY7" fmla="*/ 2441050 h 2449001"/>
              <a:gd name="connsiteX8" fmla="*/ 136421 w 784764"/>
              <a:gd name="connsiteY8" fmla="*/ 2449001 h 2449001"/>
              <a:gd name="connsiteX9" fmla="*/ 5224 w 784764"/>
              <a:gd name="connsiteY9" fmla="*/ 1701579 h 2449001"/>
              <a:gd name="connsiteX10" fmla="*/ 37029 w 784764"/>
              <a:gd name="connsiteY10" fmla="*/ 1582309 h 2449001"/>
              <a:gd name="connsiteX11" fmla="*/ 76786 w 784764"/>
              <a:gd name="connsiteY11" fmla="*/ 1566407 h 2449001"/>
              <a:gd name="connsiteX12" fmla="*/ 89266 w 784764"/>
              <a:gd name="connsiteY12" fmla="*/ 1389262 h 2449001"/>
              <a:gd name="connsiteX13" fmla="*/ 339179 w 784764"/>
              <a:gd name="connsiteY13" fmla="*/ 1375575 h 2449001"/>
              <a:gd name="connsiteX14" fmla="*/ 430619 w 784764"/>
              <a:gd name="connsiteY14" fmla="*/ 1331843 h 2449001"/>
              <a:gd name="connsiteX15" fmla="*/ 243762 w 784764"/>
              <a:gd name="connsiteY15" fmla="*/ 0 h 2449001"/>
              <a:gd name="connsiteX16" fmla="*/ 557838 w 784764"/>
              <a:gd name="connsiteY16" fmla="*/ 0 h 2449001"/>
              <a:gd name="connsiteX17" fmla="*/ 689036 w 784764"/>
              <a:gd name="connsiteY17" fmla="*/ 962108 h 2449001"/>
              <a:gd name="connsiteX18" fmla="*/ 724816 w 784764"/>
              <a:gd name="connsiteY18" fmla="*/ 1307990 h 2449001"/>
              <a:gd name="connsiteX19" fmla="*/ 414715 w 784764"/>
              <a:gd name="connsiteY19" fmla="*/ 1268233 h 2449001"/>
              <a:gd name="connsiteX20" fmla="*/ 104615 w 784764"/>
              <a:gd name="connsiteY20" fmla="*/ 1288111 h 2449001"/>
              <a:gd name="connsiteX21" fmla="*/ 124493 w 784764"/>
              <a:gd name="connsiteY21" fmla="*/ 1017766 h 2449001"/>
              <a:gd name="connsiteX22" fmla="*/ 243762 w 784764"/>
              <a:gd name="connsiteY22" fmla="*/ 0 h 2449001"/>
              <a:gd name="connsiteX0" fmla="*/ 430619 w 784764"/>
              <a:gd name="connsiteY0" fmla="*/ 1331843 h 2449001"/>
              <a:gd name="connsiteX1" fmla="*/ 541938 w 784764"/>
              <a:gd name="connsiteY1" fmla="*/ 1379551 h 2449001"/>
              <a:gd name="connsiteX2" fmla="*/ 763368 w 784764"/>
              <a:gd name="connsiteY2" fmla="*/ 1406369 h 2449001"/>
              <a:gd name="connsiteX3" fmla="*/ 625426 w 784764"/>
              <a:gd name="connsiteY3" fmla="*/ 1741335 h 2449001"/>
              <a:gd name="connsiteX4" fmla="*/ 609523 w 784764"/>
              <a:gd name="connsiteY4" fmla="*/ 2441050 h 2449001"/>
              <a:gd name="connsiteX5" fmla="*/ 319301 w 784764"/>
              <a:gd name="connsiteY5" fmla="*/ 2445025 h 2449001"/>
              <a:gd name="connsiteX6" fmla="*/ 211958 w 784764"/>
              <a:gd name="connsiteY6" fmla="*/ 1673750 h 2449001"/>
              <a:gd name="connsiteX7" fmla="*/ 207983 w 784764"/>
              <a:gd name="connsiteY7" fmla="*/ 2441050 h 2449001"/>
              <a:gd name="connsiteX8" fmla="*/ 136421 w 784764"/>
              <a:gd name="connsiteY8" fmla="*/ 2449001 h 2449001"/>
              <a:gd name="connsiteX9" fmla="*/ 5224 w 784764"/>
              <a:gd name="connsiteY9" fmla="*/ 1701579 h 2449001"/>
              <a:gd name="connsiteX10" fmla="*/ 37029 w 784764"/>
              <a:gd name="connsiteY10" fmla="*/ 1582309 h 2449001"/>
              <a:gd name="connsiteX11" fmla="*/ 76786 w 784764"/>
              <a:gd name="connsiteY11" fmla="*/ 1566407 h 2449001"/>
              <a:gd name="connsiteX12" fmla="*/ 89266 w 784764"/>
              <a:gd name="connsiteY12" fmla="*/ 1389262 h 2449001"/>
              <a:gd name="connsiteX13" fmla="*/ 339179 w 784764"/>
              <a:gd name="connsiteY13" fmla="*/ 1375575 h 2449001"/>
              <a:gd name="connsiteX14" fmla="*/ 430619 w 784764"/>
              <a:gd name="connsiteY14" fmla="*/ 1331843 h 2449001"/>
              <a:gd name="connsiteX15" fmla="*/ 243762 w 784764"/>
              <a:gd name="connsiteY15" fmla="*/ 0 h 2449001"/>
              <a:gd name="connsiteX16" fmla="*/ 557838 w 784764"/>
              <a:gd name="connsiteY16" fmla="*/ 0 h 2449001"/>
              <a:gd name="connsiteX17" fmla="*/ 689036 w 784764"/>
              <a:gd name="connsiteY17" fmla="*/ 962108 h 2449001"/>
              <a:gd name="connsiteX18" fmla="*/ 724816 w 784764"/>
              <a:gd name="connsiteY18" fmla="*/ 1307990 h 2449001"/>
              <a:gd name="connsiteX19" fmla="*/ 414715 w 784764"/>
              <a:gd name="connsiteY19" fmla="*/ 1268233 h 2449001"/>
              <a:gd name="connsiteX20" fmla="*/ 104615 w 784764"/>
              <a:gd name="connsiteY20" fmla="*/ 1288111 h 2449001"/>
              <a:gd name="connsiteX21" fmla="*/ 124493 w 784764"/>
              <a:gd name="connsiteY21" fmla="*/ 1017766 h 2449001"/>
              <a:gd name="connsiteX22" fmla="*/ 243762 w 784764"/>
              <a:gd name="connsiteY22" fmla="*/ 0 h 2449001"/>
              <a:gd name="connsiteX0" fmla="*/ 430619 w 784764"/>
              <a:gd name="connsiteY0" fmla="*/ 1331843 h 2449001"/>
              <a:gd name="connsiteX1" fmla="*/ 541938 w 784764"/>
              <a:gd name="connsiteY1" fmla="*/ 1379551 h 2449001"/>
              <a:gd name="connsiteX2" fmla="*/ 763368 w 784764"/>
              <a:gd name="connsiteY2" fmla="*/ 1406369 h 2449001"/>
              <a:gd name="connsiteX3" fmla="*/ 625426 w 784764"/>
              <a:gd name="connsiteY3" fmla="*/ 1741335 h 2449001"/>
              <a:gd name="connsiteX4" fmla="*/ 609523 w 784764"/>
              <a:gd name="connsiteY4" fmla="*/ 2441050 h 2449001"/>
              <a:gd name="connsiteX5" fmla="*/ 319301 w 784764"/>
              <a:gd name="connsiteY5" fmla="*/ 2445025 h 2449001"/>
              <a:gd name="connsiteX6" fmla="*/ 211958 w 784764"/>
              <a:gd name="connsiteY6" fmla="*/ 1673750 h 2449001"/>
              <a:gd name="connsiteX7" fmla="*/ 207983 w 784764"/>
              <a:gd name="connsiteY7" fmla="*/ 2441050 h 2449001"/>
              <a:gd name="connsiteX8" fmla="*/ 136421 w 784764"/>
              <a:gd name="connsiteY8" fmla="*/ 2449001 h 2449001"/>
              <a:gd name="connsiteX9" fmla="*/ 5224 w 784764"/>
              <a:gd name="connsiteY9" fmla="*/ 1701579 h 2449001"/>
              <a:gd name="connsiteX10" fmla="*/ 37029 w 784764"/>
              <a:gd name="connsiteY10" fmla="*/ 1582309 h 2449001"/>
              <a:gd name="connsiteX11" fmla="*/ 76786 w 784764"/>
              <a:gd name="connsiteY11" fmla="*/ 1566407 h 2449001"/>
              <a:gd name="connsiteX12" fmla="*/ 89266 w 784764"/>
              <a:gd name="connsiteY12" fmla="*/ 1389262 h 2449001"/>
              <a:gd name="connsiteX13" fmla="*/ 339179 w 784764"/>
              <a:gd name="connsiteY13" fmla="*/ 1375575 h 2449001"/>
              <a:gd name="connsiteX14" fmla="*/ 430619 w 784764"/>
              <a:gd name="connsiteY14" fmla="*/ 1331843 h 2449001"/>
              <a:gd name="connsiteX15" fmla="*/ 243762 w 784764"/>
              <a:gd name="connsiteY15" fmla="*/ 0 h 2449001"/>
              <a:gd name="connsiteX16" fmla="*/ 557838 w 784764"/>
              <a:gd name="connsiteY16" fmla="*/ 0 h 2449001"/>
              <a:gd name="connsiteX17" fmla="*/ 689036 w 784764"/>
              <a:gd name="connsiteY17" fmla="*/ 962108 h 2449001"/>
              <a:gd name="connsiteX18" fmla="*/ 724816 w 784764"/>
              <a:gd name="connsiteY18" fmla="*/ 1307990 h 2449001"/>
              <a:gd name="connsiteX19" fmla="*/ 414715 w 784764"/>
              <a:gd name="connsiteY19" fmla="*/ 1268233 h 2449001"/>
              <a:gd name="connsiteX20" fmla="*/ 104615 w 784764"/>
              <a:gd name="connsiteY20" fmla="*/ 1288111 h 2449001"/>
              <a:gd name="connsiteX21" fmla="*/ 124493 w 784764"/>
              <a:gd name="connsiteY21" fmla="*/ 1017766 h 2449001"/>
              <a:gd name="connsiteX22" fmla="*/ 243762 w 784764"/>
              <a:gd name="connsiteY22" fmla="*/ 0 h 2449001"/>
              <a:gd name="connsiteX0" fmla="*/ 430997 w 785142"/>
              <a:gd name="connsiteY0" fmla="*/ 1331843 h 2449001"/>
              <a:gd name="connsiteX1" fmla="*/ 542316 w 785142"/>
              <a:gd name="connsiteY1" fmla="*/ 1379551 h 2449001"/>
              <a:gd name="connsiteX2" fmla="*/ 763746 w 785142"/>
              <a:gd name="connsiteY2" fmla="*/ 1406369 h 2449001"/>
              <a:gd name="connsiteX3" fmla="*/ 625804 w 785142"/>
              <a:gd name="connsiteY3" fmla="*/ 1741335 h 2449001"/>
              <a:gd name="connsiteX4" fmla="*/ 609901 w 785142"/>
              <a:gd name="connsiteY4" fmla="*/ 2441050 h 2449001"/>
              <a:gd name="connsiteX5" fmla="*/ 319679 w 785142"/>
              <a:gd name="connsiteY5" fmla="*/ 2445025 h 2449001"/>
              <a:gd name="connsiteX6" fmla="*/ 212336 w 785142"/>
              <a:gd name="connsiteY6" fmla="*/ 1673750 h 2449001"/>
              <a:gd name="connsiteX7" fmla="*/ 208361 w 785142"/>
              <a:gd name="connsiteY7" fmla="*/ 2441050 h 2449001"/>
              <a:gd name="connsiteX8" fmla="*/ 136799 w 785142"/>
              <a:gd name="connsiteY8" fmla="*/ 2449001 h 2449001"/>
              <a:gd name="connsiteX9" fmla="*/ 5602 w 785142"/>
              <a:gd name="connsiteY9" fmla="*/ 1701579 h 2449001"/>
              <a:gd name="connsiteX10" fmla="*/ 37407 w 785142"/>
              <a:gd name="connsiteY10" fmla="*/ 1582309 h 2449001"/>
              <a:gd name="connsiteX11" fmla="*/ 101115 w 785142"/>
              <a:gd name="connsiteY11" fmla="*/ 1597201 h 2449001"/>
              <a:gd name="connsiteX12" fmla="*/ 89644 w 785142"/>
              <a:gd name="connsiteY12" fmla="*/ 1389262 h 2449001"/>
              <a:gd name="connsiteX13" fmla="*/ 339557 w 785142"/>
              <a:gd name="connsiteY13" fmla="*/ 1375575 h 2449001"/>
              <a:gd name="connsiteX14" fmla="*/ 430997 w 785142"/>
              <a:gd name="connsiteY14" fmla="*/ 1331843 h 2449001"/>
              <a:gd name="connsiteX15" fmla="*/ 244140 w 785142"/>
              <a:gd name="connsiteY15" fmla="*/ 0 h 2449001"/>
              <a:gd name="connsiteX16" fmla="*/ 558216 w 785142"/>
              <a:gd name="connsiteY16" fmla="*/ 0 h 2449001"/>
              <a:gd name="connsiteX17" fmla="*/ 689414 w 785142"/>
              <a:gd name="connsiteY17" fmla="*/ 962108 h 2449001"/>
              <a:gd name="connsiteX18" fmla="*/ 725194 w 785142"/>
              <a:gd name="connsiteY18" fmla="*/ 1307990 h 2449001"/>
              <a:gd name="connsiteX19" fmla="*/ 415093 w 785142"/>
              <a:gd name="connsiteY19" fmla="*/ 1268233 h 2449001"/>
              <a:gd name="connsiteX20" fmla="*/ 104993 w 785142"/>
              <a:gd name="connsiteY20" fmla="*/ 1288111 h 2449001"/>
              <a:gd name="connsiteX21" fmla="*/ 124871 w 785142"/>
              <a:gd name="connsiteY21" fmla="*/ 1017766 h 2449001"/>
              <a:gd name="connsiteX22" fmla="*/ 244140 w 785142"/>
              <a:gd name="connsiteY22" fmla="*/ 0 h 2449001"/>
              <a:gd name="connsiteX0" fmla="*/ 430997 w 785142"/>
              <a:gd name="connsiteY0" fmla="*/ 1331843 h 2449001"/>
              <a:gd name="connsiteX1" fmla="*/ 542316 w 785142"/>
              <a:gd name="connsiteY1" fmla="*/ 1379551 h 2449001"/>
              <a:gd name="connsiteX2" fmla="*/ 763746 w 785142"/>
              <a:gd name="connsiteY2" fmla="*/ 1406369 h 2449001"/>
              <a:gd name="connsiteX3" fmla="*/ 625804 w 785142"/>
              <a:gd name="connsiteY3" fmla="*/ 1741335 h 2449001"/>
              <a:gd name="connsiteX4" fmla="*/ 609901 w 785142"/>
              <a:gd name="connsiteY4" fmla="*/ 2441050 h 2449001"/>
              <a:gd name="connsiteX5" fmla="*/ 319679 w 785142"/>
              <a:gd name="connsiteY5" fmla="*/ 2445025 h 2449001"/>
              <a:gd name="connsiteX6" fmla="*/ 212336 w 785142"/>
              <a:gd name="connsiteY6" fmla="*/ 1673750 h 2449001"/>
              <a:gd name="connsiteX7" fmla="*/ 208361 w 785142"/>
              <a:gd name="connsiteY7" fmla="*/ 2441050 h 2449001"/>
              <a:gd name="connsiteX8" fmla="*/ 136799 w 785142"/>
              <a:gd name="connsiteY8" fmla="*/ 2449001 h 2449001"/>
              <a:gd name="connsiteX9" fmla="*/ 5602 w 785142"/>
              <a:gd name="connsiteY9" fmla="*/ 1701579 h 2449001"/>
              <a:gd name="connsiteX10" fmla="*/ 37407 w 785142"/>
              <a:gd name="connsiteY10" fmla="*/ 1582309 h 2449001"/>
              <a:gd name="connsiteX11" fmla="*/ 101115 w 785142"/>
              <a:gd name="connsiteY11" fmla="*/ 1597201 h 2449001"/>
              <a:gd name="connsiteX12" fmla="*/ 89644 w 785142"/>
              <a:gd name="connsiteY12" fmla="*/ 1389262 h 2449001"/>
              <a:gd name="connsiteX13" fmla="*/ 339557 w 785142"/>
              <a:gd name="connsiteY13" fmla="*/ 1375575 h 2449001"/>
              <a:gd name="connsiteX14" fmla="*/ 430997 w 785142"/>
              <a:gd name="connsiteY14" fmla="*/ 1331843 h 2449001"/>
              <a:gd name="connsiteX15" fmla="*/ 244140 w 785142"/>
              <a:gd name="connsiteY15" fmla="*/ 0 h 2449001"/>
              <a:gd name="connsiteX16" fmla="*/ 558216 w 785142"/>
              <a:gd name="connsiteY16" fmla="*/ 0 h 2449001"/>
              <a:gd name="connsiteX17" fmla="*/ 689414 w 785142"/>
              <a:gd name="connsiteY17" fmla="*/ 962108 h 2449001"/>
              <a:gd name="connsiteX18" fmla="*/ 725194 w 785142"/>
              <a:gd name="connsiteY18" fmla="*/ 1307990 h 2449001"/>
              <a:gd name="connsiteX19" fmla="*/ 415093 w 785142"/>
              <a:gd name="connsiteY19" fmla="*/ 1268233 h 2449001"/>
              <a:gd name="connsiteX20" fmla="*/ 104993 w 785142"/>
              <a:gd name="connsiteY20" fmla="*/ 1288111 h 2449001"/>
              <a:gd name="connsiteX21" fmla="*/ 124871 w 785142"/>
              <a:gd name="connsiteY21" fmla="*/ 1017766 h 2449001"/>
              <a:gd name="connsiteX22" fmla="*/ 244140 w 785142"/>
              <a:gd name="connsiteY22" fmla="*/ 0 h 2449001"/>
              <a:gd name="connsiteX0" fmla="*/ 425685 w 779830"/>
              <a:gd name="connsiteY0" fmla="*/ 1331843 h 2449001"/>
              <a:gd name="connsiteX1" fmla="*/ 537004 w 779830"/>
              <a:gd name="connsiteY1" fmla="*/ 1379551 h 2449001"/>
              <a:gd name="connsiteX2" fmla="*/ 758434 w 779830"/>
              <a:gd name="connsiteY2" fmla="*/ 1406369 h 2449001"/>
              <a:gd name="connsiteX3" fmla="*/ 620492 w 779830"/>
              <a:gd name="connsiteY3" fmla="*/ 1741335 h 2449001"/>
              <a:gd name="connsiteX4" fmla="*/ 604589 w 779830"/>
              <a:gd name="connsiteY4" fmla="*/ 2441050 h 2449001"/>
              <a:gd name="connsiteX5" fmla="*/ 314367 w 779830"/>
              <a:gd name="connsiteY5" fmla="*/ 2445025 h 2449001"/>
              <a:gd name="connsiteX6" fmla="*/ 207024 w 779830"/>
              <a:gd name="connsiteY6" fmla="*/ 1673750 h 2449001"/>
              <a:gd name="connsiteX7" fmla="*/ 203049 w 779830"/>
              <a:gd name="connsiteY7" fmla="*/ 2441050 h 2449001"/>
              <a:gd name="connsiteX8" fmla="*/ 131487 w 779830"/>
              <a:gd name="connsiteY8" fmla="*/ 2449001 h 2449001"/>
              <a:gd name="connsiteX9" fmla="*/ 290 w 779830"/>
              <a:gd name="connsiteY9" fmla="*/ 1701579 h 2449001"/>
              <a:gd name="connsiteX10" fmla="*/ 95803 w 779830"/>
              <a:gd name="connsiteY10" fmla="*/ 1597201 h 2449001"/>
              <a:gd name="connsiteX11" fmla="*/ 84332 w 779830"/>
              <a:gd name="connsiteY11" fmla="*/ 1389262 h 2449001"/>
              <a:gd name="connsiteX12" fmla="*/ 334245 w 779830"/>
              <a:gd name="connsiteY12" fmla="*/ 1375575 h 2449001"/>
              <a:gd name="connsiteX13" fmla="*/ 425685 w 779830"/>
              <a:gd name="connsiteY13" fmla="*/ 1331843 h 2449001"/>
              <a:gd name="connsiteX14" fmla="*/ 238828 w 779830"/>
              <a:gd name="connsiteY14" fmla="*/ 0 h 2449001"/>
              <a:gd name="connsiteX15" fmla="*/ 552904 w 779830"/>
              <a:gd name="connsiteY15" fmla="*/ 0 h 2449001"/>
              <a:gd name="connsiteX16" fmla="*/ 684102 w 779830"/>
              <a:gd name="connsiteY16" fmla="*/ 962108 h 2449001"/>
              <a:gd name="connsiteX17" fmla="*/ 719882 w 779830"/>
              <a:gd name="connsiteY17" fmla="*/ 1307990 h 2449001"/>
              <a:gd name="connsiteX18" fmla="*/ 409781 w 779830"/>
              <a:gd name="connsiteY18" fmla="*/ 1268233 h 2449001"/>
              <a:gd name="connsiteX19" fmla="*/ 99681 w 779830"/>
              <a:gd name="connsiteY19" fmla="*/ 1288111 h 2449001"/>
              <a:gd name="connsiteX20" fmla="*/ 119559 w 779830"/>
              <a:gd name="connsiteY20" fmla="*/ 1017766 h 2449001"/>
              <a:gd name="connsiteX21" fmla="*/ 238828 w 779830"/>
              <a:gd name="connsiteY21" fmla="*/ 0 h 2449001"/>
              <a:gd name="connsiteX0" fmla="*/ 425766 w 779911"/>
              <a:gd name="connsiteY0" fmla="*/ 1331843 h 2449001"/>
              <a:gd name="connsiteX1" fmla="*/ 537085 w 779911"/>
              <a:gd name="connsiteY1" fmla="*/ 1379551 h 2449001"/>
              <a:gd name="connsiteX2" fmla="*/ 758515 w 779911"/>
              <a:gd name="connsiteY2" fmla="*/ 1406369 h 2449001"/>
              <a:gd name="connsiteX3" fmla="*/ 620573 w 779911"/>
              <a:gd name="connsiteY3" fmla="*/ 1741335 h 2449001"/>
              <a:gd name="connsiteX4" fmla="*/ 604670 w 779911"/>
              <a:gd name="connsiteY4" fmla="*/ 2441050 h 2449001"/>
              <a:gd name="connsiteX5" fmla="*/ 314448 w 779911"/>
              <a:gd name="connsiteY5" fmla="*/ 2445025 h 2449001"/>
              <a:gd name="connsiteX6" fmla="*/ 207105 w 779911"/>
              <a:gd name="connsiteY6" fmla="*/ 1673750 h 2449001"/>
              <a:gd name="connsiteX7" fmla="*/ 203130 w 779911"/>
              <a:gd name="connsiteY7" fmla="*/ 2441050 h 2449001"/>
              <a:gd name="connsiteX8" fmla="*/ 131568 w 779911"/>
              <a:gd name="connsiteY8" fmla="*/ 2449001 h 2449001"/>
              <a:gd name="connsiteX9" fmla="*/ 371 w 779911"/>
              <a:gd name="connsiteY9" fmla="*/ 1701579 h 2449001"/>
              <a:gd name="connsiteX10" fmla="*/ 95884 w 779911"/>
              <a:gd name="connsiteY10" fmla="*/ 1597201 h 2449001"/>
              <a:gd name="connsiteX11" fmla="*/ 84413 w 779911"/>
              <a:gd name="connsiteY11" fmla="*/ 1389262 h 2449001"/>
              <a:gd name="connsiteX12" fmla="*/ 334326 w 779911"/>
              <a:gd name="connsiteY12" fmla="*/ 1375575 h 2449001"/>
              <a:gd name="connsiteX13" fmla="*/ 425766 w 779911"/>
              <a:gd name="connsiteY13" fmla="*/ 1331843 h 2449001"/>
              <a:gd name="connsiteX14" fmla="*/ 238909 w 779911"/>
              <a:gd name="connsiteY14" fmla="*/ 0 h 2449001"/>
              <a:gd name="connsiteX15" fmla="*/ 552985 w 779911"/>
              <a:gd name="connsiteY15" fmla="*/ 0 h 2449001"/>
              <a:gd name="connsiteX16" fmla="*/ 684183 w 779911"/>
              <a:gd name="connsiteY16" fmla="*/ 962108 h 2449001"/>
              <a:gd name="connsiteX17" fmla="*/ 719963 w 779911"/>
              <a:gd name="connsiteY17" fmla="*/ 1307990 h 2449001"/>
              <a:gd name="connsiteX18" fmla="*/ 409862 w 779911"/>
              <a:gd name="connsiteY18" fmla="*/ 1268233 h 2449001"/>
              <a:gd name="connsiteX19" fmla="*/ 99762 w 779911"/>
              <a:gd name="connsiteY19" fmla="*/ 1288111 h 2449001"/>
              <a:gd name="connsiteX20" fmla="*/ 119640 w 779911"/>
              <a:gd name="connsiteY20" fmla="*/ 1017766 h 2449001"/>
              <a:gd name="connsiteX21" fmla="*/ 238909 w 779911"/>
              <a:gd name="connsiteY21" fmla="*/ 0 h 2449001"/>
              <a:gd name="connsiteX0" fmla="*/ 425696 w 779841"/>
              <a:gd name="connsiteY0" fmla="*/ 1331843 h 2449001"/>
              <a:gd name="connsiteX1" fmla="*/ 537015 w 779841"/>
              <a:gd name="connsiteY1" fmla="*/ 1379551 h 2449001"/>
              <a:gd name="connsiteX2" fmla="*/ 758445 w 779841"/>
              <a:gd name="connsiteY2" fmla="*/ 1406369 h 2449001"/>
              <a:gd name="connsiteX3" fmla="*/ 620503 w 779841"/>
              <a:gd name="connsiteY3" fmla="*/ 1741335 h 2449001"/>
              <a:gd name="connsiteX4" fmla="*/ 604600 w 779841"/>
              <a:gd name="connsiteY4" fmla="*/ 2441050 h 2449001"/>
              <a:gd name="connsiteX5" fmla="*/ 314378 w 779841"/>
              <a:gd name="connsiteY5" fmla="*/ 2445025 h 2449001"/>
              <a:gd name="connsiteX6" fmla="*/ 207035 w 779841"/>
              <a:gd name="connsiteY6" fmla="*/ 1673750 h 2449001"/>
              <a:gd name="connsiteX7" fmla="*/ 203060 w 779841"/>
              <a:gd name="connsiteY7" fmla="*/ 2441050 h 2449001"/>
              <a:gd name="connsiteX8" fmla="*/ 131498 w 779841"/>
              <a:gd name="connsiteY8" fmla="*/ 2449001 h 2449001"/>
              <a:gd name="connsiteX9" fmla="*/ 301 w 779841"/>
              <a:gd name="connsiteY9" fmla="*/ 1701579 h 2449001"/>
              <a:gd name="connsiteX10" fmla="*/ 95814 w 779841"/>
              <a:gd name="connsiteY10" fmla="*/ 1597201 h 2449001"/>
              <a:gd name="connsiteX11" fmla="*/ 84343 w 779841"/>
              <a:gd name="connsiteY11" fmla="*/ 1389262 h 2449001"/>
              <a:gd name="connsiteX12" fmla="*/ 334256 w 779841"/>
              <a:gd name="connsiteY12" fmla="*/ 1375575 h 2449001"/>
              <a:gd name="connsiteX13" fmla="*/ 425696 w 779841"/>
              <a:gd name="connsiteY13" fmla="*/ 1331843 h 2449001"/>
              <a:gd name="connsiteX14" fmla="*/ 238839 w 779841"/>
              <a:gd name="connsiteY14" fmla="*/ 0 h 2449001"/>
              <a:gd name="connsiteX15" fmla="*/ 552915 w 779841"/>
              <a:gd name="connsiteY15" fmla="*/ 0 h 2449001"/>
              <a:gd name="connsiteX16" fmla="*/ 684113 w 779841"/>
              <a:gd name="connsiteY16" fmla="*/ 962108 h 2449001"/>
              <a:gd name="connsiteX17" fmla="*/ 719893 w 779841"/>
              <a:gd name="connsiteY17" fmla="*/ 1307990 h 2449001"/>
              <a:gd name="connsiteX18" fmla="*/ 409792 w 779841"/>
              <a:gd name="connsiteY18" fmla="*/ 1268233 h 2449001"/>
              <a:gd name="connsiteX19" fmla="*/ 99692 w 779841"/>
              <a:gd name="connsiteY19" fmla="*/ 1288111 h 2449001"/>
              <a:gd name="connsiteX20" fmla="*/ 119570 w 779841"/>
              <a:gd name="connsiteY20" fmla="*/ 1017766 h 2449001"/>
              <a:gd name="connsiteX21" fmla="*/ 238839 w 779841"/>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38839 w 794874"/>
              <a:gd name="connsiteY14" fmla="*/ 0 h 2449001"/>
              <a:gd name="connsiteX15" fmla="*/ 552915 w 794874"/>
              <a:gd name="connsiteY15" fmla="*/ 0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19570 w 794874"/>
              <a:gd name="connsiteY20" fmla="*/ 1017766 h 2449001"/>
              <a:gd name="connsiteX21" fmla="*/ 238839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38839 w 794874"/>
              <a:gd name="connsiteY14" fmla="*/ 0 h 2449001"/>
              <a:gd name="connsiteX15" fmla="*/ 552915 w 794874"/>
              <a:gd name="connsiteY15" fmla="*/ 0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38839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38839 w 794874"/>
              <a:gd name="connsiteY14" fmla="*/ 0 h 2449001"/>
              <a:gd name="connsiteX15" fmla="*/ 552915 w 794874"/>
              <a:gd name="connsiteY15" fmla="*/ 0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38839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18310 w 794874"/>
              <a:gd name="connsiteY14" fmla="*/ 0 h 2449001"/>
              <a:gd name="connsiteX15" fmla="*/ 552915 w 794874"/>
              <a:gd name="connsiteY15" fmla="*/ 0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18310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18310 w 794874"/>
              <a:gd name="connsiteY14" fmla="*/ 0 h 2449001"/>
              <a:gd name="connsiteX15" fmla="*/ 570023 w 794874"/>
              <a:gd name="connsiteY15" fmla="*/ 3422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18310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18310 w 794874"/>
              <a:gd name="connsiteY14" fmla="*/ 0 h 2449001"/>
              <a:gd name="connsiteX15" fmla="*/ 570023 w 794874"/>
              <a:gd name="connsiteY15" fmla="*/ 3422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18310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18310 w 794874"/>
              <a:gd name="connsiteY14" fmla="*/ 0 h 2449001"/>
              <a:gd name="connsiteX15" fmla="*/ 570023 w 794874"/>
              <a:gd name="connsiteY15" fmla="*/ 3422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18310 w 794874"/>
              <a:gd name="connsiteY21" fmla="*/ 0 h 2449001"/>
              <a:gd name="connsiteX0" fmla="*/ 425696 w 791314"/>
              <a:gd name="connsiteY0" fmla="*/ 1331843 h 2449001"/>
              <a:gd name="connsiteX1" fmla="*/ 537015 w 791314"/>
              <a:gd name="connsiteY1" fmla="*/ 1379551 h 2449001"/>
              <a:gd name="connsiteX2" fmla="*/ 758445 w 791314"/>
              <a:gd name="connsiteY2" fmla="*/ 1406369 h 2449001"/>
              <a:gd name="connsiteX3" fmla="*/ 620503 w 791314"/>
              <a:gd name="connsiteY3" fmla="*/ 1741335 h 2449001"/>
              <a:gd name="connsiteX4" fmla="*/ 604600 w 791314"/>
              <a:gd name="connsiteY4" fmla="*/ 2441050 h 2449001"/>
              <a:gd name="connsiteX5" fmla="*/ 314378 w 791314"/>
              <a:gd name="connsiteY5" fmla="*/ 2445025 h 2449001"/>
              <a:gd name="connsiteX6" fmla="*/ 207035 w 791314"/>
              <a:gd name="connsiteY6" fmla="*/ 1673750 h 2449001"/>
              <a:gd name="connsiteX7" fmla="*/ 203060 w 791314"/>
              <a:gd name="connsiteY7" fmla="*/ 2441050 h 2449001"/>
              <a:gd name="connsiteX8" fmla="*/ 131498 w 791314"/>
              <a:gd name="connsiteY8" fmla="*/ 2449001 h 2449001"/>
              <a:gd name="connsiteX9" fmla="*/ 301 w 791314"/>
              <a:gd name="connsiteY9" fmla="*/ 1701579 h 2449001"/>
              <a:gd name="connsiteX10" fmla="*/ 95814 w 791314"/>
              <a:gd name="connsiteY10" fmla="*/ 1597201 h 2449001"/>
              <a:gd name="connsiteX11" fmla="*/ 84343 w 791314"/>
              <a:gd name="connsiteY11" fmla="*/ 1389262 h 2449001"/>
              <a:gd name="connsiteX12" fmla="*/ 334256 w 791314"/>
              <a:gd name="connsiteY12" fmla="*/ 1375575 h 2449001"/>
              <a:gd name="connsiteX13" fmla="*/ 425696 w 791314"/>
              <a:gd name="connsiteY13" fmla="*/ 1331843 h 2449001"/>
              <a:gd name="connsiteX14" fmla="*/ 218310 w 791314"/>
              <a:gd name="connsiteY14" fmla="*/ 0 h 2449001"/>
              <a:gd name="connsiteX15" fmla="*/ 570023 w 791314"/>
              <a:gd name="connsiteY15" fmla="*/ 3422 h 2449001"/>
              <a:gd name="connsiteX16" fmla="*/ 677271 w 791314"/>
              <a:gd name="connsiteY16" fmla="*/ 938156 h 2449001"/>
              <a:gd name="connsiteX17" fmla="*/ 719893 w 791314"/>
              <a:gd name="connsiteY17" fmla="*/ 1307990 h 2449001"/>
              <a:gd name="connsiteX18" fmla="*/ 409792 w 791314"/>
              <a:gd name="connsiteY18" fmla="*/ 1268233 h 2449001"/>
              <a:gd name="connsiteX19" fmla="*/ 99692 w 791314"/>
              <a:gd name="connsiteY19" fmla="*/ 1288111 h 2449001"/>
              <a:gd name="connsiteX20" fmla="*/ 133257 w 791314"/>
              <a:gd name="connsiteY20" fmla="*/ 945913 h 2449001"/>
              <a:gd name="connsiteX21" fmla="*/ 218310 w 791314"/>
              <a:gd name="connsiteY21" fmla="*/ 0 h 2449001"/>
              <a:gd name="connsiteX0" fmla="*/ 425696 w 791740"/>
              <a:gd name="connsiteY0" fmla="*/ 1331843 h 2449001"/>
              <a:gd name="connsiteX1" fmla="*/ 537015 w 791740"/>
              <a:gd name="connsiteY1" fmla="*/ 1379551 h 2449001"/>
              <a:gd name="connsiteX2" fmla="*/ 775553 w 791740"/>
              <a:gd name="connsiteY2" fmla="*/ 1406369 h 2449001"/>
              <a:gd name="connsiteX3" fmla="*/ 620503 w 791740"/>
              <a:gd name="connsiteY3" fmla="*/ 1741335 h 2449001"/>
              <a:gd name="connsiteX4" fmla="*/ 604600 w 791740"/>
              <a:gd name="connsiteY4" fmla="*/ 2441050 h 2449001"/>
              <a:gd name="connsiteX5" fmla="*/ 314378 w 791740"/>
              <a:gd name="connsiteY5" fmla="*/ 2445025 h 2449001"/>
              <a:gd name="connsiteX6" fmla="*/ 207035 w 791740"/>
              <a:gd name="connsiteY6" fmla="*/ 1673750 h 2449001"/>
              <a:gd name="connsiteX7" fmla="*/ 203060 w 791740"/>
              <a:gd name="connsiteY7" fmla="*/ 2441050 h 2449001"/>
              <a:gd name="connsiteX8" fmla="*/ 131498 w 791740"/>
              <a:gd name="connsiteY8" fmla="*/ 2449001 h 2449001"/>
              <a:gd name="connsiteX9" fmla="*/ 301 w 791740"/>
              <a:gd name="connsiteY9" fmla="*/ 1701579 h 2449001"/>
              <a:gd name="connsiteX10" fmla="*/ 95814 w 791740"/>
              <a:gd name="connsiteY10" fmla="*/ 1597201 h 2449001"/>
              <a:gd name="connsiteX11" fmla="*/ 84343 w 791740"/>
              <a:gd name="connsiteY11" fmla="*/ 1389262 h 2449001"/>
              <a:gd name="connsiteX12" fmla="*/ 334256 w 791740"/>
              <a:gd name="connsiteY12" fmla="*/ 1375575 h 2449001"/>
              <a:gd name="connsiteX13" fmla="*/ 425696 w 791740"/>
              <a:gd name="connsiteY13" fmla="*/ 1331843 h 2449001"/>
              <a:gd name="connsiteX14" fmla="*/ 218310 w 791740"/>
              <a:gd name="connsiteY14" fmla="*/ 0 h 2449001"/>
              <a:gd name="connsiteX15" fmla="*/ 570023 w 791740"/>
              <a:gd name="connsiteY15" fmla="*/ 3422 h 2449001"/>
              <a:gd name="connsiteX16" fmla="*/ 677271 w 791740"/>
              <a:gd name="connsiteY16" fmla="*/ 938156 h 2449001"/>
              <a:gd name="connsiteX17" fmla="*/ 719893 w 791740"/>
              <a:gd name="connsiteY17" fmla="*/ 1307990 h 2449001"/>
              <a:gd name="connsiteX18" fmla="*/ 409792 w 791740"/>
              <a:gd name="connsiteY18" fmla="*/ 1268233 h 2449001"/>
              <a:gd name="connsiteX19" fmla="*/ 99692 w 791740"/>
              <a:gd name="connsiteY19" fmla="*/ 1288111 h 2449001"/>
              <a:gd name="connsiteX20" fmla="*/ 133257 w 791740"/>
              <a:gd name="connsiteY20" fmla="*/ 945913 h 2449001"/>
              <a:gd name="connsiteX21" fmla="*/ 218310 w 791740"/>
              <a:gd name="connsiteY21" fmla="*/ 0 h 2449001"/>
              <a:gd name="connsiteX0" fmla="*/ 425696 w 798638"/>
              <a:gd name="connsiteY0" fmla="*/ 1331843 h 2449001"/>
              <a:gd name="connsiteX1" fmla="*/ 537015 w 798638"/>
              <a:gd name="connsiteY1" fmla="*/ 1379551 h 2449001"/>
              <a:gd name="connsiteX2" fmla="*/ 775553 w 798638"/>
              <a:gd name="connsiteY2" fmla="*/ 1406369 h 2449001"/>
              <a:gd name="connsiteX3" fmla="*/ 620503 w 798638"/>
              <a:gd name="connsiteY3" fmla="*/ 1741335 h 2449001"/>
              <a:gd name="connsiteX4" fmla="*/ 604600 w 798638"/>
              <a:gd name="connsiteY4" fmla="*/ 2441050 h 2449001"/>
              <a:gd name="connsiteX5" fmla="*/ 314378 w 798638"/>
              <a:gd name="connsiteY5" fmla="*/ 2445025 h 2449001"/>
              <a:gd name="connsiteX6" fmla="*/ 207035 w 798638"/>
              <a:gd name="connsiteY6" fmla="*/ 1673750 h 2449001"/>
              <a:gd name="connsiteX7" fmla="*/ 203060 w 798638"/>
              <a:gd name="connsiteY7" fmla="*/ 2441050 h 2449001"/>
              <a:gd name="connsiteX8" fmla="*/ 131498 w 798638"/>
              <a:gd name="connsiteY8" fmla="*/ 2449001 h 2449001"/>
              <a:gd name="connsiteX9" fmla="*/ 301 w 798638"/>
              <a:gd name="connsiteY9" fmla="*/ 1701579 h 2449001"/>
              <a:gd name="connsiteX10" fmla="*/ 95814 w 798638"/>
              <a:gd name="connsiteY10" fmla="*/ 1597201 h 2449001"/>
              <a:gd name="connsiteX11" fmla="*/ 84343 w 798638"/>
              <a:gd name="connsiteY11" fmla="*/ 1389262 h 2449001"/>
              <a:gd name="connsiteX12" fmla="*/ 334256 w 798638"/>
              <a:gd name="connsiteY12" fmla="*/ 1375575 h 2449001"/>
              <a:gd name="connsiteX13" fmla="*/ 425696 w 798638"/>
              <a:gd name="connsiteY13" fmla="*/ 1331843 h 2449001"/>
              <a:gd name="connsiteX14" fmla="*/ 218310 w 798638"/>
              <a:gd name="connsiteY14" fmla="*/ 0 h 2449001"/>
              <a:gd name="connsiteX15" fmla="*/ 570023 w 798638"/>
              <a:gd name="connsiteY15" fmla="*/ 3422 h 2449001"/>
              <a:gd name="connsiteX16" fmla="*/ 677271 w 798638"/>
              <a:gd name="connsiteY16" fmla="*/ 938156 h 2449001"/>
              <a:gd name="connsiteX17" fmla="*/ 719893 w 798638"/>
              <a:gd name="connsiteY17" fmla="*/ 1307990 h 2449001"/>
              <a:gd name="connsiteX18" fmla="*/ 409792 w 798638"/>
              <a:gd name="connsiteY18" fmla="*/ 1268233 h 2449001"/>
              <a:gd name="connsiteX19" fmla="*/ 99692 w 798638"/>
              <a:gd name="connsiteY19" fmla="*/ 1288111 h 2449001"/>
              <a:gd name="connsiteX20" fmla="*/ 133257 w 798638"/>
              <a:gd name="connsiteY20" fmla="*/ 945913 h 2449001"/>
              <a:gd name="connsiteX21" fmla="*/ 218310 w 798638"/>
              <a:gd name="connsiteY21" fmla="*/ 0 h 2449001"/>
              <a:gd name="connsiteX0" fmla="*/ 425696 w 798137"/>
              <a:gd name="connsiteY0" fmla="*/ 1331843 h 2449001"/>
              <a:gd name="connsiteX1" fmla="*/ 537015 w 798137"/>
              <a:gd name="connsiteY1" fmla="*/ 1379551 h 2449001"/>
              <a:gd name="connsiteX2" fmla="*/ 775553 w 798137"/>
              <a:gd name="connsiteY2" fmla="*/ 1406369 h 2449001"/>
              <a:gd name="connsiteX3" fmla="*/ 613659 w 798137"/>
              <a:gd name="connsiteY3" fmla="*/ 1785816 h 2449001"/>
              <a:gd name="connsiteX4" fmla="*/ 604600 w 798137"/>
              <a:gd name="connsiteY4" fmla="*/ 2441050 h 2449001"/>
              <a:gd name="connsiteX5" fmla="*/ 314378 w 798137"/>
              <a:gd name="connsiteY5" fmla="*/ 2445025 h 2449001"/>
              <a:gd name="connsiteX6" fmla="*/ 207035 w 798137"/>
              <a:gd name="connsiteY6" fmla="*/ 1673750 h 2449001"/>
              <a:gd name="connsiteX7" fmla="*/ 203060 w 798137"/>
              <a:gd name="connsiteY7" fmla="*/ 2441050 h 2449001"/>
              <a:gd name="connsiteX8" fmla="*/ 131498 w 798137"/>
              <a:gd name="connsiteY8" fmla="*/ 2449001 h 2449001"/>
              <a:gd name="connsiteX9" fmla="*/ 301 w 798137"/>
              <a:gd name="connsiteY9" fmla="*/ 1701579 h 2449001"/>
              <a:gd name="connsiteX10" fmla="*/ 95814 w 798137"/>
              <a:gd name="connsiteY10" fmla="*/ 1597201 h 2449001"/>
              <a:gd name="connsiteX11" fmla="*/ 84343 w 798137"/>
              <a:gd name="connsiteY11" fmla="*/ 1389262 h 2449001"/>
              <a:gd name="connsiteX12" fmla="*/ 334256 w 798137"/>
              <a:gd name="connsiteY12" fmla="*/ 1375575 h 2449001"/>
              <a:gd name="connsiteX13" fmla="*/ 425696 w 798137"/>
              <a:gd name="connsiteY13" fmla="*/ 1331843 h 2449001"/>
              <a:gd name="connsiteX14" fmla="*/ 218310 w 798137"/>
              <a:gd name="connsiteY14" fmla="*/ 0 h 2449001"/>
              <a:gd name="connsiteX15" fmla="*/ 570023 w 798137"/>
              <a:gd name="connsiteY15" fmla="*/ 3422 h 2449001"/>
              <a:gd name="connsiteX16" fmla="*/ 677271 w 798137"/>
              <a:gd name="connsiteY16" fmla="*/ 938156 h 2449001"/>
              <a:gd name="connsiteX17" fmla="*/ 719893 w 798137"/>
              <a:gd name="connsiteY17" fmla="*/ 1307990 h 2449001"/>
              <a:gd name="connsiteX18" fmla="*/ 409792 w 798137"/>
              <a:gd name="connsiteY18" fmla="*/ 1268233 h 2449001"/>
              <a:gd name="connsiteX19" fmla="*/ 99692 w 798137"/>
              <a:gd name="connsiteY19" fmla="*/ 1288111 h 2449001"/>
              <a:gd name="connsiteX20" fmla="*/ 133257 w 798137"/>
              <a:gd name="connsiteY20" fmla="*/ 945913 h 2449001"/>
              <a:gd name="connsiteX21" fmla="*/ 218310 w 798137"/>
              <a:gd name="connsiteY21" fmla="*/ 0 h 2449001"/>
              <a:gd name="connsiteX0" fmla="*/ 425696 w 797686"/>
              <a:gd name="connsiteY0" fmla="*/ 1331843 h 2449001"/>
              <a:gd name="connsiteX1" fmla="*/ 537015 w 797686"/>
              <a:gd name="connsiteY1" fmla="*/ 1379551 h 2449001"/>
              <a:gd name="connsiteX2" fmla="*/ 775553 w 797686"/>
              <a:gd name="connsiteY2" fmla="*/ 1406369 h 2449001"/>
              <a:gd name="connsiteX3" fmla="*/ 613659 w 797686"/>
              <a:gd name="connsiteY3" fmla="*/ 1785816 h 2449001"/>
              <a:gd name="connsiteX4" fmla="*/ 604600 w 797686"/>
              <a:gd name="connsiteY4" fmla="*/ 2441050 h 2449001"/>
              <a:gd name="connsiteX5" fmla="*/ 314378 w 797686"/>
              <a:gd name="connsiteY5" fmla="*/ 2445025 h 2449001"/>
              <a:gd name="connsiteX6" fmla="*/ 207035 w 797686"/>
              <a:gd name="connsiteY6" fmla="*/ 1673750 h 2449001"/>
              <a:gd name="connsiteX7" fmla="*/ 203060 w 797686"/>
              <a:gd name="connsiteY7" fmla="*/ 2441050 h 2449001"/>
              <a:gd name="connsiteX8" fmla="*/ 131498 w 797686"/>
              <a:gd name="connsiteY8" fmla="*/ 2449001 h 2449001"/>
              <a:gd name="connsiteX9" fmla="*/ 301 w 797686"/>
              <a:gd name="connsiteY9" fmla="*/ 1701579 h 2449001"/>
              <a:gd name="connsiteX10" fmla="*/ 95814 w 797686"/>
              <a:gd name="connsiteY10" fmla="*/ 1597201 h 2449001"/>
              <a:gd name="connsiteX11" fmla="*/ 84343 w 797686"/>
              <a:gd name="connsiteY11" fmla="*/ 1389262 h 2449001"/>
              <a:gd name="connsiteX12" fmla="*/ 334256 w 797686"/>
              <a:gd name="connsiteY12" fmla="*/ 1375575 h 2449001"/>
              <a:gd name="connsiteX13" fmla="*/ 425696 w 797686"/>
              <a:gd name="connsiteY13" fmla="*/ 1331843 h 2449001"/>
              <a:gd name="connsiteX14" fmla="*/ 218310 w 797686"/>
              <a:gd name="connsiteY14" fmla="*/ 0 h 2449001"/>
              <a:gd name="connsiteX15" fmla="*/ 570023 w 797686"/>
              <a:gd name="connsiteY15" fmla="*/ 3422 h 2449001"/>
              <a:gd name="connsiteX16" fmla="*/ 677271 w 797686"/>
              <a:gd name="connsiteY16" fmla="*/ 938156 h 2449001"/>
              <a:gd name="connsiteX17" fmla="*/ 719893 w 797686"/>
              <a:gd name="connsiteY17" fmla="*/ 1307990 h 2449001"/>
              <a:gd name="connsiteX18" fmla="*/ 409792 w 797686"/>
              <a:gd name="connsiteY18" fmla="*/ 1268233 h 2449001"/>
              <a:gd name="connsiteX19" fmla="*/ 99692 w 797686"/>
              <a:gd name="connsiteY19" fmla="*/ 1288111 h 2449001"/>
              <a:gd name="connsiteX20" fmla="*/ 133257 w 797686"/>
              <a:gd name="connsiteY20" fmla="*/ 945913 h 2449001"/>
              <a:gd name="connsiteX21" fmla="*/ 218310 w 797686"/>
              <a:gd name="connsiteY21" fmla="*/ 0 h 2449001"/>
              <a:gd name="connsiteX0" fmla="*/ 425696 w 797686"/>
              <a:gd name="connsiteY0" fmla="*/ 1331843 h 2449001"/>
              <a:gd name="connsiteX1" fmla="*/ 537015 w 797686"/>
              <a:gd name="connsiteY1" fmla="*/ 1379551 h 2449001"/>
              <a:gd name="connsiteX2" fmla="*/ 775553 w 797686"/>
              <a:gd name="connsiteY2" fmla="*/ 1406369 h 2449001"/>
              <a:gd name="connsiteX3" fmla="*/ 613659 w 797686"/>
              <a:gd name="connsiteY3" fmla="*/ 1785816 h 2449001"/>
              <a:gd name="connsiteX4" fmla="*/ 604600 w 797686"/>
              <a:gd name="connsiteY4" fmla="*/ 2441050 h 2449001"/>
              <a:gd name="connsiteX5" fmla="*/ 314378 w 797686"/>
              <a:gd name="connsiteY5" fmla="*/ 2445025 h 2449001"/>
              <a:gd name="connsiteX6" fmla="*/ 213878 w 797686"/>
              <a:gd name="connsiteY6" fmla="*/ 1707967 h 2449001"/>
              <a:gd name="connsiteX7" fmla="*/ 203060 w 797686"/>
              <a:gd name="connsiteY7" fmla="*/ 2441050 h 2449001"/>
              <a:gd name="connsiteX8" fmla="*/ 131498 w 797686"/>
              <a:gd name="connsiteY8" fmla="*/ 2449001 h 2449001"/>
              <a:gd name="connsiteX9" fmla="*/ 301 w 797686"/>
              <a:gd name="connsiteY9" fmla="*/ 1701579 h 2449001"/>
              <a:gd name="connsiteX10" fmla="*/ 95814 w 797686"/>
              <a:gd name="connsiteY10" fmla="*/ 1597201 h 2449001"/>
              <a:gd name="connsiteX11" fmla="*/ 84343 w 797686"/>
              <a:gd name="connsiteY11" fmla="*/ 1389262 h 2449001"/>
              <a:gd name="connsiteX12" fmla="*/ 334256 w 797686"/>
              <a:gd name="connsiteY12" fmla="*/ 1375575 h 2449001"/>
              <a:gd name="connsiteX13" fmla="*/ 425696 w 797686"/>
              <a:gd name="connsiteY13" fmla="*/ 1331843 h 2449001"/>
              <a:gd name="connsiteX14" fmla="*/ 218310 w 797686"/>
              <a:gd name="connsiteY14" fmla="*/ 0 h 2449001"/>
              <a:gd name="connsiteX15" fmla="*/ 570023 w 797686"/>
              <a:gd name="connsiteY15" fmla="*/ 3422 h 2449001"/>
              <a:gd name="connsiteX16" fmla="*/ 677271 w 797686"/>
              <a:gd name="connsiteY16" fmla="*/ 938156 h 2449001"/>
              <a:gd name="connsiteX17" fmla="*/ 719893 w 797686"/>
              <a:gd name="connsiteY17" fmla="*/ 1307990 h 2449001"/>
              <a:gd name="connsiteX18" fmla="*/ 409792 w 797686"/>
              <a:gd name="connsiteY18" fmla="*/ 1268233 h 2449001"/>
              <a:gd name="connsiteX19" fmla="*/ 99692 w 797686"/>
              <a:gd name="connsiteY19" fmla="*/ 1288111 h 2449001"/>
              <a:gd name="connsiteX20" fmla="*/ 133257 w 797686"/>
              <a:gd name="connsiteY20" fmla="*/ 945913 h 2449001"/>
              <a:gd name="connsiteX21" fmla="*/ 218310 w 797686"/>
              <a:gd name="connsiteY21" fmla="*/ 0 h 2449001"/>
              <a:gd name="connsiteX0" fmla="*/ 425696 w 797686"/>
              <a:gd name="connsiteY0" fmla="*/ 1331843 h 2449001"/>
              <a:gd name="connsiteX1" fmla="*/ 537015 w 797686"/>
              <a:gd name="connsiteY1" fmla="*/ 1379551 h 2449001"/>
              <a:gd name="connsiteX2" fmla="*/ 775553 w 797686"/>
              <a:gd name="connsiteY2" fmla="*/ 1406369 h 2449001"/>
              <a:gd name="connsiteX3" fmla="*/ 613659 w 797686"/>
              <a:gd name="connsiteY3" fmla="*/ 1785816 h 2449001"/>
              <a:gd name="connsiteX4" fmla="*/ 604600 w 797686"/>
              <a:gd name="connsiteY4" fmla="*/ 2441050 h 2449001"/>
              <a:gd name="connsiteX5" fmla="*/ 314378 w 797686"/>
              <a:gd name="connsiteY5" fmla="*/ 2445025 h 2449001"/>
              <a:gd name="connsiteX6" fmla="*/ 213878 w 797686"/>
              <a:gd name="connsiteY6" fmla="*/ 1707967 h 2449001"/>
              <a:gd name="connsiteX7" fmla="*/ 203060 w 797686"/>
              <a:gd name="connsiteY7" fmla="*/ 2441050 h 2449001"/>
              <a:gd name="connsiteX8" fmla="*/ 131498 w 797686"/>
              <a:gd name="connsiteY8" fmla="*/ 2449001 h 2449001"/>
              <a:gd name="connsiteX9" fmla="*/ 301 w 797686"/>
              <a:gd name="connsiteY9" fmla="*/ 1701579 h 2449001"/>
              <a:gd name="connsiteX10" fmla="*/ 95814 w 797686"/>
              <a:gd name="connsiteY10" fmla="*/ 1597201 h 2449001"/>
              <a:gd name="connsiteX11" fmla="*/ 84343 w 797686"/>
              <a:gd name="connsiteY11" fmla="*/ 1389262 h 2449001"/>
              <a:gd name="connsiteX12" fmla="*/ 334256 w 797686"/>
              <a:gd name="connsiteY12" fmla="*/ 1375575 h 2449001"/>
              <a:gd name="connsiteX13" fmla="*/ 425696 w 797686"/>
              <a:gd name="connsiteY13" fmla="*/ 1331843 h 2449001"/>
              <a:gd name="connsiteX14" fmla="*/ 218310 w 797686"/>
              <a:gd name="connsiteY14" fmla="*/ 0 h 2449001"/>
              <a:gd name="connsiteX15" fmla="*/ 570023 w 797686"/>
              <a:gd name="connsiteY15" fmla="*/ 3422 h 2449001"/>
              <a:gd name="connsiteX16" fmla="*/ 677271 w 797686"/>
              <a:gd name="connsiteY16" fmla="*/ 938156 h 2449001"/>
              <a:gd name="connsiteX17" fmla="*/ 719893 w 797686"/>
              <a:gd name="connsiteY17" fmla="*/ 1307990 h 2449001"/>
              <a:gd name="connsiteX18" fmla="*/ 409792 w 797686"/>
              <a:gd name="connsiteY18" fmla="*/ 1268233 h 2449001"/>
              <a:gd name="connsiteX19" fmla="*/ 99692 w 797686"/>
              <a:gd name="connsiteY19" fmla="*/ 1288111 h 2449001"/>
              <a:gd name="connsiteX20" fmla="*/ 133257 w 797686"/>
              <a:gd name="connsiteY20" fmla="*/ 945913 h 2449001"/>
              <a:gd name="connsiteX21" fmla="*/ 218310 w 797686"/>
              <a:gd name="connsiteY21" fmla="*/ 0 h 2449001"/>
              <a:gd name="connsiteX0" fmla="*/ 425696 w 797686"/>
              <a:gd name="connsiteY0" fmla="*/ 1331843 h 2449001"/>
              <a:gd name="connsiteX1" fmla="*/ 537015 w 797686"/>
              <a:gd name="connsiteY1" fmla="*/ 1379551 h 2449001"/>
              <a:gd name="connsiteX2" fmla="*/ 775553 w 797686"/>
              <a:gd name="connsiteY2" fmla="*/ 1406369 h 2449001"/>
              <a:gd name="connsiteX3" fmla="*/ 613659 w 797686"/>
              <a:gd name="connsiteY3" fmla="*/ 1785816 h 2449001"/>
              <a:gd name="connsiteX4" fmla="*/ 604600 w 797686"/>
              <a:gd name="connsiteY4" fmla="*/ 2441050 h 2449001"/>
              <a:gd name="connsiteX5" fmla="*/ 314378 w 797686"/>
              <a:gd name="connsiteY5" fmla="*/ 2445025 h 2449001"/>
              <a:gd name="connsiteX6" fmla="*/ 224143 w 797686"/>
              <a:gd name="connsiteY6" fmla="*/ 1721654 h 2449001"/>
              <a:gd name="connsiteX7" fmla="*/ 203060 w 797686"/>
              <a:gd name="connsiteY7" fmla="*/ 2441050 h 2449001"/>
              <a:gd name="connsiteX8" fmla="*/ 131498 w 797686"/>
              <a:gd name="connsiteY8" fmla="*/ 2449001 h 2449001"/>
              <a:gd name="connsiteX9" fmla="*/ 301 w 797686"/>
              <a:gd name="connsiteY9" fmla="*/ 1701579 h 2449001"/>
              <a:gd name="connsiteX10" fmla="*/ 95814 w 797686"/>
              <a:gd name="connsiteY10" fmla="*/ 1597201 h 2449001"/>
              <a:gd name="connsiteX11" fmla="*/ 84343 w 797686"/>
              <a:gd name="connsiteY11" fmla="*/ 1389262 h 2449001"/>
              <a:gd name="connsiteX12" fmla="*/ 334256 w 797686"/>
              <a:gd name="connsiteY12" fmla="*/ 1375575 h 2449001"/>
              <a:gd name="connsiteX13" fmla="*/ 425696 w 797686"/>
              <a:gd name="connsiteY13" fmla="*/ 1331843 h 2449001"/>
              <a:gd name="connsiteX14" fmla="*/ 218310 w 797686"/>
              <a:gd name="connsiteY14" fmla="*/ 0 h 2449001"/>
              <a:gd name="connsiteX15" fmla="*/ 570023 w 797686"/>
              <a:gd name="connsiteY15" fmla="*/ 3422 h 2449001"/>
              <a:gd name="connsiteX16" fmla="*/ 677271 w 797686"/>
              <a:gd name="connsiteY16" fmla="*/ 938156 h 2449001"/>
              <a:gd name="connsiteX17" fmla="*/ 719893 w 797686"/>
              <a:gd name="connsiteY17" fmla="*/ 1307990 h 2449001"/>
              <a:gd name="connsiteX18" fmla="*/ 409792 w 797686"/>
              <a:gd name="connsiteY18" fmla="*/ 1268233 h 2449001"/>
              <a:gd name="connsiteX19" fmla="*/ 99692 w 797686"/>
              <a:gd name="connsiteY19" fmla="*/ 1288111 h 2449001"/>
              <a:gd name="connsiteX20" fmla="*/ 133257 w 797686"/>
              <a:gd name="connsiteY20" fmla="*/ 945913 h 2449001"/>
              <a:gd name="connsiteX21" fmla="*/ 218310 w 797686"/>
              <a:gd name="connsiteY21" fmla="*/ 0 h 2449001"/>
              <a:gd name="connsiteX0" fmla="*/ 425647 w 797637"/>
              <a:gd name="connsiteY0" fmla="*/ 1331843 h 2449001"/>
              <a:gd name="connsiteX1" fmla="*/ 536966 w 797637"/>
              <a:gd name="connsiteY1" fmla="*/ 1379551 h 2449001"/>
              <a:gd name="connsiteX2" fmla="*/ 775504 w 797637"/>
              <a:gd name="connsiteY2" fmla="*/ 1406369 h 2449001"/>
              <a:gd name="connsiteX3" fmla="*/ 613610 w 797637"/>
              <a:gd name="connsiteY3" fmla="*/ 1785816 h 2449001"/>
              <a:gd name="connsiteX4" fmla="*/ 604551 w 797637"/>
              <a:gd name="connsiteY4" fmla="*/ 2441050 h 2449001"/>
              <a:gd name="connsiteX5" fmla="*/ 314329 w 797637"/>
              <a:gd name="connsiteY5" fmla="*/ 2445025 h 2449001"/>
              <a:gd name="connsiteX6" fmla="*/ 224094 w 797637"/>
              <a:gd name="connsiteY6" fmla="*/ 1721654 h 2449001"/>
              <a:gd name="connsiteX7" fmla="*/ 203011 w 797637"/>
              <a:gd name="connsiteY7" fmla="*/ 2441050 h 2449001"/>
              <a:gd name="connsiteX8" fmla="*/ 131449 w 797637"/>
              <a:gd name="connsiteY8" fmla="*/ 2449001 h 2449001"/>
              <a:gd name="connsiteX9" fmla="*/ 252 w 797637"/>
              <a:gd name="connsiteY9" fmla="*/ 1701579 h 2449001"/>
              <a:gd name="connsiteX10" fmla="*/ 112873 w 797637"/>
              <a:gd name="connsiteY10" fmla="*/ 1641682 h 2449001"/>
              <a:gd name="connsiteX11" fmla="*/ 84294 w 797637"/>
              <a:gd name="connsiteY11" fmla="*/ 1389262 h 2449001"/>
              <a:gd name="connsiteX12" fmla="*/ 334207 w 797637"/>
              <a:gd name="connsiteY12" fmla="*/ 1375575 h 2449001"/>
              <a:gd name="connsiteX13" fmla="*/ 425647 w 797637"/>
              <a:gd name="connsiteY13" fmla="*/ 1331843 h 2449001"/>
              <a:gd name="connsiteX14" fmla="*/ 218261 w 797637"/>
              <a:gd name="connsiteY14" fmla="*/ 0 h 2449001"/>
              <a:gd name="connsiteX15" fmla="*/ 569974 w 797637"/>
              <a:gd name="connsiteY15" fmla="*/ 3422 h 2449001"/>
              <a:gd name="connsiteX16" fmla="*/ 677222 w 797637"/>
              <a:gd name="connsiteY16" fmla="*/ 938156 h 2449001"/>
              <a:gd name="connsiteX17" fmla="*/ 719844 w 797637"/>
              <a:gd name="connsiteY17" fmla="*/ 1307990 h 2449001"/>
              <a:gd name="connsiteX18" fmla="*/ 409743 w 797637"/>
              <a:gd name="connsiteY18" fmla="*/ 1268233 h 2449001"/>
              <a:gd name="connsiteX19" fmla="*/ 99643 w 797637"/>
              <a:gd name="connsiteY19" fmla="*/ 1288111 h 2449001"/>
              <a:gd name="connsiteX20" fmla="*/ 133208 w 797637"/>
              <a:gd name="connsiteY20" fmla="*/ 945913 h 2449001"/>
              <a:gd name="connsiteX21" fmla="*/ 218261 w 797637"/>
              <a:gd name="connsiteY21" fmla="*/ 0 h 2449001"/>
              <a:gd name="connsiteX0" fmla="*/ 425647 w 797637"/>
              <a:gd name="connsiteY0" fmla="*/ 1331843 h 2449001"/>
              <a:gd name="connsiteX1" fmla="*/ 536966 w 797637"/>
              <a:gd name="connsiteY1" fmla="*/ 1379551 h 2449001"/>
              <a:gd name="connsiteX2" fmla="*/ 775504 w 797637"/>
              <a:gd name="connsiteY2" fmla="*/ 1406369 h 2449001"/>
              <a:gd name="connsiteX3" fmla="*/ 613610 w 797637"/>
              <a:gd name="connsiteY3" fmla="*/ 1785816 h 2449001"/>
              <a:gd name="connsiteX4" fmla="*/ 604551 w 797637"/>
              <a:gd name="connsiteY4" fmla="*/ 2441050 h 2449001"/>
              <a:gd name="connsiteX5" fmla="*/ 314329 w 797637"/>
              <a:gd name="connsiteY5" fmla="*/ 2445025 h 2449001"/>
              <a:gd name="connsiteX6" fmla="*/ 224094 w 797637"/>
              <a:gd name="connsiteY6" fmla="*/ 1721654 h 2449001"/>
              <a:gd name="connsiteX7" fmla="*/ 203011 w 797637"/>
              <a:gd name="connsiteY7" fmla="*/ 2441050 h 2449001"/>
              <a:gd name="connsiteX8" fmla="*/ 131449 w 797637"/>
              <a:gd name="connsiteY8" fmla="*/ 2449001 h 2449001"/>
              <a:gd name="connsiteX9" fmla="*/ 252 w 797637"/>
              <a:gd name="connsiteY9" fmla="*/ 1701579 h 2449001"/>
              <a:gd name="connsiteX10" fmla="*/ 112873 w 797637"/>
              <a:gd name="connsiteY10" fmla="*/ 1641682 h 2449001"/>
              <a:gd name="connsiteX11" fmla="*/ 84294 w 797637"/>
              <a:gd name="connsiteY11" fmla="*/ 1389262 h 2449001"/>
              <a:gd name="connsiteX12" fmla="*/ 334207 w 797637"/>
              <a:gd name="connsiteY12" fmla="*/ 1375575 h 2449001"/>
              <a:gd name="connsiteX13" fmla="*/ 425647 w 797637"/>
              <a:gd name="connsiteY13" fmla="*/ 1331843 h 2449001"/>
              <a:gd name="connsiteX14" fmla="*/ 218261 w 797637"/>
              <a:gd name="connsiteY14" fmla="*/ 0 h 2449001"/>
              <a:gd name="connsiteX15" fmla="*/ 569974 w 797637"/>
              <a:gd name="connsiteY15" fmla="*/ 3422 h 2449001"/>
              <a:gd name="connsiteX16" fmla="*/ 677222 w 797637"/>
              <a:gd name="connsiteY16" fmla="*/ 938156 h 2449001"/>
              <a:gd name="connsiteX17" fmla="*/ 719844 w 797637"/>
              <a:gd name="connsiteY17" fmla="*/ 1307990 h 2449001"/>
              <a:gd name="connsiteX18" fmla="*/ 409743 w 797637"/>
              <a:gd name="connsiteY18" fmla="*/ 1268233 h 2449001"/>
              <a:gd name="connsiteX19" fmla="*/ 99643 w 797637"/>
              <a:gd name="connsiteY19" fmla="*/ 1288111 h 2449001"/>
              <a:gd name="connsiteX20" fmla="*/ 133208 w 797637"/>
              <a:gd name="connsiteY20" fmla="*/ 945913 h 2449001"/>
              <a:gd name="connsiteX21" fmla="*/ 218261 w 797637"/>
              <a:gd name="connsiteY21" fmla="*/ 0 h 2449001"/>
              <a:gd name="connsiteX0" fmla="*/ 425647 w 797637"/>
              <a:gd name="connsiteY0" fmla="*/ 1331843 h 2449001"/>
              <a:gd name="connsiteX1" fmla="*/ 536966 w 797637"/>
              <a:gd name="connsiteY1" fmla="*/ 1379551 h 2449001"/>
              <a:gd name="connsiteX2" fmla="*/ 775504 w 797637"/>
              <a:gd name="connsiteY2" fmla="*/ 1406369 h 2449001"/>
              <a:gd name="connsiteX3" fmla="*/ 613610 w 797637"/>
              <a:gd name="connsiteY3" fmla="*/ 1785816 h 2449001"/>
              <a:gd name="connsiteX4" fmla="*/ 604551 w 797637"/>
              <a:gd name="connsiteY4" fmla="*/ 2441050 h 2449001"/>
              <a:gd name="connsiteX5" fmla="*/ 314329 w 797637"/>
              <a:gd name="connsiteY5" fmla="*/ 2445025 h 2449001"/>
              <a:gd name="connsiteX6" fmla="*/ 224094 w 797637"/>
              <a:gd name="connsiteY6" fmla="*/ 1721654 h 2449001"/>
              <a:gd name="connsiteX7" fmla="*/ 203011 w 797637"/>
              <a:gd name="connsiteY7" fmla="*/ 2441050 h 2449001"/>
              <a:gd name="connsiteX8" fmla="*/ 131449 w 797637"/>
              <a:gd name="connsiteY8" fmla="*/ 2449001 h 2449001"/>
              <a:gd name="connsiteX9" fmla="*/ 252 w 797637"/>
              <a:gd name="connsiteY9" fmla="*/ 1701579 h 2449001"/>
              <a:gd name="connsiteX10" fmla="*/ 112873 w 797637"/>
              <a:gd name="connsiteY10" fmla="*/ 1641682 h 2449001"/>
              <a:gd name="connsiteX11" fmla="*/ 84294 w 797637"/>
              <a:gd name="connsiteY11" fmla="*/ 1389262 h 2449001"/>
              <a:gd name="connsiteX12" fmla="*/ 334207 w 797637"/>
              <a:gd name="connsiteY12" fmla="*/ 1375575 h 2449001"/>
              <a:gd name="connsiteX13" fmla="*/ 425647 w 797637"/>
              <a:gd name="connsiteY13" fmla="*/ 1331843 h 2449001"/>
              <a:gd name="connsiteX14" fmla="*/ 218261 w 797637"/>
              <a:gd name="connsiteY14" fmla="*/ 0 h 2449001"/>
              <a:gd name="connsiteX15" fmla="*/ 569974 w 797637"/>
              <a:gd name="connsiteY15" fmla="*/ 3422 h 2449001"/>
              <a:gd name="connsiteX16" fmla="*/ 677222 w 797637"/>
              <a:gd name="connsiteY16" fmla="*/ 938156 h 2449001"/>
              <a:gd name="connsiteX17" fmla="*/ 719844 w 797637"/>
              <a:gd name="connsiteY17" fmla="*/ 1307990 h 2449001"/>
              <a:gd name="connsiteX18" fmla="*/ 409743 w 797637"/>
              <a:gd name="connsiteY18" fmla="*/ 1268233 h 2449001"/>
              <a:gd name="connsiteX19" fmla="*/ 99643 w 797637"/>
              <a:gd name="connsiteY19" fmla="*/ 1288111 h 2449001"/>
              <a:gd name="connsiteX20" fmla="*/ 133208 w 797637"/>
              <a:gd name="connsiteY20" fmla="*/ 945913 h 2449001"/>
              <a:gd name="connsiteX21" fmla="*/ 218261 w 797637"/>
              <a:gd name="connsiteY21" fmla="*/ 0 h 2449001"/>
              <a:gd name="connsiteX0" fmla="*/ 405179 w 777169"/>
              <a:gd name="connsiteY0" fmla="*/ 1331843 h 2449001"/>
              <a:gd name="connsiteX1" fmla="*/ 516498 w 777169"/>
              <a:gd name="connsiteY1" fmla="*/ 1379551 h 2449001"/>
              <a:gd name="connsiteX2" fmla="*/ 755036 w 777169"/>
              <a:gd name="connsiteY2" fmla="*/ 1406369 h 2449001"/>
              <a:gd name="connsiteX3" fmla="*/ 593142 w 777169"/>
              <a:gd name="connsiteY3" fmla="*/ 1785816 h 2449001"/>
              <a:gd name="connsiteX4" fmla="*/ 584083 w 777169"/>
              <a:gd name="connsiteY4" fmla="*/ 2441050 h 2449001"/>
              <a:gd name="connsiteX5" fmla="*/ 293861 w 777169"/>
              <a:gd name="connsiteY5" fmla="*/ 2445025 h 2449001"/>
              <a:gd name="connsiteX6" fmla="*/ 203626 w 777169"/>
              <a:gd name="connsiteY6" fmla="*/ 1721654 h 2449001"/>
              <a:gd name="connsiteX7" fmla="*/ 182543 w 777169"/>
              <a:gd name="connsiteY7" fmla="*/ 2441050 h 2449001"/>
              <a:gd name="connsiteX8" fmla="*/ 110981 w 777169"/>
              <a:gd name="connsiteY8" fmla="*/ 2449001 h 2449001"/>
              <a:gd name="connsiteX9" fmla="*/ 313 w 777169"/>
              <a:gd name="connsiteY9" fmla="*/ 1749481 h 2449001"/>
              <a:gd name="connsiteX10" fmla="*/ 92405 w 777169"/>
              <a:gd name="connsiteY10" fmla="*/ 1641682 h 2449001"/>
              <a:gd name="connsiteX11" fmla="*/ 63826 w 777169"/>
              <a:gd name="connsiteY11" fmla="*/ 1389262 h 2449001"/>
              <a:gd name="connsiteX12" fmla="*/ 313739 w 777169"/>
              <a:gd name="connsiteY12" fmla="*/ 1375575 h 2449001"/>
              <a:gd name="connsiteX13" fmla="*/ 405179 w 777169"/>
              <a:gd name="connsiteY13" fmla="*/ 1331843 h 2449001"/>
              <a:gd name="connsiteX14" fmla="*/ 197793 w 777169"/>
              <a:gd name="connsiteY14" fmla="*/ 0 h 2449001"/>
              <a:gd name="connsiteX15" fmla="*/ 549506 w 777169"/>
              <a:gd name="connsiteY15" fmla="*/ 3422 h 2449001"/>
              <a:gd name="connsiteX16" fmla="*/ 656754 w 777169"/>
              <a:gd name="connsiteY16" fmla="*/ 938156 h 2449001"/>
              <a:gd name="connsiteX17" fmla="*/ 699376 w 777169"/>
              <a:gd name="connsiteY17" fmla="*/ 1307990 h 2449001"/>
              <a:gd name="connsiteX18" fmla="*/ 389275 w 777169"/>
              <a:gd name="connsiteY18" fmla="*/ 1268233 h 2449001"/>
              <a:gd name="connsiteX19" fmla="*/ 79175 w 777169"/>
              <a:gd name="connsiteY19" fmla="*/ 1288111 h 2449001"/>
              <a:gd name="connsiteX20" fmla="*/ 112740 w 777169"/>
              <a:gd name="connsiteY20" fmla="*/ 945913 h 2449001"/>
              <a:gd name="connsiteX21" fmla="*/ 197793 w 777169"/>
              <a:gd name="connsiteY21" fmla="*/ 0 h 2449001"/>
              <a:gd name="connsiteX0" fmla="*/ 413332 w 785322"/>
              <a:gd name="connsiteY0" fmla="*/ 1331843 h 2449001"/>
              <a:gd name="connsiteX1" fmla="*/ 524651 w 785322"/>
              <a:gd name="connsiteY1" fmla="*/ 1379551 h 2449001"/>
              <a:gd name="connsiteX2" fmla="*/ 763189 w 785322"/>
              <a:gd name="connsiteY2" fmla="*/ 1406369 h 2449001"/>
              <a:gd name="connsiteX3" fmla="*/ 601295 w 785322"/>
              <a:gd name="connsiteY3" fmla="*/ 1785816 h 2449001"/>
              <a:gd name="connsiteX4" fmla="*/ 592236 w 785322"/>
              <a:gd name="connsiteY4" fmla="*/ 2441050 h 2449001"/>
              <a:gd name="connsiteX5" fmla="*/ 302014 w 785322"/>
              <a:gd name="connsiteY5" fmla="*/ 2445025 h 2449001"/>
              <a:gd name="connsiteX6" fmla="*/ 211779 w 785322"/>
              <a:gd name="connsiteY6" fmla="*/ 1721654 h 2449001"/>
              <a:gd name="connsiteX7" fmla="*/ 190696 w 785322"/>
              <a:gd name="connsiteY7" fmla="*/ 2441050 h 2449001"/>
              <a:gd name="connsiteX8" fmla="*/ 119134 w 785322"/>
              <a:gd name="connsiteY8" fmla="*/ 2449001 h 2449001"/>
              <a:gd name="connsiteX9" fmla="*/ 8466 w 785322"/>
              <a:gd name="connsiteY9" fmla="*/ 1749481 h 2449001"/>
              <a:gd name="connsiteX10" fmla="*/ 100558 w 785322"/>
              <a:gd name="connsiteY10" fmla="*/ 1641682 h 2449001"/>
              <a:gd name="connsiteX11" fmla="*/ 71979 w 785322"/>
              <a:gd name="connsiteY11" fmla="*/ 1389262 h 2449001"/>
              <a:gd name="connsiteX12" fmla="*/ 321892 w 785322"/>
              <a:gd name="connsiteY12" fmla="*/ 1375575 h 2449001"/>
              <a:gd name="connsiteX13" fmla="*/ 413332 w 785322"/>
              <a:gd name="connsiteY13" fmla="*/ 1331843 h 2449001"/>
              <a:gd name="connsiteX14" fmla="*/ 205946 w 785322"/>
              <a:gd name="connsiteY14" fmla="*/ 0 h 2449001"/>
              <a:gd name="connsiteX15" fmla="*/ 557659 w 785322"/>
              <a:gd name="connsiteY15" fmla="*/ 3422 h 2449001"/>
              <a:gd name="connsiteX16" fmla="*/ 664907 w 785322"/>
              <a:gd name="connsiteY16" fmla="*/ 938156 h 2449001"/>
              <a:gd name="connsiteX17" fmla="*/ 707529 w 785322"/>
              <a:gd name="connsiteY17" fmla="*/ 1307990 h 2449001"/>
              <a:gd name="connsiteX18" fmla="*/ 397428 w 785322"/>
              <a:gd name="connsiteY18" fmla="*/ 1268233 h 2449001"/>
              <a:gd name="connsiteX19" fmla="*/ 87328 w 785322"/>
              <a:gd name="connsiteY19" fmla="*/ 1288111 h 2449001"/>
              <a:gd name="connsiteX20" fmla="*/ 120893 w 785322"/>
              <a:gd name="connsiteY20" fmla="*/ 945913 h 2449001"/>
              <a:gd name="connsiteX21" fmla="*/ 205946 w 785322"/>
              <a:gd name="connsiteY21" fmla="*/ 0 h 2449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85322" h="2449001">
                <a:moveTo>
                  <a:pt x="413332" y="1331843"/>
                </a:moveTo>
                <a:cubicBezTo>
                  <a:pt x="470316" y="1339795"/>
                  <a:pt x="487545" y="1363648"/>
                  <a:pt x="524651" y="1379551"/>
                </a:cubicBezTo>
                <a:cubicBezTo>
                  <a:pt x="598461" y="1388490"/>
                  <a:pt x="730438" y="1342684"/>
                  <a:pt x="763189" y="1406369"/>
                </a:cubicBezTo>
                <a:cubicBezTo>
                  <a:pt x="860365" y="1644887"/>
                  <a:pt x="606378" y="1660931"/>
                  <a:pt x="601295" y="1785816"/>
                </a:cubicBezTo>
                <a:cubicBezTo>
                  <a:pt x="592018" y="1995200"/>
                  <a:pt x="585610" y="2024932"/>
                  <a:pt x="592236" y="2441050"/>
                </a:cubicBezTo>
                <a:lnTo>
                  <a:pt x="302014" y="2445025"/>
                </a:lnTo>
                <a:cubicBezTo>
                  <a:pt x="266233" y="2198535"/>
                  <a:pt x="340856" y="1660357"/>
                  <a:pt x="211779" y="1721654"/>
                </a:cubicBezTo>
                <a:cubicBezTo>
                  <a:pt x="170697" y="1762736"/>
                  <a:pt x="192021" y="2185283"/>
                  <a:pt x="190696" y="2441050"/>
                </a:cubicBezTo>
                <a:cubicBezTo>
                  <a:pt x="146301" y="2445688"/>
                  <a:pt x="179432" y="2445688"/>
                  <a:pt x="119134" y="2449001"/>
                </a:cubicBezTo>
                <a:cubicBezTo>
                  <a:pt x="103231" y="1623390"/>
                  <a:pt x="60150" y="1875377"/>
                  <a:pt x="8466" y="1749481"/>
                </a:cubicBezTo>
                <a:cubicBezTo>
                  <a:pt x="-31697" y="1604092"/>
                  <a:pt x="83130" y="1642413"/>
                  <a:pt x="100558" y="1641682"/>
                </a:cubicBezTo>
                <a:cubicBezTo>
                  <a:pt x="5622" y="1561516"/>
                  <a:pt x="-3874" y="1450657"/>
                  <a:pt x="71979" y="1389262"/>
                </a:cubicBezTo>
                <a:cubicBezTo>
                  <a:pt x="119567" y="1358010"/>
                  <a:pt x="239728" y="1375575"/>
                  <a:pt x="321892" y="1375575"/>
                </a:cubicBezTo>
                <a:cubicBezTo>
                  <a:pt x="347071" y="1360998"/>
                  <a:pt x="364299" y="1334493"/>
                  <a:pt x="413332" y="1331843"/>
                </a:cubicBezTo>
                <a:close/>
                <a:moveTo>
                  <a:pt x="205946" y="0"/>
                </a:moveTo>
                <a:lnTo>
                  <a:pt x="557659" y="3422"/>
                </a:lnTo>
                <a:cubicBezTo>
                  <a:pt x="580863" y="327547"/>
                  <a:pt x="489978" y="820211"/>
                  <a:pt x="664907" y="938156"/>
                </a:cubicBezTo>
                <a:cubicBezTo>
                  <a:pt x="834535" y="1061401"/>
                  <a:pt x="785141" y="1256861"/>
                  <a:pt x="707529" y="1307990"/>
                </a:cubicBezTo>
                <a:cubicBezTo>
                  <a:pt x="596211" y="1362324"/>
                  <a:pt x="496819" y="1313291"/>
                  <a:pt x="397428" y="1268233"/>
                </a:cubicBezTo>
                <a:cubicBezTo>
                  <a:pt x="324542" y="1317265"/>
                  <a:pt x="192020" y="1358347"/>
                  <a:pt x="87328" y="1288111"/>
                </a:cubicBezTo>
                <a:cubicBezTo>
                  <a:pt x="-33267" y="1184744"/>
                  <a:pt x="58608" y="985670"/>
                  <a:pt x="120893" y="945913"/>
                </a:cubicBezTo>
                <a:cubicBezTo>
                  <a:pt x="259584" y="846619"/>
                  <a:pt x="211126" y="365206"/>
                  <a:pt x="205946"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0" name="Freeform 108">
            <a:extLst>
              <a:ext uri="{FF2B5EF4-FFF2-40B4-BE49-F238E27FC236}">
                <a16:creationId xmlns:a16="http://schemas.microsoft.com/office/drawing/2014/main" id="{6A02011B-41CE-4E20-9214-001F7D847E12}"/>
              </a:ext>
            </a:extLst>
          </p:cNvPr>
          <p:cNvSpPr/>
          <p:nvPr/>
        </p:nvSpPr>
        <p:spPr>
          <a:xfrm>
            <a:off x="6129967" y="2416730"/>
            <a:ext cx="501857" cy="554554"/>
          </a:xfrm>
          <a:custGeom>
            <a:avLst/>
            <a:gdLst/>
            <a:ahLst/>
            <a:cxnLst/>
            <a:rect l="l" t="t" r="r" b="b"/>
            <a:pathLst>
              <a:path w="341005" h="376812">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1" name="Oval 8">
            <a:extLst>
              <a:ext uri="{FF2B5EF4-FFF2-40B4-BE49-F238E27FC236}">
                <a16:creationId xmlns:a16="http://schemas.microsoft.com/office/drawing/2014/main" id="{E3D5639C-49CF-43D9-965F-7653D69F451F}"/>
              </a:ext>
            </a:extLst>
          </p:cNvPr>
          <p:cNvSpPr/>
          <p:nvPr/>
        </p:nvSpPr>
        <p:spPr>
          <a:xfrm>
            <a:off x="6967308" y="2429072"/>
            <a:ext cx="527152" cy="529870"/>
          </a:xfrm>
          <a:custGeom>
            <a:avLst/>
            <a:gdLst/>
            <a:ahLst/>
            <a:cxnLst/>
            <a:rect l="l" t="t" r="r" b="b"/>
            <a:pathLst>
              <a:path w="3068057" h="3083879">
                <a:moveTo>
                  <a:pt x="1943022" y="0"/>
                </a:moveTo>
                <a:cubicBezTo>
                  <a:pt x="2091435" y="0"/>
                  <a:pt x="2214809" y="107202"/>
                  <a:pt x="2232575" y="249298"/>
                </a:cubicBezTo>
                <a:cubicBezTo>
                  <a:pt x="2066806" y="323095"/>
                  <a:pt x="1966497" y="475331"/>
                  <a:pt x="1992863" y="623272"/>
                </a:cubicBezTo>
                <a:lnTo>
                  <a:pt x="2032344" y="614884"/>
                </a:lnTo>
                <a:cubicBezTo>
                  <a:pt x="2007703" y="472429"/>
                  <a:pt x="2119863" y="324636"/>
                  <a:pt x="2294697" y="266187"/>
                </a:cubicBezTo>
                <a:cubicBezTo>
                  <a:pt x="2304190" y="260641"/>
                  <a:pt x="2314409" y="260119"/>
                  <a:pt x="2324748" y="260119"/>
                </a:cubicBezTo>
                <a:cubicBezTo>
                  <a:pt x="2491310" y="260119"/>
                  <a:pt x="2626336" y="395145"/>
                  <a:pt x="2626336" y="561708"/>
                </a:cubicBezTo>
                <a:lnTo>
                  <a:pt x="2609021" y="647481"/>
                </a:lnTo>
                <a:lnTo>
                  <a:pt x="2626336" y="647481"/>
                </a:lnTo>
                <a:lnTo>
                  <a:pt x="2626336" y="656343"/>
                </a:lnTo>
                <a:cubicBezTo>
                  <a:pt x="2762823" y="669742"/>
                  <a:pt x="2867295" y="786613"/>
                  <a:pt x="2867295" y="927882"/>
                </a:cubicBezTo>
                <a:lnTo>
                  <a:pt x="2850464" y="1011252"/>
                </a:lnTo>
                <a:cubicBezTo>
                  <a:pt x="2978255" y="1064152"/>
                  <a:pt x="3068057" y="1190111"/>
                  <a:pt x="3068057" y="1337042"/>
                </a:cubicBezTo>
                <a:cubicBezTo>
                  <a:pt x="3068057" y="1418703"/>
                  <a:pt x="3040320" y="1493884"/>
                  <a:pt x="2992210" y="1551889"/>
                </a:cubicBezTo>
                <a:cubicBezTo>
                  <a:pt x="2909241" y="1651289"/>
                  <a:pt x="2791782" y="1696238"/>
                  <a:pt x="2686704" y="1660749"/>
                </a:cubicBezTo>
                <a:lnTo>
                  <a:pt x="2673794" y="1698968"/>
                </a:lnTo>
                <a:cubicBezTo>
                  <a:pt x="2768232" y="1730865"/>
                  <a:pt x="2870956" y="1707121"/>
                  <a:pt x="2955415" y="1640323"/>
                </a:cubicBezTo>
                <a:cubicBezTo>
                  <a:pt x="2993943" y="1688574"/>
                  <a:pt x="3012247" y="1750635"/>
                  <a:pt x="3012247" y="1816968"/>
                </a:cubicBezTo>
                <a:cubicBezTo>
                  <a:pt x="3012247" y="1986406"/>
                  <a:pt x="2892829" y="2127952"/>
                  <a:pt x="2733451" y="2161496"/>
                </a:cubicBezTo>
                <a:cubicBezTo>
                  <a:pt x="2570803" y="2185843"/>
                  <a:pt x="2422847" y="2122052"/>
                  <a:pt x="2373218" y="2004561"/>
                </a:cubicBezTo>
                <a:cubicBezTo>
                  <a:pt x="2397575" y="1987765"/>
                  <a:pt x="2417022" y="1964396"/>
                  <a:pt x="2431421" y="1936987"/>
                </a:cubicBezTo>
                <a:cubicBezTo>
                  <a:pt x="2469123" y="1865220"/>
                  <a:pt x="2466430" y="1776674"/>
                  <a:pt x="2424327" y="1703750"/>
                </a:cubicBezTo>
                <a:lnTo>
                  <a:pt x="2390880" y="1723060"/>
                </a:lnTo>
                <a:cubicBezTo>
                  <a:pt x="2426033" y="1783948"/>
                  <a:pt x="2428758" y="1857660"/>
                  <a:pt x="2398065" y="1917447"/>
                </a:cubicBezTo>
                <a:cubicBezTo>
                  <a:pt x="2386618" y="1939743"/>
                  <a:pt x="2371177" y="1958844"/>
                  <a:pt x="2348681" y="1969064"/>
                </a:cubicBezTo>
                <a:lnTo>
                  <a:pt x="2314536" y="1978212"/>
                </a:lnTo>
                <a:lnTo>
                  <a:pt x="2320989" y="1994504"/>
                </a:lnTo>
                <a:cubicBezTo>
                  <a:pt x="2292439" y="2010252"/>
                  <a:pt x="2259301" y="2017439"/>
                  <a:pt x="2224883" y="2015050"/>
                </a:cubicBezTo>
                <a:cubicBezTo>
                  <a:pt x="2157880" y="2010397"/>
                  <a:pt x="2096183" y="1970105"/>
                  <a:pt x="2062112" y="1908746"/>
                </a:cubicBezTo>
                <a:lnTo>
                  <a:pt x="2028307" y="1927422"/>
                </a:lnTo>
                <a:cubicBezTo>
                  <a:pt x="2069101" y="2000945"/>
                  <a:pt x="2143517" y="2048870"/>
                  <a:pt x="2224395" y="2053708"/>
                </a:cubicBezTo>
                <a:cubicBezTo>
                  <a:pt x="2263912" y="2056070"/>
                  <a:pt x="2302036" y="2047984"/>
                  <a:pt x="2335071" y="2030056"/>
                </a:cubicBezTo>
                <a:cubicBezTo>
                  <a:pt x="2400196" y="2159379"/>
                  <a:pt x="2567325" y="2230480"/>
                  <a:pt x="2748680" y="2204554"/>
                </a:cubicBezTo>
                <a:cubicBezTo>
                  <a:pt x="2767068" y="2240602"/>
                  <a:pt x="2774723" y="2281713"/>
                  <a:pt x="2774723" y="2324613"/>
                </a:cubicBezTo>
                <a:cubicBezTo>
                  <a:pt x="2774723" y="2444667"/>
                  <a:pt x="2714770" y="2550720"/>
                  <a:pt x="2619461" y="2609132"/>
                </a:cubicBezTo>
                <a:cubicBezTo>
                  <a:pt x="2594093" y="2739763"/>
                  <a:pt x="2496512" y="2844553"/>
                  <a:pt x="2368919" y="2876858"/>
                </a:cubicBezTo>
                <a:cubicBezTo>
                  <a:pt x="2184369" y="2908073"/>
                  <a:pt x="2016372" y="2826285"/>
                  <a:pt x="1978290" y="2684161"/>
                </a:cubicBezTo>
                <a:lnTo>
                  <a:pt x="1939323" y="2694602"/>
                </a:lnTo>
                <a:cubicBezTo>
                  <a:pt x="1970494" y="2810931"/>
                  <a:pt x="2075973" y="2892306"/>
                  <a:pt x="2210223" y="2912307"/>
                </a:cubicBezTo>
                <a:cubicBezTo>
                  <a:pt x="2165434" y="3014618"/>
                  <a:pt x="2062317" y="3083879"/>
                  <a:pt x="1943022" y="3083879"/>
                </a:cubicBezTo>
                <a:cubicBezTo>
                  <a:pt x="1804718" y="3083879"/>
                  <a:pt x="1736151" y="2990782"/>
                  <a:pt x="1657612" y="2862428"/>
                </a:cubicBezTo>
                <a:cubicBezTo>
                  <a:pt x="1632100" y="2775963"/>
                  <a:pt x="1598588" y="2449530"/>
                  <a:pt x="1653064" y="2147091"/>
                </a:cubicBezTo>
                <a:cubicBezTo>
                  <a:pt x="1775302" y="2294672"/>
                  <a:pt x="1947360" y="2360889"/>
                  <a:pt x="2101389" y="2319520"/>
                </a:cubicBezTo>
                <a:lnTo>
                  <a:pt x="2085913" y="2268654"/>
                </a:lnTo>
                <a:cubicBezTo>
                  <a:pt x="1935632" y="2308197"/>
                  <a:pt x="1765039" y="2228547"/>
                  <a:pt x="1652548" y="2065927"/>
                </a:cubicBezTo>
                <a:cubicBezTo>
                  <a:pt x="1594744" y="1988631"/>
                  <a:pt x="1552933" y="1543383"/>
                  <a:pt x="1647107" y="1210118"/>
                </a:cubicBezTo>
                <a:cubicBezTo>
                  <a:pt x="1757451" y="1073526"/>
                  <a:pt x="1924310" y="1023711"/>
                  <a:pt x="2044795" y="1095494"/>
                </a:cubicBezTo>
                <a:lnTo>
                  <a:pt x="2046624" y="1092427"/>
                </a:lnTo>
                <a:cubicBezTo>
                  <a:pt x="2044963" y="1115904"/>
                  <a:pt x="2049817" y="1139574"/>
                  <a:pt x="2059741" y="1162003"/>
                </a:cubicBezTo>
                <a:cubicBezTo>
                  <a:pt x="2085174" y="1219476"/>
                  <a:pt x="2140055" y="1259997"/>
                  <a:pt x="2204060" y="1268556"/>
                </a:cubicBezTo>
                <a:lnTo>
                  <a:pt x="2208020" y="1238949"/>
                </a:lnTo>
                <a:cubicBezTo>
                  <a:pt x="2154665" y="1231814"/>
                  <a:pt x="2108853" y="1198319"/>
                  <a:pt x="2087448" y="1150798"/>
                </a:cubicBezTo>
                <a:cubicBezTo>
                  <a:pt x="2064784" y="1100476"/>
                  <a:pt x="2073123" y="1042569"/>
                  <a:pt x="2109077" y="1000639"/>
                </a:cubicBezTo>
                <a:cubicBezTo>
                  <a:pt x="2142987" y="961090"/>
                  <a:pt x="2196315" y="941798"/>
                  <a:pt x="2249471" y="949847"/>
                </a:cubicBezTo>
                <a:lnTo>
                  <a:pt x="2253988" y="920317"/>
                </a:lnTo>
                <a:cubicBezTo>
                  <a:pt x="2190211" y="910645"/>
                  <a:pt x="2126205" y="934132"/>
                  <a:pt x="2085632" y="982099"/>
                </a:cubicBezTo>
                <a:lnTo>
                  <a:pt x="2052614" y="1055246"/>
                </a:lnTo>
                <a:cubicBezTo>
                  <a:pt x="1928226" y="988072"/>
                  <a:pt x="1765306" y="1028878"/>
                  <a:pt x="1646726" y="1149851"/>
                </a:cubicBezTo>
                <a:cubicBezTo>
                  <a:pt x="1576863" y="1018908"/>
                  <a:pt x="1584053" y="461235"/>
                  <a:pt x="1633436" y="269593"/>
                </a:cubicBezTo>
                <a:cubicBezTo>
                  <a:pt x="1697428" y="119029"/>
                  <a:pt x="1776459" y="0"/>
                  <a:pt x="1943022" y="0"/>
                </a:cubicBezTo>
                <a:close/>
                <a:moveTo>
                  <a:pt x="1125035" y="0"/>
                </a:moveTo>
                <a:cubicBezTo>
                  <a:pt x="1263339" y="0"/>
                  <a:pt x="1331906" y="93097"/>
                  <a:pt x="1410445" y="221451"/>
                </a:cubicBezTo>
                <a:cubicBezTo>
                  <a:pt x="1435957" y="307916"/>
                  <a:pt x="1469469" y="634350"/>
                  <a:pt x="1414993" y="936788"/>
                </a:cubicBezTo>
                <a:cubicBezTo>
                  <a:pt x="1292755" y="789207"/>
                  <a:pt x="1120697" y="722990"/>
                  <a:pt x="966668" y="764359"/>
                </a:cubicBezTo>
                <a:lnTo>
                  <a:pt x="982144" y="815225"/>
                </a:lnTo>
                <a:cubicBezTo>
                  <a:pt x="1132425" y="775682"/>
                  <a:pt x="1303018" y="855332"/>
                  <a:pt x="1415509" y="1017952"/>
                </a:cubicBezTo>
                <a:cubicBezTo>
                  <a:pt x="1473313" y="1095249"/>
                  <a:pt x="1515123" y="1540497"/>
                  <a:pt x="1420950" y="1873762"/>
                </a:cubicBezTo>
                <a:cubicBezTo>
                  <a:pt x="1310606" y="2010353"/>
                  <a:pt x="1143747" y="2060168"/>
                  <a:pt x="1023262" y="1988385"/>
                </a:cubicBezTo>
                <a:lnTo>
                  <a:pt x="1021433" y="1991453"/>
                </a:lnTo>
                <a:cubicBezTo>
                  <a:pt x="1023094" y="1967976"/>
                  <a:pt x="1018240" y="1944306"/>
                  <a:pt x="1008316" y="1921877"/>
                </a:cubicBezTo>
                <a:cubicBezTo>
                  <a:pt x="982883" y="1864403"/>
                  <a:pt x="928002" y="1823883"/>
                  <a:pt x="863997" y="1815323"/>
                </a:cubicBezTo>
                <a:lnTo>
                  <a:pt x="860037" y="1844930"/>
                </a:lnTo>
                <a:cubicBezTo>
                  <a:pt x="913392" y="1852066"/>
                  <a:pt x="959204" y="1885560"/>
                  <a:pt x="980609" y="1933082"/>
                </a:cubicBezTo>
                <a:cubicBezTo>
                  <a:pt x="1003273" y="1983404"/>
                  <a:pt x="994934" y="2041310"/>
                  <a:pt x="958980" y="2083241"/>
                </a:cubicBezTo>
                <a:cubicBezTo>
                  <a:pt x="925070" y="2122789"/>
                  <a:pt x="871742" y="2142082"/>
                  <a:pt x="818586" y="2134033"/>
                </a:cubicBezTo>
                <a:lnTo>
                  <a:pt x="814069" y="2163562"/>
                </a:lnTo>
                <a:cubicBezTo>
                  <a:pt x="877846" y="2173235"/>
                  <a:pt x="941852" y="2149747"/>
                  <a:pt x="982425" y="2101780"/>
                </a:cubicBezTo>
                <a:lnTo>
                  <a:pt x="1015443" y="2028633"/>
                </a:lnTo>
                <a:cubicBezTo>
                  <a:pt x="1139831" y="2095808"/>
                  <a:pt x="1302751" y="2055001"/>
                  <a:pt x="1421331" y="1934029"/>
                </a:cubicBezTo>
                <a:cubicBezTo>
                  <a:pt x="1491194" y="2064971"/>
                  <a:pt x="1484003" y="2622644"/>
                  <a:pt x="1434621" y="2814287"/>
                </a:cubicBezTo>
                <a:cubicBezTo>
                  <a:pt x="1370629" y="2964850"/>
                  <a:pt x="1291598" y="3083879"/>
                  <a:pt x="1125035" y="3083879"/>
                </a:cubicBezTo>
                <a:cubicBezTo>
                  <a:pt x="976622" y="3083879"/>
                  <a:pt x="853248" y="2976677"/>
                  <a:pt x="835482" y="2834581"/>
                </a:cubicBezTo>
                <a:cubicBezTo>
                  <a:pt x="1001251" y="2760784"/>
                  <a:pt x="1101560" y="2608549"/>
                  <a:pt x="1075194" y="2460607"/>
                </a:cubicBezTo>
                <a:lnTo>
                  <a:pt x="1035713" y="2468996"/>
                </a:lnTo>
                <a:cubicBezTo>
                  <a:pt x="1060354" y="2611450"/>
                  <a:pt x="948194" y="2759243"/>
                  <a:pt x="773360" y="2817692"/>
                </a:cubicBezTo>
                <a:cubicBezTo>
                  <a:pt x="763867" y="2823239"/>
                  <a:pt x="753648" y="2823760"/>
                  <a:pt x="743309" y="2823760"/>
                </a:cubicBezTo>
                <a:cubicBezTo>
                  <a:pt x="576747" y="2823760"/>
                  <a:pt x="441721" y="2688734"/>
                  <a:pt x="441721" y="2522172"/>
                </a:cubicBezTo>
                <a:lnTo>
                  <a:pt x="459036" y="2436399"/>
                </a:lnTo>
                <a:lnTo>
                  <a:pt x="441721" y="2436399"/>
                </a:lnTo>
                <a:lnTo>
                  <a:pt x="441721" y="2427537"/>
                </a:lnTo>
                <a:cubicBezTo>
                  <a:pt x="305234" y="2414137"/>
                  <a:pt x="200762" y="2297266"/>
                  <a:pt x="200762" y="2155997"/>
                </a:cubicBezTo>
                <a:lnTo>
                  <a:pt x="217593" y="2072628"/>
                </a:lnTo>
                <a:cubicBezTo>
                  <a:pt x="89802" y="2019727"/>
                  <a:pt x="0" y="1893768"/>
                  <a:pt x="0" y="1746838"/>
                </a:cubicBezTo>
                <a:cubicBezTo>
                  <a:pt x="0" y="1665177"/>
                  <a:pt x="27737" y="1589996"/>
                  <a:pt x="75847" y="1531990"/>
                </a:cubicBezTo>
                <a:cubicBezTo>
                  <a:pt x="158816" y="1432590"/>
                  <a:pt x="276275" y="1387641"/>
                  <a:pt x="381353" y="1423131"/>
                </a:cubicBezTo>
                <a:lnTo>
                  <a:pt x="394263" y="1384911"/>
                </a:lnTo>
                <a:cubicBezTo>
                  <a:pt x="299825" y="1353014"/>
                  <a:pt x="197101" y="1376758"/>
                  <a:pt x="112642" y="1443556"/>
                </a:cubicBezTo>
                <a:cubicBezTo>
                  <a:pt x="74114" y="1395305"/>
                  <a:pt x="55810" y="1333244"/>
                  <a:pt x="55810" y="1266911"/>
                </a:cubicBezTo>
                <a:cubicBezTo>
                  <a:pt x="55810" y="1097473"/>
                  <a:pt x="175228" y="955927"/>
                  <a:pt x="334606" y="922383"/>
                </a:cubicBezTo>
                <a:cubicBezTo>
                  <a:pt x="497254" y="898036"/>
                  <a:pt x="645210" y="961827"/>
                  <a:pt x="694839" y="1079319"/>
                </a:cubicBezTo>
                <a:cubicBezTo>
                  <a:pt x="670482" y="1096114"/>
                  <a:pt x="651035" y="1119484"/>
                  <a:pt x="636636" y="1146893"/>
                </a:cubicBezTo>
                <a:cubicBezTo>
                  <a:pt x="598934" y="1218660"/>
                  <a:pt x="601627" y="1307205"/>
                  <a:pt x="643730" y="1380130"/>
                </a:cubicBezTo>
                <a:lnTo>
                  <a:pt x="677177" y="1360819"/>
                </a:lnTo>
                <a:cubicBezTo>
                  <a:pt x="642024" y="1299932"/>
                  <a:pt x="639299" y="1226219"/>
                  <a:pt x="669992" y="1166433"/>
                </a:cubicBezTo>
                <a:cubicBezTo>
                  <a:pt x="681439" y="1144136"/>
                  <a:pt x="696880" y="1125036"/>
                  <a:pt x="719376" y="1114815"/>
                </a:cubicBezTo>
                <a:lnTo>
                  <a:pt x="753521" y="1105667"/>
                </a:lnTo>
                <a:lnTo>
                  <a:pt x="747068" y="1089375"/>
                </a:lnTo>
                <a:cubicBezTo>
                  <a:pt x="775618" y="1073627"/>
                  <a:pt x="808756" y="1066440"/>
                  <a:pt x="843174" y="1068829"/>
                </a:cubicBezTo>
                <a:cubicBezTo>
                  <a:pt x="910177" y="1073482"/>
                  <a:pt x="971874" y="1113774"/>
                  <a:pt x="1005945" y="1175134"/>
                </a:cubicBezTo>
                <a:lnTo>
                  <a:pt x="1039750" y="1156458"/>
                </a:lnTo>
                <a:cubicBezTo>
                  <a:pt x="998956" y="1082934"/>
                  <a:pt x="924540" y="1035010"/>
                  <a:pt x="843662" y="1030172"/>
                </a:cubicBezTo>
                <a:cubicBezTo>
                  <a:pt x="804145" y="1027809"/>
                  <a:pt x="766021" y="1035895"/>
                  <a:pt x="732986" y="1053824"/>
                </a:cubicBezTo>
                <a:cubicBezTo>
                  <a:pt x="667861" y="924500"/>
                  <a:pt x="500732" y="853399"/>
                  <a:pt x="319377" y="879325"/>
                </a:cubicBezTo>
                <a:cubicBezTo>
                  <a:pt x="300989" y="843277"/>
                  <a:pt x="293334" y="802167"/>
                  <a:pt x="293334" y="759266"/>
                </a:cubicBezTo>
                <a:cubicBezTo>
                  <a:pt x="293334" y="639212"/>
                  <a:pt x="353287" y="533159"/>
                  <a:pt x="448596" y="474747"/>
                </a:cubicBezTo>
                <a:cubicBezTo>
                  <a:pt x="473964" y="344116"/>
                  <a:pt x="571545" y="239326"/>
                  <a:pt x="699138" y="207021"/>
                </a:cubicBezTo>
                <a:cubicBezTo>
                  <a:pt x="883688" y="175806"/>
                  <a:pt x="1051685" y="257594"/>
                  <a:pt x="1089767" y="399718"/>
                </a:cubicBezTo>
                <a:lnTo>
                  <a:pt x="1128734" y="389277"/>
                </a:lnTo>
                <a:cubicBezTo>
                  <a:pt x="1097563" y="272948"/>
                  <a:pt x="992084" y="191573"/>
                  <a:pt x="857834" y="171572"/>
                </a:cubicBezTo>
                <a:cubicBezTo>
                  <a:pt x="902623" y="69261"/>
                  <a:pt x="1005740" y="0"/>
                  <a:pt x="1125035"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72" name="Group 110">
            <a:extLst>
              <a:ext uri="{FF2B5EF4-FFF2-40B4-BE49-F238E27FC236}">
                <a16:creationId xmlns:a16="http://schemas.microsoft.com/office/drawing/2014/main" id="{D519BD50-C580-4623-8810-E04695FA5F45}"/>
              </a:ext>
            </a:extLst>
          </p:cNvPr>
          <p:cNvGrpSpPr/>
          <p:nvPr/>
        </p:nvGrpSpPr>
        <p:grpSpPr>
          <a:xfrm>
            <a:off x="5291981" y="2416730"/>
            <a:ext cx="501857" cy="554554"/>
            <a:chOff x="4835382" y="73243"/>
            <a:chExt cx="2920830" cy="3227535"/>
          </a:xfrm>
          <a:solidFill>
            <a:schemeClr val="accent4"/>
          </a:solidFill>
        </p:grpSpPr>
        <p:sp>
          <p:nvSpPr>
            <p:cNvPr id="73" name="Freeform 111">
              <a:extLst>
                <a:ext uri="{FF2B5EF4-FFF2-40B4-BE49-F238E27FC236}">
                  <a16:creationId xmlns:a16="http://schemas.microsoft.com/office/drawing/2014/main" id="{BBCCCC44-B257-423A-BB40-01303C1A40E8}"/>
                </a:ext>
              </a:extLst>
            </p:cNvPr>
            <p:cNvSpPr/>
            <p:nvPr/>
          </p:nvSpPr>
          <p:spPr>
            <a:xfrm>
              <a:off x="4835382" y="73243"/>
              <a:ext cx="2920830" cy="3227535"/>
            </a:xfrm>
            <a:custGeom>
              <a:avLst/>
              <a:gdLst>
                <a:gd name="connsiteX0" fmla="*/ 3030279 w 4784651"/>
                <a:gd name="connsiteY0" fmla="*/ 0 h 5890437"/>
                <a:gd name="connsiteX1" fmla="*/ 765544 w 4784651"/>
                <a:gd name="connsiteY1" fmla="*/ 1935126 h 5890437"/>
                <a:gd name="connsiteX2" fmla="*/ 0 w 4784651"/>
                <a:gd name="connsiteY2" fmla="*/ 3051544 h 5890437"/>
                <a:gd name="connsiteX3" fmla="*/ 510363 w 4784651"/>
                <a:gd name="connsiteY3" fmla="*/ 3327991 h 5890437"/>
                <a:gd name="connsiteX4" fmla="*/ 297711 w 4784651"/>
                <a:gd name="connsiteY4" fmla="*/ 3657600 h 5890437"/>
                <a:gd name="connsiteX5" fmla="*/ 489097 w 4784651"/>
                <a:gd name="connsiteY5" fmla="*/ 3870251 h 5890437"/>
                <a:gd name="connsiteX6" fmla="*/ 372139 w 4784651"/>
                <a:gd name="connsiteY6" fmla="*/ 4061637 h 5890437"/>
                <a:gd name="connsiteX7" fmla="*/ 563525 w 4784651"/>
                <a:gd name="connsiteY7" fmla="*/ 4316819 h 5890437"/>
                <a:gd name="connsiteX8" fmla="*/ 499730 w 4784651"/>
                <a:gd name="connsiteY8" fmla="*/ 4976037 h 5890437"/>
                <a:gd name="connsiteX9" fmla="*/ 1754372 w 4784651"/>
                <a:gd name="connsiteY9" fmla="*/ 5199321 h 5890437"/>
                <a:gd name="connsiteX10" fmla="*/ 1945758 w 4784651"/>
                <a:gd name="connsiteY10" fmla="*/ 5890437 h 5890437"/>
                <a:gd name="connsiteX11" fmla="*/ 4784651 w 4784651"/>
                <a:gd name="connsiteY11" fmla="*/ 5858540 h 5890437"/>
                <a:gd name="connsiteX12" fmla="*/ 4561367 w 4784651"/>
                <a:gd name="connsiteY12" fmla="*/ 4189228 h 5890437"/>
                <a:gd name="connsiteX13" fmla="*/ 3030279 w 4784651"/>
                <a:gd name="connsiteY13" fmla="*/ 0 h 5890437"/>
                <a:gd name="connsiteX0" fmla="*/ 3030279 w 4784651"/>
                <a:gd name="connsiteY0" fmla="*/ 114 h 5890551"/>
                <a:gd name="connsiteX1" fmla="*/ 765544 w 4784651"/>
                <a:gd name="connsiteY1" fmla="*/ 1935240 h 5890551"/>
                <a:gd name="connsiteX2" fmla="*/ 0 w 4784651"/>
                <a:gd name="connsiteY2" fmla="*/ 3051658 h 5890551"/>
                <a:gd name="connsiteX3" fmla="*/ 510363 w 4784651"/>
                <a:gd name="connsiteY3" fmla="*/ 3328105 h 5890551"/>
                <a:gd name="connsiteX4" fmla="*/ 297711 w 4784651"/>
                <a:gd name="connsiteY4" fmla="*/ 3657714 h 5890551"/>
                <a:gd name="connsiteX5" fmla="*/ 489097 w 4784651"/>
                <a:gd name="connsiteY5" fmla="*/ 3870365 h 5890551"/>
                <a:gd name="connsiteX6" fmla="*/ 372139 w 4784651"/>
                <a:gd name="connsiteY6" fmla="*/ 4061751 h 5890551"/>
                <a:gd name="connsiteX7" fmla="*/ 563525 w 4784651"/>
                <a:gd name="connsiteY7" fmla="*/ 4316933 h 5890551"/>
                <a:gd name="connsiteX8" fmla="*/ 499730 w 4784651"/>
                <a:gd name="connsiteY8" fmla="*/ 4976151 h 5890551"/>
                <a:gd name="connsiteX9" fmla="*/ 1754372 w 4784651"/>
                <a:gd name="connsiteY9" fmla="*/ 5199435 h 5890551"/>
                <a:gd name="connsiteX10" fmla="*/ 1945758 w 4784651"/>
                <a:gd name="connsiteY10" fmla="*/ 5890551 h 5890551"/>
                <a:gd name="connsiteX11" fmla="*/ 4784651 w 4784651"/>
                <a:gd name="connsiteY11" fmla="*/ 5858654 h 5890551"/>
                <a:gd name="connsiteX12" fmla="*/ 4561367 w 4784651"/>
                <a:gd name="connsiteY12" fmla="*/ 4189342 h 5890551"/>
                <a:gd name="connsiteX13" fmla="*/ 3030279 w 4784651"/>
                <a:gd name="connsiteY13" fmla="*/ 114 h 5890551"/>
                <a:gd name="connsiteX0" fmla="*/ 3030279 w 4784651"/>
                <a:gd name="connsiteY0" fmla="*/ 398 h 5890835"/>
                <a:gd name="connsiteX1" fmla="*/ 765544 w 4784651"/>
                <a:gd name="connsiteY1" fmla="*/ 1935524 h 5890835"/>
                <a:gd name="connsiteX2" fmla="*/ 0 w 4784651"/>
                <a:gd name="connsiteY2" fmla="*/ 3051942 h 5890835"/>
                <a:gd name="connsiteX3" fmla="*/ 510363 w 4784651"/>
                <a:gd name="connsiteY3" fmla="*/ 3328389 h 5890835"/>
                <a:gd name="connsiteX4" fmla="*/ 297711 w 4784651"/>
                <a:gd name="connsiteY4" fmla="*/ 3657998 h 5890835"/>
                <a:gd name="connsiteX5" fmla="*/ 489097 w 4784651"/>
                <a:gd name="connsiteY5" fmla="*/ 3870649 h 5890835"/>
                <a:gd name="connsiteX6" fmla="*/ 372139 w 4784651"/>
                <a:gd name="connsiteY6" fmla="*/ 4062035 h 5890835"/>
                <a:gd name="connsiteX7" fmla="*/ 563525 w 4784651"/>
                <a:gd name="connsiteY7" fmla="*/ 4317217 h 5890835"/>
                <a:gd name="connsiteX8" fmla="*/ 499730 w 4784651"/>
                <a:gd name="connsiteY8" fmla="*/ 4976435 h 5890835"/>
                <a:gd name="connsiteX9" fmla="*/ 1754372 w 4784651"/>
                <a:gd name="connsiteY9" fmla="*/ 5199719 h 5890835"/>
                <a:gd name="connsiteX10" fmla="*/ 1945758 w 4784651"/>
                <a:gd name="connsiteY10" fmla="*/ 5890835 h 5890835"/>
                <a:gd name="connsiteX11" fmla="*/ 4784651 w 4784651"/>
                <a:gd name="connsiteY11" fmla="*/ 5858938 h 5890835"/>
                <a:gd name="connsiteX12" fmla="*/ 4561367 w 4784651"/>
                <a:gd name="connsiteY12" fmla="*/ 4189626 h 5890835"/>
                <a:gd name="connsiteX13" fmla="*/ 3030279 w 4784651"/>
                <a:gd name="connsiteY13" fmla="*/ 398 h 5890835"/>
                <a:gd name="connsiteX0" fmla="*/ 3030279 w 5042277"/>
                <a:gd name="connsiteY0" fmla="*/ 663 h 5891100"/>
                <a:gd name="connsiteX1" fmla="*/ 765544 w 5042277"/>
                <a:gd name="connsiteY1" fmla="*/ 1935789 h 5891100"/>
                <a:gd name="connsiteX2" fmla="*/ 0 w 5042277"/>
                <a:gd name="connsiteY2" fmla="*/ 3052207 h 5891100"/>
                <a:gd name="connsiteX3" fmla="*/ 510363 w 5042277"/>
                <a:gd name="connsiteY3" fmla="*/ 3328654 h 5891100"/>
                <a:gd name="connsiteX4" fmla="*/ 297711 w 5042277"/>
                <a:gd name="connsiteY4" fmla="*/ 3658263 h 5891100"/>
                <a:gd name="connsiteX5" fmla="*/ 489097 w 5042277"/>
                <a:gd name="connsiteY5" fmla="*/ 3870914 h 5891100"/>
                <a:gd name="connsiteX6" fmla="*/ 372139 w 5042277"/>
                <a:gd name="connsiteY6" fmla="*/ 4062300 h 5891100"/>
                <a:gd name="connsiteX7" fmla="*/ 563525 w 5042277"/>
                <a:gd name="connsiteY7" fmla="*/ 4317482 h 5891100"/>
                <a:gd name="connsiteX8" fmla="*/ 499730 w 5042277"/>
                <a:gd name="connsiteY8" fmla="*/ 4976700 h 5891100"/>
                <a:gd name="connsiteX9" fmla="*/ 1754372 w 5042277"/>
                <a:gd name="connsiteY9" fmla="*/ 5199984 h 5891100"/>
                <a:gd name="connsiteX10" fmla="*/ 1945758 w 5042277"/>
                <a:gd name="connsiteY10" fmla="*/ 5891100 h 5891100"/>
                <a:gd name="connsiteX11" fmla="*/ 4784651 w 5042277"/>
                <a:gd name="connsiteY11" fmla="*/ 5859203 h 5891100"/>
                <a:gd name="connsiteX12" fmla="*/ 4561367 w 5042277"/>
                <a:gd name="connsiteY12" fmla="*/ 4189891 h 5891100"/>
                <a:gd name="connsiteX13" fmla="*/ 3030279 w 5042277"/>
                <a:gd name="connsiteY13" fmla="*/ 663 h 5891100"/>
                <a:gd name="connsiteX0" fmla="*/ 3030279 w 5316637"/>
                <a:gd name="connsiteY0" fmla="*/ 1079 h 5891516"/>
                <a:gd name="connsiteX1" fmla="*/ 765544 w 5316637"/>
                <a:gd name="connsiteY1" fmla="*/ 1936205 h 5891516"/>
                <a:gd name="connsiteX2" fmla="*/ 0 w 5316637"/>
                <a:gd name="connsiteY2" fmla="*/ 3052623 h 5891516"/>
                <a:gd name="connsiteX3" fmla="*/ 510363 w 5316637"/>
                <a:gd name="connsiteY3" fmla="*/ 3329070 h 5891516"/>
                <a:gd name="connsiteX4" fmla="*/ 297711 w 5316637"/>
                <a:gd name="connsiteY4" fmla="*/ 3658679 h 5891516"/>
                <a:gd name="connsiteX5" fmla="*/ 489097 w 5316637"/>
                <a:gd name="connsiteY5" fmla="*/ 3871330 h 5891516"/>
                <a:gd name="connsiteX6" fmla="*/ 372139 w 5316637"/>
                <a:gd name="connsiteY6" fmla="*/ 4062716 h 5891516"/>
                <a:gd name="connsiteX7" fmla="*/ 563525 w 5316637"/>
                <a:gd name="connsiteY7" fmla="*/ 4317898 h 5891516"/>
                <a:gd name="connsiteX8" fmla="*/ 499730 w 5316637"/>
                <a:gd name="connsiteY8" fmla="*/ 4977116 h 5891516"/>
                <a:gd name="connsiteX9" fmla="*/ 1754372 w 5316637"/>
                <a:gd name="connsiteY9" fmla="*/ 5200400 h 5891516"/>
                <a:gd name="connsiteX10" fmla="*/ 1945758 w 5316637"/>
                <a:gd name="connsiteY10" fmla="*/ 5891516 h 5891516"/>
                <a:gd name="connsiteX11" fmla="*/ 4784651 w 5316637"/>
                <a:gd name="connsiteY11" fmla="*/ 5859619 h 5891516"/>
                <a:gd name="connsiteX12" fmla="*/ 4890977 w 5316637"/>
                <a:gd name="connsiteY12" fmla="*/ 3520456 h 5891516"/>
                <a:gd name="connsiteX13" fmla="*/ 3030279 w 5316637"/>
                <a:gd name="connsiteY13" fmla="*/ 1079 h 5891516"/>
                <a:gd name="connsiteX0" fmla="*/ 3030279 w 5338934"/>
                <a:gd name="connsiteY0" fmla="*/ 561 h 5890998"/>
                <a:gd name="connsiteX1" fmla="*/ 765544 w 5338934"/>
                <a:gd name="connsiteY1" fmla="*/ 1935687 h 5890998"/>
                <a:gd name="connsiteX2" fmla="*/ 0 w 5338934"/>
                <a:gd name="connsiteY2" fmla="*/ 3052105 h 5890998"/>
                <a:gd name="connsiteX3" fmla="*/ 510363 w 5338934"/>
                <a:gd name="connsiteY3" fmla="*/ 3328552 h 5890998"/>
                <a:gd name="connsiteX4" fmla="*/ 297711 w 5338934"/>
                <a:gd name="connsiteY4" fmla="*/ 3658161 h 5890998"/>
                <a:gd name="connsiteX5" fmla="*/ 489097 w 5338934"/>
                <a:gd name="connsiteY5" fmla="*/ 3870812 h 5890998"/>
                <a:gd name="connsiteX6" fmla="*/ 372139 w 5338934"/>
                <a:gd name="connsiteY6" fmla="*/ 4062198 h 5890998"/>
                <a:gd name="connsiteX7" fmla="*/ 563525 w 5338934"/>
                <a:gd name="connsiteY7" fmla="*/ 4317380 h 5890998"/>
                <a:gd name="connsiteX8" fmla="*/ 499730 w 5338934"/>
                <a:gd name="connsiteY8" fmla="*/ 4976598 h 5890998"/>
                <a:gd name="connsiteX9" fmla="*/ 1754372 w 5338934"/>
                <a:gd name="connsiteY9" fmla="*/ 5199882 h 5890998"/>
                <a:gd name="connsiteX10" fmla="*/ 1945758 w 5338934"/>
                <a:gd name="connsiteY10" fmla="*/ 5890998 h 5890998"/>
                <a:gd name="connsiteX11" fmla="*/ 4784651 w 5338934"/>
                <a:gd name="connsiteY11" fmla="*/ 5859101 h 5890998"/>
                <a:gd name="connsiteX12" fmla="*/ 4890977 w 5338934"/>
                <a:gd name="connsiteY12" fmla="*/ 3519938 h 5890998"/>
                <a:gd name="connsiteX13" fmla="*/ 3030279 w 5338934"/>
                <a:gd name="connsiteY13" fmla="*/ 561 h 5890998"/>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75 h 5890612"/>
                <a:gd name="connsiteX1" fmla="*/ 765544 w 5381346"/>
                <a:gd name="connsiteY1" fmla="*/ 1935301 h 5890612"/>
                <a:gd name="connsiteX2" fmla="*/ 0 w 5381346"/>
                <a:gd name="connsiteY2" fmla="*/ 3051719 h 5890612"/>
                <a:gd name="connsiteX3" fmla="*/ 510363 w 5381346"/>
                <a:gd name="connsiteY3" fmla="*/ 3328166 h 5890612"/>
                <a:gd name="connsiteX4" fmla="*/ 297711 w 5381346"/>
                <a:gd name="connsiteY4" fmla="*/ 3657775 h 5890612"/>
                <a:gd name="connsiteX5" fmla="*/ 489097 w 5381346"/>
                <a:gd name="connsiteY5" fmla="*/ 3870426 h 5890612"/>
                <a:gd name="connsiteX6" fmla="*/ 372139 w 5381346"/>
                <a:gd name="connsiteY6" fmla="*/ 4061812 h 5890612"/>
                <a:gd name="connsiteX7" fmla="*/ 563525 w 5381346"/>
                <a:gd name="connsiteY7" fmla="*/ 4316994 h 5890612"/>
                <a:gd name="connsiteX8" fmla="*/ 499730 w 5381346"/>
                <a:gd name="connsiteY8" fmla="*/ 4976212 h 5890612"/>
                <a:gd name="connsiteX9" fmla="*/ 1754372 w 5381346"/>
                <a:gd name="connsiteY9" fmla="*/ 5199496 h 5890612"/>
                <a:gd name="connsiteX10" fmla="*/ 1945758 w 5381346"/>
                <a:gd name="connsiteY10" fmla="*/ 5890612 h 5890612"/>
                <a:gd name="connsiteX11" fmla="*/ 4784651 w 5381346"/>
                <a:gd name="connsiteY11" fmla="*/ 5858715 h 5890612"/>
                <a:gd name="connsiteX12" fmla="*/ 4890977 w 5381346"/>
                <a:gd name="connsiteY12" fmla="*/ 3519552 h 5890612"/>
                <a:gd name="connsiteX13" fmla="*/ 3030279 w 5381346"/>
                <a:gd name="connsiteY13" fmla="*/ 175 h 5890612"/>
                <a:gd name="connsiteX0" fmla="*/ 3030279 w 5381346"/>
                <a:gd name="connsiteY0" fmla="*/ 1733 h 5892170"/>
                <a:gd name="connsiteX1" fmla="*/ 0 w 5381346"/>
                <a:gd name="connsiteY1" fmla="*/ 3053277 h 5892170"/>
                <a:gd name="connsiteX2" fmla="*/ 510363 w 5381346"/>
                <a:gd name="connsiteY2" fmla="*/ 3329724 h 5892170"/>
                <a:gd name="connsiteX3" fmla="*/ 297711 w 5381346"/>
                <a:gd name="connsiteY3" fmla="*/ 3659333 h 5892170"/>
                <a:gd name="connsiteX4" fmla="*/ 489097 w 5381346"/>
                <a:gd name="connsiteY4" fmla="*/ 3871984 h 5892170"/>
                <a:gd name="connsiteX5" fmla="*/ 372139 w 5381346"/>
                <a:gd name="connsiteY5" fmla="*/ 4063370 h 5892170"/>
                <a:gd name="connsiteX6" fmla="*/ 563525 w 5381346"/>
                <a:gd name="connsiteY6" fmla="*/ 4318552 h 5892170"/>
                <a:gd name="connsiteX7" fmla="*/ 499730 w 5381346"/>
                <a:gd name="connsiteY7" fmla="*/ 4977770 h 5892170"/>
                <a:gd name="connsiteX8" fmla="*/ 1754372 w 5381346"/>
                <a:gd name="connsiteY8" fmla="*/ 5201054 h 5892170"/>
                <a:gd name="connsiteX9" fmla="*/ 1945758 w 5381346"/>
                <a:gd name="connsiteY9" fmla="*/ 5892170 h 5892170"/>
                <a:gd name="connsiteX10" fmla="*/ 4784651 w 5381346"/>
                <a:gd name="connsiteY10" fmla="*/ 5860273 h 5892170"/>
                <a:gd name="connsiteX11" fmla="*/ 4890977 w 5381346"/>
                <a:gd name="connsiteY11" fmla="*/ 3521110 h 5892170"/>
                <a:gd name="connsiteX12" fmla="*/ 3030279 w 5381346"/>
                <a:gd name="connsiteY12" fmla="*/ 1733 h 5892170"/>
                <a:gd name="connsiteX0" fmla="*/ 3030279 w 5381346"/>
                <a:gd name="connsiteY0" fmla="*/ 4 h 5890441"/>
                <a:gd name="connsiteX1" fmla="*/ 0 w 5381346"/>
                <a:gd name="connsiteY1" fmla="*/ 3051548 h 5890441"/>
                <a:gd name="connsiteX2" fmla="*/ 510363 w 5381346"/>
                <a:gd name="connsiteY2" fmla="*/ 3327995 h 5890441"/>
                <a:gd name="connsiteX3" fmla="*/ 297711 w 5381346"/>
                <a:gd name="connsiteY3" fmla="*/ 3657604 h 5890441"/>
                <a:gd name="connsiteX4" fmla="*/ 489097 w 5381346"/>
                <a:gd name="connsiteY4" fmla="*/ 3870255 h 5890441"/>
                <a:gd name="connsiteX5" fmla="*/ 372139 w 5381346"/>
                <a:gd name="connsiteY5" fmla="*/ 4061641 h 5890441"/>
                <a:gd name="connsiteX6" fmla="*/ 563525 w 5381346"/>
                <a:gd name="connsiteY6" fmla="*/ 4316823 h 5890441"/>
                <a:gd name="connsiteX7" fmla="*/ 499730 w 5381346"/>
                <a:gd name="connsiteY7" fmla="*/ 4976041 h 5890441"/>
                <a:gd name="connsiteX8" fmla="*/ 1754372 w 5381346"/>
                <a:gd name="connsiteY8" fmla="*/ 5199325 h 5890441"/>
                <a:gd name="connsiteX9" fmla="*/ 1945758 w 5381346"/>
                <a:gd name="connsiteY9" fmla="*/ 5890441 h 5890441"/>
                <a:gd name="connsiteX10" fmla="*/ 4784651 w 5381346"/>
                <a:gd name="connsiteY10" fmla="*/ 5858544 h 5890441"/>
                <a:gd name="connsiteX11" fmla="*/ 4890977 w 5381346"/>
                <a:gd name="connsiteY11" fmla="*/ 3519381 h 5890441"/>
                <a:gd name="connsiteX12" fmla="*/ 3030279 w 5381346"/>
                <a:gd name="connsiteY12" fmla="*/ 4 h 5890441"/>
                <a:gd name="connsiteX0" fmla="*/ 3040277 w 5391344"/>
                <a:gd name="connsiteY0" fmla="*/ 4 h 5890441"/>
                <a:gd name="connsiteX1" fmla="*/ 9998 w 5391344"/>
                <a:gd name="connsiteY1" fmla="*/ 3051548 h 5890441"/>
                <a:gd name="connsiteX2" fmla="*/ 520361 w 5391344"/>
                <a:gd name="connsiteY2" fmla="*/ 3327995 h 5890441"/>
                <a:gd name="connsiteX3" fmla="*/ 307709 w 5391344"/>
                <a:gd name="connsiteY3" fmla="*/ 3657604 h 5890441"/>
                <a:gd name="connsiteX4" fmla="*/ 499095 w 5391344"/>
                <a:gd name="connsiteY4" fmla="*/ 3870255 h 5890441"/>
                <a:gd name="connsiteX5" fmla="*/ 382137 w 5391344"/>
                <a:gd name="connsiteY5" fmla="*/ 4061641 h 5890441"/>
                <a:gd name="connsiteX6" fmla="*/ 573523 w 5391344"/>
                <a:gd name="connsiteY6" fmla="*/ 4316823 h 5890441"/>
                <a:gd name="connsiteX7" fmla="*/ 509728 w 5391344"/>
                <a:gd name="connsiteY7" fmla="*/ 4976041 h 5890441"/>
                <a:gd name="connsiteX8" fmla="*/ 1764370 w 5391344"/>
                <a:gd name="connsiteY8" fmla="*/ 5199325 h 5890441"/>
                <a:gd name="connsiteX9" fmla="*/ 1955756 w 5391344"/>
                <a:gd name="connsiteY9" fmla="*/ 5890441 h 5890441"/>
                <a:gd name="connsiteX10" fmla="*/ 4794649 w 5391344"/>
                <a:gd name="connsiteY10" fmla="*/ 5858544 h 5890441"/>
                <a:gd name="connsiteX11" fmla="*/ 4900975 w 5391344"/>
                <a:gd name="connsiteY11" fmla="*/ 3519381 h 5890441"/>
                <a:gd name="connsiteX12" fmla="*/ 3040277 w 5391344"/>
                <a:gd name="connsiteY12" fmla="*/ 4 h 5890441"/>
                <a:gd name="connsiteX0" fmla="*/ 3040277 w 5391344"/>
                <a:gd name="connsiteY0" fmla="*/ 4 h 5890441"/>
                <a:gd name="connsiteX1" fmla="*/ 9998 w 5391344"/>
                <a:gd name="connsiteY1" fmla="*/ 3051548 h 5890441"/>
                <a:gd name="connsiteX2" fmla="*/ 520361 w 5391344"/>
                <a:gd name="connsiteY2" fmla="*/ 3327995 h 5890441"/>
                <a:gd name="connsiteX3" fmla="*/ 307709 w 5391344"/>
                <a:gd name="connsiteY3" fmla="*/ 3657604 h 5890441"/>
                <a:gd name="connsiteX4" fmla="*/ 499095 w 5391344"/>
                <a:gd name="connsiteY4" fmla="*/ 3870255 h 5890441"/>
                <a:gd name="connsiteX5" fmla="*/ 382137 w 5391344"/>
                <a:gd name="connsiteY5" fmla="*/ 4061641 h 5890441"/>
                <a:gd name="connsiteX6" fmla="*/ 573523 w 5391344"/>
                <a:gd name="connsiteY6" fmla="*/ 4316823 h 5890441"/>
                <a:gd name="connsiteX7" fmla="*/ 509728 w 5391344"/>
                <a:gd name="connsiteY7" fmla="*/ 4976041 h 5890441"/>
                <a:gd name="connsiteX8" fmla="*/ 1764370 w 5391344"/>
                <a:gd name="connsiteY8" fmla="*/ 5199325 h 5890441"/>
                <a:gd name="connsiteX9" fmla="*/ 1955756 w 5391344"/>
                <a:gd name="connsiteY9" fmla="*/ 5890441 h 5890441"/>
                <a:gd name="connsiteX10" fmla="*/ 4794649 w 5391344"/>
                <a:gd name="connsiteY10" fmla="*/ 5858544 h 5890441"/>
                <a:gd name="connsiteX11" fmla="*/ 4900975 w 5391344"/>
                <a:gd name="connsiteY11" fmla="*/ 3519381 h 5890441"/>
                <a:gd name="connsiteX12" fmla="*/ 3040277 w 5391344"/>
                <a:gd name="connsiteY12" fmla="*/ 4 h 5890441"/>
                <a:gd name="connsiteX0" fmla="*/ 3030279 w 5381346"/>
                <a:gd name="connsiteY0" fmla="*/ 92120 h 5982557"/>
                <a:gd name="connsiteX1" fmla="*/ 914399 w 5381346"/>
                <a:gd name="connsiteY1" fmla="*/ 1187274 h 5982557"/>
                <a:gd name="connsiteX2" fmla="*/ 0 w 5381346"/>
                <a:gd name="connsiteY2" fmla="*/ 3143664 h 5982557"/>
                <a:gd name="connsiteX3" fmla="*/ 510363 w 5381346"/>
                <a:gd name="connsiteY3" fmla="*/ 3420111 h 5982557"/>
                <a:gd name="connsiteX4" fmla="*/ 297711 w 5381346"/>
                <a:gd name="connsiteY4" fmla="*/ 3749720 h 5982557"/>
                <a:gd name="connsiteX5" fmla="*/ 489097 w 5381346"/>
                <a:gd name="connsiteY5" fmla="*/ 3962371 h 5982557"/>
                <a:gd name="connsiteX6" fmla="*/ 372139 w 5381346"/>
                <a:gd name="connsiteY6" fmla="*/ 4153757 h 5982557"/>
                <a:gd name="connsiteX7" fmla="*/ 563525 w 5381346"/>
                <a:gd name="connsiteY7" fmla="*/ 4408939 h 5982557"/>
                <a:gd name="connsiteX8" fmla="*/ 499730 w 5381346"/>
                <a:gd name="connsiteY8" fmla="*/ 5068157 h 5982557"/>
                <a:gd name="connsiteX9" fmla="*/ 1754372 w 5381346"/>
                <a:gd name="connsiteY9" fmla="*/ 5291441 h 5982557"/>
                <a:gd name="connsiteX10" fmla="*/ 1945758 w 5381346"/>
                <a:gd name="connsiteY10" fmla="*/ 5982557 h 5982557"/>
                <a:gd name="connsiteX11" fmla="*/ 4784651 w 5381346"/>
                <a:gd name="connsiteY11" fmla="*/ 5950660 h 5982557"/>
                <a:gd name="connsiteX12" fmla="*/ 4890977 w 5381346"/>
                <a:gd name="connsiteY12" fmla="*/ 3611497 h 5982557"/>
                <a:gd name="connsiteX13" fmla="*/ 3030279 w 5381346"/>
                <a:gd name="connsiteY13" fmla="*/ 92120 h 5982557"/>
                <a:gd name="connsiteX0" fmla="*/ 3030279 w 5381346"/>
                <a:gd name="connsiteY0" fmla="*/ 94250 h 5984687"/>
                <a:gd name="connsiteX1" fmla="*/ 914399 w 5381346"/>
                <a:gd name="connsiteY1" fmla="*/ 1189404 h 5984687"/>
                <a:gd name="connsiteX2" fmla="*/ 0 w 5381346"/>
                <a:gd name="connsiteY2" fmla="*/ 3145794 h 5984687"/>
                <a:gd name="connsiteX3" fmla="*/ 510363 w 5381346"/>
                <a:gd name="connsiteY3" fmla="*/ 3422241 h 5984687"/>
                <a:gd name="connsiteX4" fmla="*/ 297711 w 5381346"/>
                <a:gd name="connsiteY4" fmla="*/ 3751850 h 5984687"/>
                <a:gd name="connsiteX5" fmla="*/ 489097 w 5381346"/>
                <a:gd name="connsiteY5" fmla="*/ 3964501 h 5984687"/>
                <a:gd name="connsiteX6" fmla="*/ 372139 w 5381346"/>
                <a:gd name="connsiteY6" fmla="*/ 4155887 h 5984687"/>
                <a:gd name="connsiteX7" fmla="*/ 563525 w 5381346"/>
                <a:gd name="connsiteY7" fmla="*/ 4411069 h 5984687"/>
                <a:gd name="connsiteX8" fmla="*/ 499730 w 5381346"/>
                <a:gd name="connsiteY8" fmla="*/ 5070287 h 5984687"/>
                <a:gd name="connsiteX9" fmla="*/ 1754372 w 5381346"/>
                <a:gd name="connsiteY9" fmla="*/ 5293571 h 5984687"/>
                <a:gd name="connsiteX10" fmla="*/ 1945758 w 5381346"/>
                <a:gd name="connsiteY10" fmla="*/ 5984687 h 5984687"/>
                <a:gd name="connsiteX11" fmla="*/ 4784651 w 5381346"/>
                <a:gd name="connsiteY11" fmla="*/ 5952790 h 5984687"/>
                <a:gd name="connsiteX12" fmla="*/ 4890977 w 5381346"/>
                <a:gd name="connsiteY12" fmla="*/ 3613627 h 5984687"/>
                <a:gd name="connsiteX13" fmla="*/ 3030279 w 5381346"/>
                <a:gd name="connsiteY13" fmla="*/ 94250 h 5984687"/>
                <a:gd name="connsiteX0" fmla="*/ 3030279 w 5381346"/>
                <a:gd name="connsiteY0" fmla="*/ 0 h 5890437"/>
                <a:gd name="connsiteX1" fmla="*/ 914399 w 5381346"/>
                <a:gd name="connsiteY1" fmla="*/ 1095154 h 5890437"/>
                <a:gd name="connsiteX2" fmla="*/ 0 w 5381346"/>
                <a:gd name="connsiteY2" fmla="*/ 3051544 h 5890437"/>
                <a:gd name="connsiteX3" fmla="*/ 510363 w 5381346"/>
                <a:gd name="connsiteY3" fmla="*/ 3327991 h 5890437"/>
                <a:gd name="connsiteX4" fmla="*/ 297711 w 5381346"/>
                <a:gd name="connsiteY4" fmla="*/ 3657600 h 5890437"/>
                <a:gd name="connsiteX5" fmla="*/ 489097 w 5381346"/>
                <a:gd name="connsiteY5" fmla="*/ 3870251 h 5890437"/>
                <a:gd name="connsiteX6" fmla="*/ 372139 w 5381346"/>
                <a:gd name="connsiteY6" fmla="*/ 4061637 h 5890437"/>
                <a:gd name="connsiteX7" fmla="*/ 563525 w 5381346"/>
                <a:gd name="connsiteY7" fmla="*/ 4316819 h 5890437"/>
                <a:gd name="connsiteX8" fmla="*/ 499730 w 5381346"/>
                <a:gd name="connsiteY8" fmla="*/ 4976037 h 5890437"/>
                <a:gd name="connsiteX9" fmla="*/ 1754372 w 5381346"/>
                <a:gd name="connsiteY9" fmla="*/ 5199321 h 5890437"/>
                <a:gd name="connsiteX10" fmla="*/ 1945758 w 5381346"/>
                <a:gd name="connsiteY10" fmla="*/ 5890437 h 5890437"/>
                <a:gd name="connsiteX11" fmla="*/ 4784651 w 5381346"/>
                <a:gd name="connsiteY11" fmla="*/ 5858540 h 5890437"/>
                <a:gd name="connsiteX12" fmla="*/ 4890977 w 5381346"/>
                <a:gd name="connsiteY12" fmla="*/ 3519377 h 5890437"/>
                <a:gd name="connsiteX13" fmla="*/ 3030279 w 5381346"/>
                <a:gd name="connsiteY13" fmla="*/ 0 h 5890437"/>
                <a:gd name="connsiteX0" fmla="*/ 3030279 w 5381346"/>
                <a:gd name="connsiteY0" fmla="*/ 0 h 5890437"/>
                <a:gd name="connsiteX1" fmla="*/ 914399 w 5381346"/>
                <a:gd name="connsiteY1" fmla="*/ 1095154 h 5890437"/>
                <a:gd name="connsiteX2" fmla="*/ 0 w 5381346"/>
                <a:gd name="connsiteY2" fmla="*/ 3051544 h 5890437"/>
                <a:gd name="connsiteX3" fmla="*/ 510363 w 5381346"/>
                <a:gd name="connsiteY3" fmla="*/ 3327991 h 5890437"/>
                <a:gd name="connsiteX4" fmla="*/ 297711 w 5381346"/>
                <a:gd name="connsiteY4" fmla="*/ 3657600 h 5890437"/>
                <a:gd name="connsiteX5" fmla="*/ 489097 w 5381346"/>
                <a:gd name="connsiteY5" fmla="*/ 3870251 h 5890437"/>
                <a:gd name="connsiteX6" fmla="*/ 372139 w 5381346"/>
                <a:gd name="connsiteY6" fmla="*/ 4061637 h 5890437"/>
                <a:gd name="connsiteX7" fmla="*/ 563525 w 5381346"/>
                <a:gd name="connsiteY7" fmla="*/ 4316819 h 5890437"/>
                <a:gd name="connsiteX8" fmla="*/ 499730 w 5381346"/>
                <a:gd name="connsiteY8" fmla="*/ 4976037 h 5890437"/>
                <a:gd name="connsiteX9" fmla="*/ 1754372 w 5381346"/>
                <a:gd name="connsiteY9" fmla="*/ 5199321 h 5890437"/>
                <a:gd name="connsiteX10" fmla="*/ 1945758 w 5381346"/>
                <a:gd name="connsiteY10" fmla="*/ 5890437 h 5890437"/>
                <a:gd name="connsiteX11" fmla="*/ 4784651 w 5381346"/>
                <a:gd name="connsiteY11" fmla="*/ 5858540 h 5890437"/>
                <a:gd name="connsiteX12" fmla="*/ 4890977 w 5381346"/>
                <a:gd name="connsiteY12" fmla="*/ 3519377 h 5890437"/>
                <a:gd name="connsiteX13" fmla="*/ 3030279 w 5381346"/>
                <a:gd name="connsiteY13" fmla="*/ 0 h 5890437"/>
                <a:gd name="connsiteX0" fmla="*/ 3030726 w 5381793"/>
                <a:gd name="connsiteY0" fmla="*/ 0 h 5890437"/>
                <a:gd name="connsiteX1" fmla="*/ 914846 w 5381793"/>
                <a:gd name="connsiteY1" fmla="*/ 1095154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914846 w 5381793"/>
                <a:gd name="connsiteY1" fmla="*/ 1095154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914846 w 5381793"/>
                <a:gd name="connsiteY1" fmla="*/ 1095154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90128 w 5381793"/>
                <a:gd name="connsiteY1" fmla="*/ 1098883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90128 w 5381793"/>
                <a:gd name="connsiteY1" fmla="*/ 1098883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64 w 5381831"/>
                <a:gd name="connsiteY0" fmla="*/ 0 h 5890437"/>
                <a:gd name="connsiteX1" fmla="*/ 890166 w 5381831"/>
                <a:gd name="connsiteY1" fmla="*/ 1098883 h 5890437"/>
                <a:gd name="connsiteX2" fmla="*/ 607506 w 5381831"/>
                <a:gd name="connsiteY2" fmla="*/ 2172770 h 5890437"/>
                <a:gd name="connsiteX3" fmla="*/ 485 w 5381831"/>
                <a:gd name="connsiteY3" fmla="*/ 3051544 h 5890437"/>
                <a:gd name="connsiteX4" fmla="*/ 510848 w 5381831"/>
                <a:gd name="connsiteY4" fmla="*/ 3327991 h 5890437"/>
                <a:gd name="connsiteX5" fmla="*/ 298196 w 5381831"/>
                <a:gd name="connsiteY5" fmla="*/ 3657600 h 5890437"/>
                <a:gd name="connsiteX6" fmla="*/ 489582 w 5381831"/>
                <a:gd name="connsiteY6" fmla="*/ 3870251 h 5890437"/>
                <a:gd name="connsiteX7" fmla="*/ 372624 w 5381831"/>
                <a:gd name="connsiteY7" fmla="*/ 4061637 h 5890437"/>
                <a:gd name="connsiteX8" fmla="*/ 564010 w 5381831"/>
                <a:gd name="connsiteY8" fmla="*/ 4316819 h 5890437"/>
                <a:gd name="connsiteX9" fmla="*/ 500215 w 5381831"/>
                <a:gd name="connsiteY9" fmla="*/ 4976037 h 5890437"/>
                <a:gd name="connsiteX10" fmla="*/ 1754857 w 5381831"/>
                <a:gd name="connsiteY10" fmla="*/ 5199321 h 5890437"/>
                <a:gd name="connsiteX11" fmla="*/ 1946243 w 5381831"/>
                <a:gd name="connsiteY11" fmla="*/ 5890437 h 5890437"/>
                <a:gd name="connsiteX12" fmla="*/ 4785136 w 5381831"/>
                <a:gd name="connsiteY12" fmla="*/ 5858540 h 5890437"/>
                <a:gd name="connsiteX13" fmla="*/ 4891462 w 5381831"/>
                <a:gd name="connsiteY13" fmla="*/ 3519377 h 5890437"/>
                <a:gd name="connsiteX14" fmla="*/ 3030764 w 5381831"/>
                <a:gd name="connsiteY14" fmla="*/ 0 h 5890437"/>
                <a:gd name="connsiteX0" fmla="*/ 3030764 w 5381831"/>
                <a:gd name="connsiteY0" fmla="*/ 0 h 5890437"/>
                <a:gd name="connsiteX1" fmla="*/ 890166 w 5381831"/>
                <a:gd name="connsiteY1" fmla="*/ 1098883 h 5890437"/>
                <a:gd name="connsiteX2" fmla="*/ 607506 w 5381831"/>
                <a:gd name="connsiteY2" fmla="*/ 2172770 h 5890437"/>
                <a:gd name="connsiteX3" fmla="*/ 485 w 5381831"/>
                <a:gd name="connsiteY3" fmla="*/ 3051544 h 5890437"/>
                <a:gd name="connsiteX4" fmla="*/ 510848 w 5381831"/>
                <a:gd name="connsiteY4" fmla="*/ 3327991 h 5890437"/>
                <a:gd name="connsiteX5" fmla="*/ 298196 w 5381831"/>
                <a:gd name="connsiteY5" fmla="*/ 3657600 h 5890437"/>
                <a:gd name="connsiteX6" fmla="*/ 489582 w 5381831"/>
                <a:gd name="connsiteY6" fmla="*/ 3870251 h 5890437"/>
                <a:gd name="connsiteX7" fmla="*/ 372624 w 5381831"/>
                <a:gd name="connsiteY7" fmla="*/ 4061637 h 5890437"/>
                <a:gd name="connsiteX8" fmla="*/ 564010 w 5381831"/>
                <a:gd name="connsiteY8" fmla="*/ 4316819 h 5890437"/>
                <a:gd name="connsiteX9" fmla="*/ 500215 w 5381831"/>
                <a:gd name="connsiteY9" fmla="*/ 4976037 h 5890437"/>
                <a:gd name="connsiteX10" fmla="*/ 1754857 w 5381831"/>
                <a:gd name="connsiteY10" fmla="*/ 5199321 h 5890437"/>
                <a:gd name="connsiteX11" fmla="*/ 1946243 w 5381831"/>
                <a:gd name="connsiteY11" fmla="*/ 5890437 h 5890437"/>
                <a:gd name="connsiteX12" fmla="*/ 4785136 w 5381831"/>
                <a:gd name="connsiteY12" fmla="*/ 5858540 h 5890437"/>
                <a:gd name="connsiteX13" fmla="*/ 4891462 w 5381831"/>
                <a:gd name="connsiteY13" fmla="*/ 3519377 h 5890437"/>
                <a:gd name="connsiteX14" fmla="*/ 3030764 w 5381831"/>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298271 w 5381906"/>
                <a:gd name="connsiteY5" fmla="*/ 365760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298271 w 5381906"/>
                <a:gd name="connsiteY5" fmla="*/ 365760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298271 w 5381906"/>
                <a:gd name="connsiteY5" fmla="*/ 365760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765 w 5381832"/>
                <a:gd name="connsiteY0" fmla="*/ 0 h 5890437"/>
                <a:gd name="connsiteX1" fmla="*/ 890167 w 5381832"/>
                <a:gd name="connsiteY1" fmla="*/ 1098883 h 5890437"/>
                <a:gd name="connsiteX2" fmla="*/ 672821 w 5381832"/>
                <a:gd name="connsiteY2" fmla="*/ 2220272 h 5890437"/>
                <a:gd name="connsiteX3" fmla="*/ 486 w 5381832"/>
                <a:gd name="connsiteY3" fmla="*/ 3051544 h 5890437"/>
                <a:gd name="connsiteX4" fmla="*/ 510849 w 5381832"/>
                <a:gd name="connsiteY4" fmla="*/ 3327991 h 5890437"/>
                <a:gd name="connsiteX5" fmla="*/ 339761 w 5381832"/>
                <a:gd name="connsiteY5" fmla="*/ 3734790 h 5890437"/>
                <a:gd name="connsiteX6" fmla="*/ 531147 w 5381832"/>
                <a:gd name="connsiteY6" fmla="*/ 3870251 h 5890437"/>
                <a:gd name="connsiteX7" fmla="*/ 372625 w 5381832"/>
                <a:gd name="connsiteY7" fmla="*/ 4061637 h 5890437"/>
                <a:gd name="connsiteX8" fmla="*/ 564011 w 5381832"/>
                <a:gd name="connsiteY8" fmla="*/ 4316819 h 5890437"/>
                <a:gd name="connsiteX9" fmla="*/ 500216 w 5381832"/>
                <a:gd name="connsiteY9" fmla="*/ 4976037 h 5890437"/>
                <a:gd name="connsiteX10" fmla="*/ 1754858 w 5381832"/>
                <a:gd name="connsiteY10" fmla="*/ 5039004 h 5890437"/>
                <a:gd name="connsiteX11" fmla="*/ 1946244 w 5381832"/>
                <a:gd name="connsiteY11" fmla="*/ 5890437 h 5890437"/>
                <a:gd name="connsiteX12" fmla="*/ 4785137 w 5381832"/>
                <a:gd name="connsiteY12" fmla="*/ 5858540 h 5890437"/>
                <a:gd name="connsiteX13" fmla="*/ 4891463 w 5381832"/>
                <a:gd name="connsiteY13" fmla="*/ 3519377 h 5890437"/>
                <a:gd name="connsiteX14" fmla="*/ 3030765 w 5381832"/>
                <a:gd name="connsiteY14" fmla="*/ 0 h 5890437"/>
                <a:gd name="connsiteX0" fmla="*/ 3030862 w 5381929"/>
                <a:gd name="connsiteY0" fmla="*/ 0 h 5890437"/>
                <a:gd name="connsiteX1" fmla="*/ 890264 w 5381929"/>
                <a:gd name="connsiteY1" fmla="*/ 1098883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90264 w 5381929"/>
                <a:gd name="connsiteY1" fmla="*/ 1098883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90264 w 5381929"/>
                <a:gd name="connsiteY1" fmla="*/ 1098883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90264 w 5381929"/>
                <a:gd name="connsiteY1" fmla="*/ 1098883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72451 w 5381929"/>
                <a:gd name="connsiteY1" fmla="*/ 1057320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72451 w 5381929"/>
                <a:gd name="connsiteY1" fmla="*/ 1057320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81633 w 5381929"/>
                <a:gd name="connsiteY1" fmla="*/ 920842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81633 w 5381929"/>
                <a:gd name="connsiteY1" fmla="*/ 920842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27042 w 5381929"/>
                <a:gd name="connsiteY1" fmla="*/ 866251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27042 w 5381929"/>
                <a:gd name="connsiteY1" fmla="*/ 866251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27042 w 5381929"/>
                <a:gd name="connsiteY1" fmla="*/ 866251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1751 h 5892188"/>
                <a:gd name="connsiteX1" fmla="*/ 927042 w 5381929"/>
                <a:gd name="connsiteY1" fmla="*/ 868002 h 5892188"/>
                <a:gd name="connsiteX2" fmla="*/ 672918 w 5381929"/>
                <a:gd name="connsiteY2" fmla="*/ 2222023 h 5892188"/>
                <a:gd name="connsiteX3" fmla="*/ 583 w 5381929"/>
                <a:gd name="connsiteY3" fmla="*/ 3053295 h 5892188"/>
                <a:gd name="connsiteX4" fmla="*/ 510946 w 5381929"/>
                <a:gd name="connsiteY4" fmla="*/ 3329742 h 5892188"/>
                <a:gd name="connsiteX5" fmla="*/ 339858 w 5381929"/>
                <a:gd name="connsiteY5" fmla="*/ 3736541 h 5892188"/>
                <a:gd name="connsiteX6" fmla="*/ 531244 w 5381929"/>
                <a:gd name="connsiteY6" fmla="*/ 3872002 h 5892188"/>
                <a:gd name="connsiteX7" fmla="*/ 372722 w 5381929"/>
                <a:gd name="connsiteY7" fmla="*/ 4063388 h 5892188"/>
                <a:gd name="connsiteX8" fmla="*/ 564108 w 5381929"/>
                <a:gd name="connsiteY8" fmla="*/ 4318570 h 5892188"/>
                <a:gd name="connsiteX9" fmla="*/ 500313 w 5381929"/>
                <a:gd name="connsiteY9" fmla="*/ 4977788 h 5892188"/>
                <a:gd name="connsiteX10" fmla="*/ 1754955 w 5381929"/>
                <a:gd name="connsiteY10" fmla="*/ 5040755 h 5892188"/>
                <a:gd name="connsiteX11" fmla="*/ 1946341 w 5381929"/>
                <a:gd name="connsiteY11" fmla="*/ 5892188 h 5892188"/>
                <a:gd name="connsiteX12" fmla="*/ 4785234 w 5381929"/>
                <a:gd name="connsiteY12" fmla="*/ 5860291 h 5892188"/>
                <a:gd name="connsiteX13" fmla="*/ 4891560 w 5381929"/>
                <a:gd name="connsiteY13" fmla="*/ 3521128 h 5892188"/>
                <a:gd name="connsiteX14" fmla="*/ 3030862 w 5381929"/>
                <a:gd name="connsiteY14" fmla="*/ 1751 h 5892188"/>
                <a:gd name="connsiteX0" fmla="*/ 3031042 w 5382109"/>
                <a:gd name="connsiteY0" fmla="*/ 1751 h 5892188"/>
                <a:gd name="connsiteX1" fmla="*/ 927222 w 5382109"/>
                <a:gd name="connsiteY1" fmla="*/ 868002 h 5892188"/>
                <a:gd name="connsiteX2" fmla="*/ 577563 w 5382109"/>
                <a:gd name="connsiteY2" fmla="*/ 2303910 h 5892188"/>
                <a:gd name="connsiteX3" fmla="*/ 763 w 5382109"/>
                <a:gd name="connsiteY3" fmla="*/ 3053295 h 5892188"/>
                <a:gd name="connsiteX4" fmla="*/ 511126 w 5382109"/>
                <a:gd name="connsiteY4" fmla="*/ 3329742 h 5892188"/>
                <a:gd name="connsiteX5" fmla="*/ 340038 w 5382109"/>
                <a:gd name="connsiteY5" fmla="*/ 3736541 h 5892188"/>
                <a:gd name="connsiteX6" fmla="*/ 531424 w 5382109"/>
                <a:gd name="connsiteY6" fmla="*/ 3872002 h 5892188"/>
                <a:gd name="connsiteX7" fmla="*/ 372902 w 5382109"/>
                <a:gd name="connsiteY7" fmla="*/ 4063388 h 5892188"/>
                <a:gd name="connsiteX8" fmla="*/ 564288 w 5382109"/>
                <a:gd name="connsiteY8" fmla="*/ 4318570 h 5892188"/>
                <a:gd name="connsiteX9" fmla="*/ 500493 w 5382109"/>
                <a:gd name="connsiteY9" fmla="*/ 4977788 h 5892188"/>
                <a:gd name="connsiteX10" fmla="*/ 1755135 w 5382109"/>
                <a:gd name="connsiteY10" fmla="*/ 5040755 h 5892188"/>
                <a:gd name="connsiteX11" fmla="*/ 1946521 w 5382109"/>
                <a:gd name="connsiteY11" fmla="*/ 5892188 h 5892188"/>
                <a:gd name="connsiteX12" fmla="*/ 4785414 w 5382109"/>
                <a:gd name="connsiteY12" fmla="*/ 5860291 h 5892188"/>
                <a:gd name="connsiteX13" fmla="*/ 4891740 w 5382109"/>
                <a:gd name="connsiteY13" fmla="*/ 3521128 h 5892188"/>
                <a:gd name="connsiteX14" fmla="*/ 3031042 w 5382109"/>
                <a:gd name="connsiteY14" fmla="*/ 1751 h 5892188"/>
                <a:gd name="connsiteX0" fmla="*/ 3031042 w 5382109"/>
                <a:gd name="connsiteY0" fmla="*/ 2101 h 5892538"/>
                <a:gd name="connsiteX1" fmla="*/ 913575 w 5382109"/>
                <a:gd name="connsiteY1" fmla="*/ 827408 h 5892538"/>
                <a:gd name="connsiteX2" fmla="*/ 577563 w 5382109"/>
                <a:gd name="connsiteY2" fmla="*/ 2304260 h 5892538"/>
                <a:gd name="connsiteX3" fmla="*/ 763 w 5382109"/>
                <a:gd name="connsiteY3" fmla="*/ 3053645 h 5892538"/>
                <a:gd name="connsiteX4" fmla="*/ 511126 w 5382109"/>
                <a:gd name="connsiteY4" fmla="*/ 3330092 h 5892538"/>
                <a:gd name="connsiteX5" fmla="*/ 340038 w 5382109"/>
                <a:gd name="connsiteY5" fmla="*/ 3736891 h 5892538"/>
                <a:gd name="connsiteX6" fmla="*/ 531424 w 5382109"/>
                <a:gd name="connsiteY6" fmla="*/ 3872352 h 5892538"/>
                <a:gd name="connsiteX7" fmla="*/ 372902 w 5382109"/>
                <a:gd name="connsiteY7" fmla="*/ 4063738 h 5892538"/>
                <a:gd name="connsiteX8" fmla="*/ 564288 w 5382109"/>
                <a:gd name="connsiteY8" fmla="*/ 4318920 h 5892538"/>
                <a:gd name="connsiteX9" fmla="*/ 500493 w 5382109"/>
                <a:gd name="connsiteY9" fmla="*/ 4978138 h 5892538"/>
                <a:gd name="connsiteX10" fmla="*/ 1755135 w 5382109"/>
                <a:gd name="connsiteY10" fmla="*/ 5041105 h 5892538"/>
                <a:gd name="connsiteX11" fmla="*/ 1946521 w 5382109"/>
                <a:gd name="connsiteY11" fmla="*/ 5892538 h 5892538"/>
                <a:gd name="connsiteX12" fmla="*/ 4785414 w 5382109"/>
                <a:gd name="connsiteY12" fmla="*/ 5860641 h 5892538"/>
                <a:gd name="connsiteX13" fmla="*/ 4891740 w 5382109"/>
                <a:gd name="connsiteY13" fmla="*/ 3521478 h 5892538"/>
                <a:gd name="connsiteX14" fmla="*/ 3031042 w 5382109"/>
                <a:gd name="connsiteY14" fmla="*/ 2101 h 5892538"/>
                <a:gd name="connsiteX0" fmla="*/ 3031042 w 5382109"/>
                <a:gd name="connsiteY0" fmla="*/ 941 h 5891378"/>
                <a:gd name="connsiteX1" fmla="*/ 886280 w 5382109"/>
                <a:gd name="connsiteY1" fmla="*/ 1071908 h 5891378"/>
                <a:gd name="connsiteX2" fmla="*/ 577563 w 5382109"/>
                <a:gd name="connsiteY2" fmla="*/ 2303100 h 5891378"/>
                <a:gd name="connsiteX3" fmla="*/ 763 w 5382109"/>
                <a:gd name="connsiteY3" fmla="*/ 3052485 h 5891378"/>
                <a:gd name="connsiteX4" fmla="*/ 511126 w 5382109"/>
                <a:gd name="connsiteY4" fmla="*/ 3328932 h 5891378"/>
                <a:gd name="connsiteX5" fmla="*/ 340038 w 5382109"/>
                <a:gd name="connsiteY5" fmla="*/ 3735731 h 5891378"/>
                <a:gd name="connsiteX6" fmla="*/ 531424 w 5382109"/>
                <a:gd name="connsiteY6" fmla="*/ 3871192 h 5891378"/>
                <a:gd name="connsiteX7" fmla="*/ 372902 w 5382109"/>
                <a:gd name="connsiteY7" fmla="*/ 4062578 h 5891378"/>
                <a:gd name="connsiteX8" fmla="*/ 564288 w 5382109"/>
                <a:gd name="connsiteY8" fmla="*/ 4317760 h 5891378"/>
                <a:gd name="connsiteX9" fmla="*/ 500493 w 5382109"/>
                <a:gd name="connsiteY9" fmla="*/ 4976978 h 5891378"/>
                <a:gd name="connsiteX10" fmla="*/ 1755135 w 5382109"/>
                <a:gd name="connsiteY10" fmla="*/ 5039945 h 5891378"/>
                <a:gd name="connsiteX11" fmla="*/ 1946521 w 5382109"/>
                <a:gd name="connsiteY11" fmla="*/ 5891378 h 5891378"/>
                <a:gd name="connsiteX12" fmla="*/ 4785414 w 5382109"/>
                <a:gd name="connsiteY12" fmla="*/ 5859481 h 5891378"/>
                <a:gd name="connsiteX13" fmla="*/ 4891740 w 5382109"/>
                <a:gd name="connsiteY13" fmla="*/ 3520318 h 5891378"/>
                <a:gd name="connsiteX14" fmla="*/ 3031042 w 5382109"/>
                <a:gd name="connsiteY14" fmla="*/ 941 h 5891378"/>
                <a:gd name="connsiteX0" fmla="*/ 3031042 w 5382109"/>
                <a:gd name="connsiteY0" fmla="*/ 753 h 5891190"/>
                <a:gd name="connsiteX1" fmla="*/ 886280 w 5382109"/>
                <a:gd name="connsiteY1" fmla="*/ 1071720 h 5891190"/>
                <a:gd name="connsiteX2" fmla="*/ 577563 w 5382109"/>
                <a:gd name="connsiteY2" fmla="*/ 2302912 h 5891190"/>
                <a:gd name="connsiteX3" fmla="*/ 763 w 5382109"/>
                <a:gd name="connsiteY3" fmla="*/ 3052297 h 5891190"/>
                <a:gd name="connsiteX4" fmla="*/ 511126 w 5382109"/>
                <a:gd name="connsiteY4" fmla="*/ 3328744 h 5891190"/>
                <a:gd name="connsiteX5" fmla="*/ 340038 w 5382109"/>
                <a:gd name="connsiteY5" fmla="*/ 3735543 h 5891190"/>
                <a:gd name="connsiteX6" fmla="*/ 531424 w 5382109"/>
                <a:gd name="connsiteY6" fmla="*/ 3871004 h 5891190"/>
                <a:gd name="connsiteX7" fmla="*/ 372902 w 5382109"/>
                <a:gd name="connsiteY7" fmla="*/ 4062390 h 5891190"/>
                <a:gd name="connsiteX8" fmla="*/ 564288 w 5382109"/>
                <a:gd name="connsiteY8" fmla="*/ 4317572 h 5891190"/>
                <a:gd name="connsiteX9" fmla="*/ 500493 w 5382109"/>
                <a:gd name="connsiteY9" fmla="*/ 4976790 h 5891190"/>
                <a:gd name="connsiteX10" fmla="*/ 1755135 w 5382109"/>
                <a:gd name="connsiteY10" fmla="*/ 5039757 h 5891190"/>
                <a:gd name="connsiteX11" fmla="*/ 1946521 w 5382109"/>
                <a:gd name="connsiteY11" fmla="*/ 5891190 h 5891190"/>
                <a:gd name="connsiteX12" fmla="*/ 4785414 w 5382109"/>
                <a:gd name="connsiteY12" fmla="*/ 5859293 h 5891190"/>
                <a:gd name="connsiteX13" fmla="*/ 4891740 w 5382109"/>
                <a:gd name="connsiteY13" fmla="*/ 3520130 h 5891190"/>
                <a:gd name="connsiteX14" fmla="*/ 3031042 w 5382109"/>
                <a:gd name="connsiteY14" fmla="*/ 753 h 5891190"/>
                <a:gd name="connsiteX0" fmla="*/ 3031042 w 5382109"/>
                <a:gd name="connsiteY0" fmla="*/ 753 h 5891190"/>
                <a:gd name="connsiteX1" fmla="*/ 886280 w 5382109"/>
                <a:gd name="connsiteY1" fmla="*/ 1071720 h 5891190"/>
                <a:gd name="connsiteX2" fmla="*/ 577563 w 5382109"/>
                <a:gd name="connsiteY2" fmla="*/ 2302912 h 5891190"/>
                <a:gd name="connsiteX3" fmla="*/ 763 w 5382109"/>
                <a:gd name="connsiteY3" fmla="*/ 3052297 h 5891190"/>
                <a:gd name="connsiteX4" fmla="*/ 511126 w 5382109"/>
                <a:gd name="connsiteY4" fmla="*/ 3328744 h 5891190"/>
                <a:gd name="connsiteX5" fmla="*/ 340038 w 5382109"/>
                <a:gd name="connsiteY5" fmla="*/ 3735543 h 5891190"/>
                <a:gd name="connsiteX6" fmla="*/ 531424 w 5382109"/>
                <a:gd name="connsiteY6" fmla="*/ 3871004 h 5891190"/>
                <a:gd name="connsiteX7" fmla="*/ 372902 w 5382109"/>
                <a:gd name="connsiteY7" fmla="*/ 4062390 h 5891190"/>
                <a:gd name="connsiteX8" fmla="*/ 564288 w 5382109"/>
                <a:gd name="connsiteY8" fmla="*/ 4317572 h 5891190"/>
                <a:gd name="connsiteX9" fmla="*/ 500493 w 5382109"/>
                <a:gd name="connsiteY9" fmla="*/ 4976790 h 5891190"/>
                <a:gd name="connsiteX10" fmla="*/ 1755135 w 5382109"/>
                <a:gd name="connsiteY10" fmla="*/ 5039757 h 5891190"/>
                <a:gd name="connsiteX11" fmla="*/ 1946521 w 5382109"/>
                <a:gd name="connsiteY11" fmla="*/ 5891190 h 5891190"/>
                <a:gd name="connsiteX12" fmla="*/ 4785414 w 5382109"/>
                <a:gd name="connsiteY12" fmla="*/ 5859293 h 5891190"/>
                <a:gd name="connsiteX13" fmla="*/ 4891740 w 5382109"/>
                <a:gd name="connsiteY13" fmla="*/ 3520130 h 5891190"/>
                <a:gd name="connsiteX14" fmla="*/ 3031042 w 5382109"/>
                <a:gd name="connsiteY14" fmla="*/ 753 h 5891190"/>
                <a:gd name="connsiteX0" fmla="*/ 3031042 w 5382109"/>
                <a:gd name="connsiteY0" fmla="*/ 792 h 5891229"/>
                <a:gd name="connsiteX1" fmla="*/ 777098 w 5382109"/>
                <a:gd name="connsiteY1" fmla="*/ 1044464 h 5891229"/>
                <a:gd name="connsiteX2" fmla="*/ 577563 w 5382109"/>
                <a:gd name="connsiteY2" fmla="*/ 2302951 h 5891229"/>
                <a:gd name="connsiteX3" fmla="*/ 763 w 5382109"/>
                <a:gd name="connsiteY3" fmla="*/ 3052336 h 5891229"/>
                <a:gd name="connsiteX4" fmla="*/ 511126 w 5382109"/>
                <a:gd name="connsiteY4" fmla="*/ 3328783 h 5891229"/>
                <a:gd name="connsiteX5" fmla="*/ 340038 w 5382109"/>
                <a:gd name="connsiteY5" fmla="*/ 3735582 h 5891229"/>
                <a:gd name="connsiteX6" fmla="*/ 531424 w 5382109"/>
                <a:gd name="connsiteY6" fmla="*/ 3871043 h 5891229"/>
                <a:gd name="connsiteX7" fmla="*/ 372902 w 5382109"/>
                <a:gd name="connsiteY7" fmla="*/ 4062429 h 5891229"/>
                <a:gd name="connsiteX8" fmla="*/ 564288 w 5382109"/>
                <a:gd name="connsiteY8" fmla="*/ 4317611 h 5891229"/>
                <a:gd name="connsiteX9" fmla="*/ 500493 w 5382109"/>
                <a:gd name="connsiteY9" fmla="*/ 4976829 h 5891229"/>
                <a:gd name="connsiteX10" fmla="*/ 1755135 w 5382109"/>
                <a:gd name="connsiteY10" fmla="*/ 5039796 h 5891229"/>
                <a:gd name="connsiteX11" fmla="*/ 1946521 w 5382109"/>
                <a:gd name="connsiteY11" fmla="*/ 5891229 h 5891229"/>
                <a:gd name="connsiteX12" fmla="*/ 4785414 w 5382109"/>
                <a:gd name="connsiteY12" fmla="*/ 5859332 h 5891229"/>
                <a:gd name="connsiteX13" fmla="*/ 4891740 w 5382109"/>
                <a:gd name="connsiteY13" fmla="*/ 3520169 h 5891229"/>
                <a:gd name="connsiteX14" fmla="*/ 3031042 w 5382109"/>
                <a:gd name="connsiteY14" fmla="*/ 792 h 5891229"/>
                <a:gd name="connsiteX0" fmla="*/ 3031042 w 5382109"/>
                <a:gd name="connsiteY0" fmla="*/ 792 h 5891229"/>
                <a:gd name="connsiteX1" fmla="*/ 777098 w 5382109"/>
                <a:gd name="connsiteY1" fmla="*/ 1044464 h 5891229"/>
                <a:gd name="connsiteX2" fmla="*/ 577563 w 5382109"/>
                <a:gd name="connsiteY2" fmla="*/ 2302951 h 5891229"/>
                <a:gd name="connsiteX3" fmla="*/ 763 w 5382109"/>
                <a:gd name="connsiteY3" fmla="*/ 3052336 h 5891229"/>
                <a:gd name="connsiteX4" fmla="*/ 511126 w 5382109"/>
                <a:gd name="connsiteY4" fmla="*/ 3328783 h 5891229"/>
                <a:gd name="connsiteX5" fmla="*/ 340038 w 5382109"/>
                <a:gd name="connsiteY5" fmla="*/ 3735582 h 5891229"/>
                <a:gd name="connsiteX6" fmla="*/ 531424 w 5382109"/>
                <a:gd name="connsiteY6" fmla="*/ 3871043 h 5891229"/>
                <a:gd name="connsiteX7" fmla="*/ 372902 w 5382109"/>
                <a:gd name="connsiteY7" fmla="*/ 4062429 h 5891229"/>
                <a:gd name="connsiteX8" fmla="*/ 564288 w 5382109"/>
                <a:gd name="connsiteY8" fmla="*/ 4317611 h 5891229"/>
                <a:gd name="connsiteX9" fmla="*/ 500493 w 5382109"/>
                <a:gd name="connsiteY9" fmla="*/ 4976829 h 5891229"/>
                <a:gd name="connsiteX10" fmla="*/ 1755135 w 5382109"/>
                <a:gd name="connsiteY10" fmla="*/ 5039796 h 5891229"/>
                <a:gd name="connsiteX11" fmla="*/ 1946521 w 5382109"/>
                <a:gd name="connsiteY11" fmla="*/ 5891229 h 5891229"/>
                <a:gd name="connsiteX12" fmla="*/ 4785414 w 5382109"/>
                <a:gd name="connsiteY12" fmla="*/ 5859332 h 5891229"/>
                <a:gd name="connsiteX13" fmla="*/ 4891740 w 5382109"/>
                <a:gd name="connsiteY13" fmla="*/ 3520169 h 5891229"/>
                <a:gd name="connsiteX14" fmla="*/ 3031042 w 5382109"/>
                <a:gd name="connsiteY14" fmla="*/ 792 h 5891229"/>
                <a:gd name="connsiteX0" fmla="*/ 3031042 w 5382109"/>
                <a:gd name="connsiteY0" fmla="*/ 792 h 5891229"/>
                <a:gd name="connsiteX1" fmla="*/ 777098 w 5382109"/>
                <a:gd name="connsiteY1" fmla="*/ 1044464 h 5891229"/>
                <a:gd name="connsiteX2" fmla="*/ 577563 w 5382109"/>
                <a:gd name="connsiteY2" fmla="*/ 2302951 h 5891229"/>
                <a:gd name="connsiteX3" fmla="*/ 763 w 5382109"/>
                <a:gd name="connsiteY3" fmla="*/ 3052336 h 5891229"/>
                <a:gd name="connsiteX4" fmla="*/ 511126 w 5382109"/>
                <a:gd name="connsiteY4" fmla="*/ 3328783 h 5891229"/>
                <a:gd name="connsiteX5" fmla="*/ 340038 w 5382109"/>
                <a:gd name="connsiteY5" fmla="*/ 3735582 h 5891229"/>
                <a:gd name="connsiteX6" fmla="*/ 531424 w 5382109"/>
                <a:gd name="connsiteY6" fmla="*/ 3871043 h 5891229"/>
                <a:gd name="connsiteX7" fmla="*/ 372902 w 5382109"/>
                <a:gd name="connsiteY7" fmla="*/ 4062429 h 5891229"/>
                <a:gd name="connsiteX8" fmla="*/ 564288 w 5382109"/>
                <a:gd name="connsiteY8" fmla="*/ 4317611 h 5891229"/>
                <a:gd name="connsiteX9" fmla="*/ 500493 w 5382109"/>
                <a:gd name="connsiteY9" fmla="*/ 4976829 h 5891229"/>
                <a:gd name="connsiteX10" fmla="*/ 1755135 w 5382109"/>
                <a:gd name="connsiteY10" fmla="*/ 5039796 h 5891229"/>
                <a:gd name="connsiteX11" fmla="*/ 1946521 w 5382109"/>
                <a:gd name="connsiteY11" fmla="*/ 5891229 h 5891229"/>
                <a:gd name="connsiteX12" fmla="*/ 4785414 w 5382109"/>
                <a:gd name="connsiteY12" fmla="*/ 5859332 h 5891229"/>
                <a:gd name="connsiteX13" fmla="*/ 4891740 w 5382109"/>
                <a:gd name="connsiteY13" fmla="*/ 3520169 h 5891229"/>
                <a:gd name="connsiteX14" fmla="*/ 3031042 w 5382109"/>
                <a:gd name="connsiteY14" fmla="*/ 792 h 5891229"/>
                <a:gd name="connsiteX0" fmla="*/ 3031042 w 5382109"/>
                <a:gd name="connsiteY0" fmla="*/ 627 h 5891064"/>
                <a:gd name="connsiteX1" fmla="*/ 777098 w 5382109"/>
                <a:gd name="connsiteY1" fmla="*/ 1180776 h 5891064"/>
                <a:gd name="connsiteX2" fmla="*/ 577563 w 5382109"/>
                <a:gd name="connsiteY2" fmla="*/ 2302786 h 5891064"/>
                <a:gd name="connsiteX3" fmla="*/ 763 w 5382109"/>
                <a:gd name="connsiteY3" fmla="*/ 3052171 h 5891064"/>
                <a:gd name="connsiteX4" fmla="*/ 511126 w 5382109"/>
                <a:gd name="connsiteY4" fmla="*/ 3328618 h 5891064"/>
                <a:gd name="connsiteX5" fmla="*/ 340038 w 5382109"/>
                <a:gd name="connsiteY5" fmla="*/ 3735417 h 5891064"/>
                <a:gd name="connsiteX6" fmla="*/ 531424 w 5382109"/>
                <a:gd name="connsiteY6" fmla="*/ 3870878 h 5891064"/>
                <a:gd name="connsiteX7" fmla="*/ 372902 w 5382109"/>
                <a:gd name="connsiteY7" fmla="*/ 4062264 h 5891064"/>
                <a:gd name="connsiteX8" fmla="*/ 564288 w 5382109"/>
                <a:gd name="connsiteY8" fmla="*/ 4317446 h 5891064"/>
                <a:gd name="connsiteX9" fmla="*/ 500493 w 5382109"/>
                <a:gd name="connsiteY9" fmla="*/ 4976664 h 5891064"/>
                <a:gd name="connsiteX10" fmla="*/ 1755135 w 5382109"/>
                <a:gd name="connsiteY10" fmla="*/ 5039631 h 5891064"/>
                <a:gd name="connsiteX11" fmla="*/ 1946521 w 5382109"/>
                <a:gd name="connsiteY11" fmla="*/ 5891064 h 5891064"/>
                <a:gd name="connsiteX12" fmla="*/ 4785414 w 5382109"/>
                <a:gd name="connsiteY12" fmla="*/ 5859167 h 5891064"/>
                <a:gd name="connsiteX13" fmla="*/ 4891740 w 5382109"/>
                <a:gd name="connsiteY13" fmla="*/ 3520004 h 5891064"/>
                <a:gd name="connsiteX14" fmla="*/ 3031042 w 5382109"/>
                <a:gd name="connsiteY14" fmla="*/ 627 h 5891064"/>
                <a:gd name="connsiteX0" fmla="*/ 3031042 w 5382109"/>
                <a:gd name="connsiteY0" fmla="*/ 968 h 5891405"/>
                <a:gd name="connsiteX1" fmla="*/ 777098 w 5382109"/>
                <a:gd name="connsiteY1" fmla="*/ 1181117 h 5891405"/>
                <a:gd name="connsiteX2" fmla="*/ 577563 w 5382109"/>
                <a:gd name="connsiteY2" fmla="*/ 2303127 h 5891405"/>
                <a:gd name="connsiteX3" fmla="*/ 763 w 5382109"/>
                <a:gd name="connsiteY3" fmla="*/ 3052512 h 5891405"/>
                <a:gd name="connsiteX4" fmla="*/ 511126 w 5382109"/>
                <a:gd name="connsiteY4" fmla="*/ 3328959 h 5891405"/>
                <a:gd name="connsiteX5" fmla="*/ 340038 w 5382109"/>
                <a:gd name="connsiteY5" fmla="*/ 3735758 h 5891405"/>
                <a:gd name="connsiteX6" fmla="*/ 531424 w 5382109"/>
                <a:gd name="connsiteY6" fmla="*/ 3871219 h 5891405"/>
                <a:gd name="connsiteX7" fmla="*/ 372902 w 5382109"/>
                <a:gd name="connsiteY7" fmla="*/ 4062605 h 5891405"/>
                <a:gd name="connsiteX8" fmla="*/ 564288 w 5382109"/>
                <a:gd name="connsiteY8" fmla="*/ 4317787 h 5891405"/>
                <a:gd name="connsiteX9" fmla="*/ 500493 w 5382109"/>
                <a:gd name="connsiteY9" fmla="*/ 4977005 h 5891405"/>
                <a:gd name="connsiteX10" fmla="*/ 1755135 w 5382109"/>
                <a:gd name="connsiteY10" fmla="*/ 5039972 h 5891405"/>
                <a:gd name="connsiteX11" fmla="*/ 1946521 w 5382109"/>
                <a:gd name="connsiteY11" fmla="*/ 5891405 h 5891405"/>
                <a:gd name="connsiteX12" fmla="*/ 4785414 w 5382109"/>
                <a:gd name="connsiteY12" fmla="*/ 5859508 h 5891405"/>
                <a:gd name="connsiteX13" fmla="*/ 4891740 w 5382109"/>
                <a:gd name="connsiteY13" fmla="*/ 3520345 h 5891405"/>
                <a:gd name="connsiteX14" fmla="*/ 3031042 w 5382109"/>
                <a:gd name="connsiteY14" fmla="*/ 968 h 5891405"/>
                <a:gd name="connsiteX0" fmla="*/ 3031042 w 5382109"/>
                <a:gd name="connsiteY0" fmla="*/ 968 h 5891405"/>
                <a:gd name="connsiteX1" fmla="*/ 777098 w 5382109"/>
                <a:gd name="connsiteY1" fmla="*/ 1181117 h 5891405"/>
                <a:gd name="connsiteX2" fmla="*/ 577563 w 5382109"/>
                <a:gd name="connsiteY2" fmla="*/ 2303127 h 5891405"/>
                <a:gd name="connsiteX3" fmla="*/ 763 w 5382109"/>
                <a:gd name="connsiteY3" fmla="*/ 3052512 h 5891405"/>
                <a:gd name="connsiteX4" fmla="*/ 511126 w 5382109"/>
                <a:gd name="connsiteY4" fmla="*/ 3328959 h 5891405"/>
                <a:gd name="connsiteX5" fmla="*/ 340038 w 5382109"/>
                <a:gd name="connsiteY5" fmla="*/ 3735758 h 5891405"/>
                <a:gd name="connsiteX6" fmla="*/ 531424 w 5382109"/>
                <a:gd name="connsiteY6" fmla="*/ 3871219 h 5891405"/>
                <a:gd name="connsiteX7" fmla="*/ 372902 w 5382109"/>
                <a:gd name="connsiteY7" fmla="*/ 4062605 h 5891405"/>
                <a:gd name="connsiteX8" fmla="*/ 564288 w 5382109"/>
                <a:gd name="connsiteY8" fmla="*/ 4317787 h 5891405"/>
                <a:gd name="connsiteX9" fmla="*/ 500493 w 5382109"/>
                <a:gd name="connsiteY9" fmla="*/ 4977005 h 5891405"/>
                <a:gd name="connsiteX10" fmla="*/ 1755135 w 5382109"/>
                <a:gd name="connsiteY10" fmla="*/ 5039972 h 5891405"/>
                <a:gd name="connsiteX11" fmla="*/ 1946521 w 5382109"/>
                <a:gd name="connsiteY11" fmla="*/ 5891405 h 5891405"/>
                <a:gd name="connsiteX12" fmla="*/ 4785414 w 5382109"/>
                <a:gd name="connsiteY12" fmla="*/ 5859508 h 5891405"/>
                <a:gd name="connsiteX13" fmla="*/ 4891740 w 5382109"/>
                <a:gd name="connsiteY13" fmla="*/ 3520345 h 5891405"/>
                <a:gd name="connsiteX14" fmla="*/ 3031042 w 5382109"/>
                <a:gd name="connsiteY14" fmla="*/ 968 h 5891405"/>
                <a:gd name="connsiteX0" fmla="*/ 3031204 w 5382271"/>
                <a:gd name="connsiteY0" fmla="*/ 968 h 5891405"/>
                <a:gd name="connsiteX1" fmla="*/ 777260 w 5382271"/>
                <a:gd name="connsiteY1" fmla="*/ 1181117 h 5891405"/>
                <a:gd name="connsiteX2" fmla="*/ 523134 w 5382271"/>
                <a:gd name="connsiteY2" fmla="*/ 2303127 h 5891405"/>
                <a:gd name="connsiteX3" fmla="*/ 925 w 5382271"/>
                <a:gd name="connsiteY3" fmla="*/ 3052512 h 5891405"/>
                <a:gd name="connsiteX4" fmla="*/ 511288 w 5382271"/>
                <a:gd name="connsiteY4" fmla="*/ 3328959 h 5891405"/>
                <a:gd name="connsiteX5" fmla="*/ 340200 w 5382271"/>
                <a:gd name="connsiteY5" fmla="*/ 3735758 h 5891405"/>
                <a:gd name="connsiteX6" fmla="*/ 531586 w 5382271"/>
                <a:gd name="connsiteY6" fmla="*/ 3871219 h 5891405"/>
                <a:gd name="connsiteX7" fmla="*/ 373064 w 5382271"/>
                <a:gd name="connsiteY7" fmla="*/ 4062605 h 5891405"/>
                <a:gd name="connsiteX8" fmla="*/ 564450 w 5382271"/>
                <a:gd name="connsiteY8" fmla="*/ 4317787 h 5891405"/>
                <a:gd name="connsiteX9" fmla="*/ 500655 w 5382271"/>
                <a:gd name="connsiteY9" fmla="*/ 4977005 h 5891405"/>
                <a:gd name="connsiteX10" fmla="*/ 1755297 w 5382271"/>
                <a:gd name="connsiteY10" fmla="*/ 5039972 h 5891405"/>
                <a:gd name="connsiteX11" fmla="*/ 1946683 w 5382271"/>
                <a:gd name="connsiteY11" fmla="*/ 5891405 h 5891405"/>
                <a:gd name="connsiteX12" fmla="*/ 4785576 w 5382271"/>
                <a:gd name="connsiteY12" fmla="*/ 5859508 h 5891405"/>
                <a:gd name="connsiteX13" fmla="*/ 4891902 w 5382271"/>
                <a:gd name="connsiteY13" fmla="*/ 3520345 h 5891405"/>
                <a:gd name="connsiteX14" fmla="*/ 3031204 w 5382271"/>
                <a:gd name="connsiteY14" fmla="*/ 968 h 5891405"/>
                <a:gd name="connsiteX0" fmla="*/ 3031204 w 5382271"/>
                <a:gd name="connsiteY0" fmla="*/ 968 h 5891405"/>
                <a:gd name="connsiteX1" fmla="*/ 777260 w 5382271"/>
                <a:gd name="connsiteY1" fmla="*/ 1181117 h 5891405"/>
                <a:gd name="connsiteX2" fmla="*/ 523134 w 5382271"/>
                <a:gd name="connsiteY2" fmla="*/ 2303127 h 5891405"/>
                <a:gd name="connsiteX3" fmla="*/ 925 w 5382271"/>
                <a:gd name="connsiteY3" fmla="*/ 3052512 h 5891405"/>
                <a:gd name="connsiteX4" fmla="*/ 511288 w 5382271"/>
                <a:gd name="connsiteY4" fmla="*/ 3328959 h 5891405"/>
                <a:gd name="connsiteX5" fmla="*/ 340200 w 5382271"/>
                <a:gd name="connsiteY5" fmla="*/ 3735758 h 5891405"/>
                <a:gd name="connsiteX6" fmla="*/ 531586 w 5382271"/>
                <a:gd name="connsiteY6" fmla="*/ 3871219 h 5891405"/>
                <a:gd name="connsiteX7" fmla="*/ 373064 w 5382271"/>
                <a:gd name="connsiteY7" fmla="*/ 4062605 h 5891405"/>
                <a:gd name="connsiteX8" fmla="*/ 564450 w 5382271"/>
                <a:gd name="connsiteY8" fmla="*/ 4317787 h 5891405"/>
                <a:gd name="connsiteX9" fmla="*/ 500655 w 5382271"/>
                <a:gd name="connsiteY9" fmla="*/ 4977005 h 5891405"/>
                <a:gd name="connsiteX10" fmla="*/ 1755297 w 5382271"/>
                <a:gd name="connsiteY10" fmla="*/ 5039972 h 5891405"/>
                <a:gd name="connsiteX11" fmla="*/ 1946683 w 5382271"/>
                <a:gd name="connsiteY11" fmla="*/ 5891405 h 5891405"/>
                <a:gd name="connsiteX12" fmla="*/ 4785576 w 5382271"/>
                <a:gd name="connsiteY12" fmla="*/ 5859508 h 5891405"/>
                <a:gd name="connsiteX13" fmla="*/ 4891902 w 5382271"/>
                <a:gd name="connsiteY13" fmla="*/ 3520345 h 5891405"/>
                <a:gd name="connsiteX14" fmla="*/ 3031204 w 5382271"/>
                <a:gd name="connsiteY14" fmla="*/ 968 h 5891405"/>
                <a:gd name="connsiteX0" fmla="*/ 3031204 w 5382271"/>
                <a:gd name="connsiteY0" fmla="*/ 968 h 5891405"/>
                <a:gd name="connsiteX1" fmla="*/ 777260 w 5382271"/>
                <a:gd name="connsiteY1" fmla="*/ 1181117 h 5891405"/>
                <a:gd name="connsiteX2" fmla="*/ 523134 w 5382271"/>
                <a:gd name="connsiteY2" fmla="*/ 2303127 h 5891405"/>
                <a:gd name="connsiteX3" fmla="*/ 925 w 5382271"/>
                <a:gd name="connsiteY3" fmla="*/ 3052512 h 5891405"/>
                <a:gd name="connsiteX4" fmla="*/ 511288 w 5382271"/>
                <a:gd name="connsiteY4" fmla="*/ 3328959 h 5891405"/>
                <a:gd name="connsiteX5" fmla="*/ 340200 w 5382271"/>
                <a:gd name="connsiteY5" fmla="*/ 3735758 h 5891405"/>
                <a:gd name="connsiteX6" fmla="*/ 531586 w 5382271"/>
                <a:gd name="connsiteY6" fmla="*/ 3871219 h 5891405"/>
                <a:gd name="connsiteX7" fmla="*/ 373064 w 5382271"/>
                <a:gd name="connsiteY7" fmla="*/ 4062605 h 5891405"/>
                <a:gd name="connsiteX8" fmla="*/ 564450 w 5382271"/>
                <a:gd name="connsiteY8" fmla="*/ 4317787 h 5891405"/>
                <a:gd name="connsiteX9" fmla="*/ 500655 w 5382271"/>
                <a:gd name="connsiteY9" fmla="*/ 4977005 h 5891405"/>
                <a:gd name="connsiteX10" fmla="*/ 1755297 w 5382271"/>
                <a:gd name="connsiteY10" fmla="*/ 5039972 h 5891405"/>
                <a:gd name="connsiteX11" fmla="*/ 1946683 w 5382271"/>
                <a:gd name="connsiteY11" fmla="*/ 5891405 h 5891405"/>
                <a:gd name="connsiteX12" fmla="*/ 4785576 w 5382271"/>
                <a:gd name="connsiteY12" fmla="*/ 5859508 h 5891405"/>
                <a:gd name="connsiteX13" fmla="*/ 4891902 w 5382271"/>
                <a:gd name="connsiteY13" fmla="*/ 3520345 h 5891405"/>
                <a:gd name="connsiteX14" fmla="*/ 3031204 w 5382271"/>
                <a:gd name="connsiteY14" fmla="*/ 968 h 5891405"/>
                <a:gd name="connsiteX0" fmla="*/ 3038119 w 5389186"/>
                <a:gd name="connsiteY0" fmla="*/ 968 h 5891405"/>
                <a:gd name="connsiteX1" fmla="*/ 784175 w 5389186"/>
                <a:gd name="connsiteY1" fmla="*/ 1181117 h 5891405"/>
                <a:gd name="connsiteX2" fmla="*/ 530049 w 5389186"/>
                <a:gd name="connsiteY2" fmla="*/ 2303127 h 5891405"/>
                <a:gd name="connsiteX3" fmla="*/ 7840 w 5389186"/>
                <a:gd name="connsiteY3" fmla="*/ 3052512 h 5891405"/>
                <a:gd name="connsiteX4" fmla="*/ 518203 w 5389186"/>
                <a:gd name="connsiteY4" fmla="*/ 3328959 h 5891405"/>
                <a:gd name="connsiteX5" fmla="*/ 347115 w 5389186"/>
                <a:gd name="connsiteY5" fmla="*/ 3735758 h 5891405"/>
                <a:gd name="connsiteX6" fmla="*/ 538501 w 5389186"/>
                <a:gd name="connsiteY6" fmla="*/ 3871219 h 5891405"/>
                <a:gd name="connsiteX7" fmla="*/ 379979 w 5389186"/>
                <a:gd name="connsiteY7" fmla="*/ 4062605 h 5891405"/>
                <a:gd name="connsiteX8" fmla="*/ 571365 w 5389186"/>
                <a:gd name="connsiteY8" fmla="*/ 4317787 h 5891405"/>
                <a:gd name="connsiteX9" fmla="*/ 507570 w 5389186"/>
                <a:gd name="connsiteY9" fmla="*/ 4977005 h 5891405"/>
                <a:gd name="connsiteX10" fmla="*/ 1762212 w 5389186"/>
                <a:gd name="connsiteY10" fmla="*/ 5039972 h 5891405"/>
                <a:gd name="connsiteX11" fmla="*/ 1953598 w 5389186"/>
                <a:gd name="connsiteY11" fmla="*/ 5891405 h 5891405"/>
                <a:gd name="connsiteX12" fmla="*/ 4792491 w 5389186"/>
                <a:gd name="connsiteY12" fmla="*/ 5859508 h 5891405"/>
                <a:gd name="connsiteX13" fmla="*/ 4898817 w 5389186"/>
                <a:gd name="connsiteY13" fmla="*/ 3520345 h 5891405"/>
                <a:gd name="connsiteX14" fmla="*/ 3038119 w 5389186"/>
                <a:gd name="connsiteY14" fmla="*/ 968 h 5891405"/>
                <a:gd name="connsiteX0" fmla="*/ 3037057 w 5388124"/>
                <a:gd name="connsiteY0" fmla="*/ 968 h 5891405"/>
                <a:gd name="connsiteX1" fmla="*/ 783113 w 5388124"/>
                <a:gd name="connsiteY1" fmla="*/ 1181117 h 5891405"/>
                <a:gd name="connsiteX2" fmla="*/ 528987 w 5388124"/>
                <a:gd name="connsiteY2" fmla="*/ 2303127 h 5891405"/>
                <a:gd name="connsiteX3" fmla="*/ 6778 w 5388124"/>
                <a:gd name="connsiteY3" fmla="*/ 3052512 h 5891405"/>
                <a:gd name="connsiteX4" fmla="*/ 517141 w 5388124"/>
                <a:gd name="connsiteY4" fmla="*/ 3328959 h 5891405"/>
                <a:gd name="connsiteX5" fmla="*/ 346053 w 5388124"/>
                <a:gd name="connsiteY5" fmla="*/ 3735758 h 5891405"/>
                <a:gd name="connsiteX6" fmla="*/ 537439 w 5388124"/>
                <a:gd name="connsiteY6" fmla="*/ 3871219 h 5891405"/>
                <a:gd name="connsiteX7" fmla="*/ 378917 w 5388124"/>
                <a:gd name="connsiteY7" fmla="*/ 4062605 h 5891405"/>
                <a:gd name="connsiteX8" fmla="*/ 570303 w 5388124"/>
                <a:gd name="connsiteY8" fmla="*/ 4317787 h 5891405"/>
                <a:gd name="connsiteX9" fmla="*/ 506508 w 5388124"/>
                <a:gd name="connsiteY9" fmla="*/ 4977005 h 5891405"/>
                <a:gd name="connsiteX10" fmla="*/ 1761150 w 5388124"/>
                <a:gd name="connsiteY10" fmla="*/ 5039972 h 5891405"/>
                <a:gd name="connsiteX11" fmla="*/ 1952536 w 5388124"/>
                <a:gd name="connsiteY11" fmla="*/ 5891405 h 5891405"/>
                <a:gd name="connsiteX12" fmla="*/ 4791429 w 5388124"/>
                <a:gd name="connsiteY12" fmla="*/ 5859508 h 5891405"/>
                <a:gd name="connsiteX13" fmla="*/ 4897755 w 5388124"/>
                <a:gd name="connsiteY13" fmla="*/ 3520345 h 5891405"/>
                <a:gd name="connsiteX14" fmla="*/ 3037057 w 5388124"/>
                <a:gd name="connsiteY14" fmla="*/ 968 h 5891405"/>
                <a:gd name="connsiteX0" fmla="*/ 3034541 w 5385608"/>
                <a:gd name="connsiteY0" fmla="*/ 968 h 5891405"/>
                <a:gd name="connsiteX1" fmla="*/ 780597 w 5385608"/>
                <a:gd name="connsiteY1" fmla="*/ 1181117 h 5891405"/>
                <a:gd name="connsiteX2" fmla="*/ 526471 w 5385608"/>
                <a:gd name="connsiteY2" fmla="*/ 2303127 h 5891405"/>
                <a:gd name="connsiteX3" fmla="*/ 4262 w 5385608"/>
                <a:gd name="connsiteY3" fmla="*/ 3052512 h 5891405"/>
                <a:gd name="connsiteX4" fmla="*/ 514625 w 5385608"/>
                <a:gd name="connsiteY4" fmla="*/ 3328959 h 5891405"/>
                <a:gd name="connsiteX5" fmla="*/ 343537 w 5385608"/>
                <a:gd name="connsiteY5" fmla="*/ 3735758 h 5891405"/>
                <a:gd name="connsiteX6" fmla="*/ 534923 w 5385608"/>
                <a:gd name="connsiteY6" fmla="*/ 3871219 h 5891405"/>
                <a:gd name="connsiteX7" fmla="*/ 376401 w 5385608"/>
                <a:gd name="connsiteY7" fmla="*/ 4062605 h 5891405"/>
                <a:gd name="connsiteX8" fmla="*/ 567787 w 5385608"/>
                <a:gd name="connsiteY8" fmla="*/ 4317787 h 5891405"/>
                <a:gd name="connsiteX9" fmla="*/ 503992 w 5385608"/>
                <a:gd name="connsiteY9" fmla="*/ 4977005 h 5891405"/>
                <a:gd name="connsiteX10" fmla="*/ 1758634 w 5385608"/>
                <a:gd name="connsiteY10" fmla="*/ 5039972 h 5891405"/>
                <a:gd name="connsiteX11" fmla="*/ 1950020 w 5385608"/>
                <a:gd name="connsiteY11" fmla="*/ 5891405 h 5891405"/>
                <a:gd name="connsiteX12" fmla="*/ 4788913 w 5385608"/>
                <a:gd name="connsiteY12" fmla="*/ 5859508 h 5891405"/>
                <a:gd name="connsiteX13" fmla="*/ 4895239 w 5385608"/>
                <a:gd name="connsiteY13" fmla="*/ 3520345 h 5891405"/>
                <a:gd name="connsiteX14" fmla="*/ 3034541 w 5385608"/>
                <a:gd name="connsiteY14" fmla="*/ 968 h 5891405"/>
                <a:gd name="connsiteX0" fmla="*/ 3034541 w 5385608"/>
                <a:gd name="connsiteY0" fmla="*/ 968 h 5891405"/>
                <a:gd name="connsiteX1" fmla="*/ 780597 w 5385608"/>
                <a:gd name="connsiteY1" fmla="*/ 1181117 h 5891405"/>
                <a:gd name="connsiteX2" fmla="*/ 526471 w 5385608"/>
                <a:gd name="connsiteY2" fmla="*/ 2303127 h 5891405"/>
                <a:gd name="connsiteX3" fmla="*/ 4262 w 5385608"/>
                <a:gd name="connsiteY3" fmla="*/ 3052512 h 5891405"/>
                <a:gd name="connsiteX4" fmla="*/ 514625 w 5385608"/>
                <a:gd name="connsiteY4" fmla="*/ 3328959 h 5891405"/>
                <a:gd name="connsiteX5" fmla="*/ 343537 w 5385608"/>
                <a:gd name="connsiteY5" fmla="*/ 3735758 h 5891405"/>
                <a:gd name="connsiteX6" fmla="*/ 534923 w 5385608"/>
                <a:gd name="connsiteY6" fmla="*/ 3871219 h 5891405"/>
                <a:gd name="connsiteX7" fmla="*/ 376401 w 5385608"/>
                <a:gd name="connsiteY7" fmla="*/ 4062605 h 5891405"/>
                <a:gd name="connsiteX8" fmla="*/ 567787 w 5385608"/>
                <a:gd name="connsiteY8" fmla="*/ 4317787 h 5891405"/>
                <a:gd name="connsiteX9" fmla="*/ 503992 w 5385608"/>
                <a:gd name="connsiteY9" fmla="*/ 4977005 h 5891405"/>
                <a:gd name="connsiteX10" fmla="*/ 1758634 w 5385608"/>
                <a:gd name="connsiteY10" fmla="*/ 5039972 h 5891405"/>
                <a:gd name="connsiteX11" fmla="*/ 1950020 w 5385608"/>
                <a:gd name="connsiteY11" fmla="*/ 5891405 h 5891405"/>
                <a:gd name="connsiteX12" fmla="*/ 4788913 w 5385608"/>
                <a:gd name="connsiteY12" fmla="*/ 5859508 h 5891405"/>
                <a:gd name="connsiteX13" fmla="*/ 4895239 w 5385608"/>
                <a:gd name="connsiteY13" fmla="*/ 3520345 h 5891405"/>
                <a:gd name="connsiteX14" fmla="*/ 3034541 w 5385608"/>
                <a:gd name="connsiteY14" fmla="*/ 968 h 5891405"/>
                <a:gd name="connsiteX0" fmla="*/ 2980702 w 5331769"/>
                <a:gd name="connsiteY0" fmla="*/ 968 h 5891405"/>
                <a:gd name="connsiteX1" fmla="*/ 726758 w 5331769"/>
                <a:gd name="connsiteY1" fmla="*/ 1181117 h 5891405"/>
                <a:gd name="connsiteX2" fmla="*/ 472632 w 5331769"/>
                <a:gd name="connsiteY2" fmla="*/ 2303127 h 5891405"/>
                <a:gd name="connsiteX3" fmla="*/ 5014 w 5331769"/>
                <a:gd name="connsiteY3" fmla="*/ 3079808 h 5891405"/>
                <a:gd name="connsiteX4" fmla="*/ 460786 w 5331769"/>
                <a:gd name="connsiteY4" fmla="*/ 3328959 h 5891405"/>
                <a:gd name="connsiteX5" fmla="*/ 289698 w 5331769"/>
                <a:gd name="connsiteY5" fmla="*/ 3735758 h 5891405"/>
                <a:gd name="connsiteX6" fmla="*/ 481084 w 5331769"/>
                <a:gd name="connsiteY6" fmla="*/ 3871219 h 5891405"/>
                <a:gd name="connsiteX7" fmla="*/ 322562 w 5331769"/>
                <a:gd name="connsiteY7" fmla="*/ 4062605 h 5891405"/>
                <a:gd name="connsiteX8" fmla="*/ 513948 w 5331769"/>
                <a:gd name="connsiteY8" fmla="*/ 4317787 h 5891405"/>
                <a:gd name="connsiteX9" fmla="*/ 450153 w 5331769"/>
                <a:gd name="connsiteY9" fmla="*/ 4977005 h 5891405"/>
                <a:gd name="connsiteX10" fmla="*/ 1704795 w 5331769"/>
                <a:gd name="connsiteY10" fmla="*/ 5039972 h 5891405"/>
                <a:gd name="connsiteX11" fmla="*/ 1896181 w 5331769"/>
                <a:gd name="connsiteY11" fmla="*/ 5891405 h 5891405"/>
                <a:gd name="connsiteX12" fmla="*/ 4735074 w 5331769"/>
                <a:gd name="connsiteY12" fmla="*/ 5859508 h 5891405"/>
                <a:gd name="connsiteX13" fmla="*/ 4841400 w 5331769"/>
                <a:gd name="connsiteY13" fmla="*/ 3520345 h 5891405"/>
                <a:gd name="connsiteX14" fmla="*/ 2980702 w 5331769"/>
                <a:gd name="connsiteY14" fmla="*/ 968 h 5891405"/>
                <a:gd name="connsiteX0" fmla="*/ 2980491 w 5331558"/>
                <a:gd name="connsiteY0" fmla="*/ 968 h 5891405"/>
                <a:gd name="connsiteX1" fmla="*/ 726547 w 5331558"/>
                <a:gd name="connsiteY1" fmla="*/ 1181117 h 5891405"/>
                <a:gd name="connsiteX2" fmla="*/ 486068 w 5331558"/>
                <a:gd name="connsiteY2" fmla="*/ 2371366 h 5891405"/>
                <a:gd name="connsiteX3" fmla="*/ 4803 w 5331558"/>
                <a:gd name="connsiteY3" fmla="*/ 3079808 h 5891405"/>
                <a:gd name="connsiteX4" fmla="*/ 460575 w 5331558"/>
                <a:gd name="connsiteY4" fmla="*/ 3328959 h 5891405"/>
                <a:gd name="connsiteX5" fmla="*/ 289487 w 5331558"/>
                <a:gd name="connsiteY5" fmla="*/ 3735758 h 5891405"/>
                <a:gd name="connsiteX6" fmla="*/ 480873 w 5331558"/>
                <a:gd name="connsiteY6" fmla="*/ 3871219 h 5891405"/>
                <a:gd name="connsiteX7" fmla="*/ 322351 w 5331558"/>
                <a:gd name="connsiteY7" fmla="*/ 4062605 h 5891405"/>
                <a:gd name="connsiteX8" fmla="*/ 513737 w 5331558"/>
                <a:gd name="connsiteY8" fmla="*/ 4317787 h 5891405"/>
                <a:gd name="connsiteX9" fmla="*/ 449942 w 5331558"/>
                <a:gd name="connsiteY9" fmla="*/ 4977005 h 5891405"/>
                <a:gd name="connsiteX10" fmla="*/ 1704584 w 5331558"/>
                <a:gd name="connsiteY10" fmla="*/ 5039972 h 5891405"/>
                <a:gd name="connsiteX11" fmla="*/ 1895970 w 5331558"/>
                <a:gd name="connsiteY11" fmla="*/ 5891405 h 5891405"/>
                <a:gd name="connsiteX12" fmla="*/ 4734863 w 5331558"/>
                <a:gd name="connsiteY12" fmla="*/ 5859508 h 5891405"/>
                <a:gd name="connsiteX13" fmla="*/ 4841189 w 5331558"/>
                <a:gd name="connsiteY13" fmla="*/ 3520345 h 5891405"/>
                <a:gd name="connsiteX14" fmla="*/ 2980491 w 5331558"/>
                <a:gd name="connsiteY14" fmla="*/ 968 h 5891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31558" h="5891405">
                  <a:moveTo>
                    <a:pt x="2980491" y="968"/>
                  </a:moveTo>
                  <a:cubicBezTo>
                    <a:pt x="1784302" y="-22254"/>
                    <a:pt x="1040642" y="372305"/>
                    <a:pt x="726547" y="1181117"/>
                  </a:cubicBezTo>
                  <a:cubicBezTo>
                    <a:pt x="528785" y="1834793"/>
                    <a:pt x="744238" y="2066938"/>
                    <a:pt x="486068" y="2371366"/>
                  </a:cubicBezTo>
                  <a:cubicBezTo>
                    <a:pt x="239818" y="2677225"/>
                    <a:pt x="-40213" y="2911644"/>
                    <a:pt x="4803" y="3079808"/>
                  </a:cubicBezTo>
                  <a:cubicBezTo>
                    <a:pt x="109541" y="3181162"/>
                    <a:pt x="260766" y="3266498"/>
                    <a:pt x="460575" y="3328959"/>
                  </a:cubicBezTo>
                  <a:cubicBezTo>
                    <a:pt x="403546" y="3464559"/>
                    <a:pt x="198074" y="3641722"/>
                    <a:pt x="289487" y="3735758"/>
                  </a:cubicBezTo>
                  <a:lnTo>
                    <a:pt x="480873" y="3871219"/>
                  </a:lnTo>
                  <a:cubicBezTo>
                    <a:pt x="428032" y="3935014"/>
                    <a:pt x="303940" y="3939433"/>
                    <a:pt x="322351" y="4062605"/>
                  </a:cubicBezTo>
                  <a:cubicBezTo>
                    <a:pt x="362395" y="4195168"/>
                    <a:pt x="550882" y="4226788"/>
                    <a:pt x="513737" y="4317787"/>
                  </a:cubicBezTo>
                  <a:cubicBezTo>
                    <a:pt x="397470" y="4561276"/>
                    <a:pt x="358392" y="4876020"/>
                    <a:pt x="449942" y="4977005"/>
                  </a:cubicBezTo>
                  <a:cubicBezTo>
                    <a:pt x="636587" y="5158310"/>
                    <a:pt x="1197305" y="5208988"/>
                    <a:pt x="1704584" y="5039972"/>
                  </a:cubicBezTo>
                  <a:lnTo>
                    <a:pt x="1895970" y="5891405"/>
                  </a:lnTo>
                  <a:lnTo>
                    <a:pt x="4734863" y="5859508"/>
                  </a:lnTo>
                  <a:cubicBezTo>
                    <a:pt x="4366268" y="4516262"/>
                    <a:pt x="4422975" y="3927926"/>
                    <a:pt x="4841189" y="3520345"/>
                  </a:cubicBezTo>
                  <a:cubicBezTo>
                    <a:pt x="6117095" y="1964448"/>
                    <a:pt x="4692333" y="36409"/>
                    <a:pt x="2980491" y="9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4" name="Oval 37">
              <a:extLst>
                <a:ext uri="{FF2B5EF4-FFF2-40B4-BE49-F238E27FC236}">
                  <a16:creationId xmlns:a16="http://schemas.microsoft.com/office/drawing/2014/main" id="{0711327E-9191-4394-B64D-73AD56C41377}"/>
                </a:ext>
              </a:extLst>
            </p:cNvPr>
            <p:cNvSpPr/>
            <p:nvPr/>
          </p:nvSpPr>
          <p:spPr>
            <a:xfrm rot="18100542">
              <a:off x="5907878" y="-58593"/>
              <a:ext cx="1436045" cy="2141152"/>
            </a:xfrm>
            <a:custGeom>
              <a:avLst/>
              <a:gdLst/>
              <a:ahLst/>
              <a:cxnLst/>
              <a:rect l="l" t="t" r="r" b="b"/>
              <a:pathLst>
                <a:path w="1170491" h="1745209">
                  <a:moveTo>
                    <a:pt x="429221" y="671495"/>
                  </a:moveTo>
                  <a:cubicBezTo>
                    <a:pt x="415869" y="670322"/>
                    <a:pt x="402356" y="670624"/>
                    <a:pt x="388917" y="672439"/>
                  </a:cubicBezTo>
                  <a:cubicBezTo>
                    <a:pt x="370997" y="674859"/>
                    <a:pt x="353207" y="679968"/>
                    <a:pt x="336101" y="687858"/>
                  </a:cubicBezTo>
                  <a:lnTo>
                    <a:pt x="344770" y="708640"/>
                  </a:lnTo>
                  <a:cubicBezTo>
                    <a:pt x="405276" y="680369"/>
                    <a:pt x="475531" y="691805"/>
                    <a:pt x="523918" y="737799"/>
                  </a:cubicBezTo>
                  <a:cubicBezTo>
                    <a:pt x="569388" y="781022"/>
                    <a:pt x="587723" y="847396"/>
                    <a:pt x="571504" y="910067"/>
                  </a:cubicBezTo>
                  <a:lnTo>
                    <a:pt x="593243" y="915886"/>
                  </a:lnTo>
                  <a:cubicBezTo>
                    <a:pt x="611678" y="844923"/>
                    <a:pt x="590662" y="769719"/>
                    <a:pt x="538740" y="720849"/>
                  </a:cubicBezTo>
                  <a:cubicBezTo>
                    <a:pt x="507886" y="691808"/>
                    <a:pt x="469277" y="675014"/>
                    <a:pt x="429221" y="671495"/>
                  </a:cubicBezTo>
                  <a:close/>
                  <a:moveTo>
                    <a:pt x="588421" y="580980"/>
                  </a:moveTo>
                  <a:cubicBezTo>
                    <a:pt x="534186" y="581239"/>
                    <a:pt x="482134" y="605639"/>
                    <a:pt x="446738" y="649695"/>
                  </a:cubicBezTo>
                  <a:lnTo>
                    <a:pt x="463760" y="664437"/>
                  </a:lnTo>
                  <a:cubicBezTo>
                    <a:pt x="505329" y="612166"/>
                    <a:pt x="573320" y="591099"/>
                    <a:pt x="637132" y="610714"/>
                  </a:cubicBezTo>
                  <a:cubicBezTo>
                    <a:pt x="697098" y="629147"/>
                    <a:pt x="743088" y="680397"/>
                    <a:pt x="756495" y="743730"/>
                  </a:cubicBezTo>
                  <a:lnTo>
                    <a:pt x="778549" y="739251"/>
                  </a:lnTo>
                  <a:cubicBezTo>
                    <a:pt x="763432" y="667508"/>
                    <a:pt x="711108" y="609548"/>
                    <a:pt x="642848" y="588934"/>
                  </a:cubicBezTo>
                  <a:cubicBezTo>
                    <a:pt x="624821" y="583490"/>
                    <a:pt x="606500" y="580894"/>
                    <a:pt x="588421" y="580980"/>
                  </a:cubicBezTo>
                  <a:close/>
                  <a:moveTo>
                    <a:pt x="533817" y="0"/>
                  </a:moveTo>
                  <a:cubicBezTo>
                    <a:pt x="617807" y="1"/>
                    <a:pt x="687626" y="60667"/>
                    <a:pt x="697680" y="141081"/>
                  </a:cubicBezTo>
                  <a:cubicBezTo>
                    <a:pt x="603869" y="182843"/>
                    <a:pt x="547102" y="268997"/>
                    <a:pt x="562024" y="352718"/>
                  </a:cubicBezTo>
                  <a:lnTo>
                    <a:pt x="584367" y="347971"/>
                  </a:lnTo>
                  <a:cubicBezTo>
                    <a:pt x="570422" y="267354"/>
                    <a:pt x="633895" y="183716"/>
                    <a:pt x="732836" y="150639"/>
                  </a:cubicBezTo>
                  <a:cubicBezTo>
                    <a:pt x="738208" y="147500"/>
                    <a:pt x="743991" y="147205"/>
                    <a:pt x="749842" y="147205"/>
                  </a:cubicBezTo>
                  <a:cubicBezTo>
                    <a:pt x="844103" y="147205"/>
                    <a:pt x="920515" y="223618"/>
                    <a:pt x="920515" y="317877"/>
                  </a:cubicBezTo>
                  <a:lnTo>
                    <a:pt x="910716" y="366417"/>
                  </a:lnTo>
                  <a:lnTo>
                    <a:pt x="920515" y="366418"/>
                  </a:lnTo>
                  <a:lnTo>
                    <a:pt x="920515" y="371433"/>
                  </a:lnTo>
                  <a:cubicBezTo>
                    <a:pt x="997755" y="379016"/>
                    <a:pt x="1056877" y="445155"/>
                    <a:pt x="1056877" y="525101"/>
                  </a:cubicBezTo>
                  <a:lnTo>
                    <a:pt x="1047351" y="572282"/>
                  </a:lnTo>
                  <a:cubicBezTo>
                    <a:pt x="1119671" y="602218"/>
                    <a:pt x="1170491" y="673500"/>
                    <a:pt x="1170491" y="756650"/>
                  </a:cubicBezTo>
                  <a:cubicBezTo>
                    <a:pt x="1170490" y="802863"/>
                    <a:pt x="1154794" y="845409"/>
                    <a:pt x="1127569" y="878235"/>
                  </a:cubicBezTo>
                  <a:cubicBezTo>
                    <a:pt x="1080615" y="934488"/>
                    <a:pt x="1014142" y="959925"/>
                    <a:pt x="954678" y="939840"/>
                  </a:cubicBezTo>
                  <a:lnTo>
                    <a:pt x="947373" y="961469"/>
                  </a:lnTo>
                  <a:cubicBezTo>
                    <a:pt x="1000817" y="979520"/>
                    <a:pt x="1058949" y="966083"/>
                    <a:pt x="1106746" y="928282"/>
                  </a:cubicBezTo>
                  <a:cubicBezTo>
                    <a:pt x="1128548" y="955588"/>
                    <a:pt x="1138907" y="990708"/>
                    <a:pt x="1138907" y="1028247"/>
                  </a:cubicBezTo>
                  <a:cubicBezTo>
                    <a:pt x="1138907" y="1124134"/>
                    <a:pt x="1071328" y="1204237"/>
                    <a:pt x="981133" y="1223220"/>
                  </a:cubicBezTo>
                  <a:cubicBezTo>
                    <a:pt x="889088" y="1236998"/>
                    <a:pt x="805358" y="1200898"/>
                    <a:pt x="777272" y="1134408"/>
                  </a:cubicBezTo>
                  <a:cubicBezTo>
                    <a:pt x="791057" y="1124903"/>
                    <a:pt x="802061" y="1111678"/>
                    <a:pt x="810210" y="1096167"/>
                  </a:cubicBezTo>
                  <a:cubicBezTo>
                    <a:pt x="831546" y="1055553"/>
                    <a:pt x="830022" y="1005443"/>
                    <a:pt x="806195" y="964175"/>
                  </a:cubicBezTo>
                  <a:lnTo>
                    <a:pt x="787267" y="975103"/>
                  </a:lnTo>
                  <a:cubicBezTo>
                    <a:pt x="807161" y="1009560"/>
                    <a:pt x="808703" y="1051275"/>
                    <a:pt x="791333" y="1085110"/>
                  </a:cubicBezTo>
                  <a:cubicBezTo>
                    <a:pt x="784855" y="1097727"/>
                    <a:pt x="776117" y="1108536"/>
                    <a:pt x="763385" y="1114320"/>
                  </a:cubicBezTo>
                  <a:lnTo>
                    <a:pt x="744063" y="1119497"/>
                  </a:lnTo>
                  <a:lnTo>
                    <a:pt x="747716" y="1128718"/>
                  </a:lnTo>
                  <a:cubicBezTo>
                    <a:pt x="731558" y="1137628"/>
                    <a:pt x="712804" y="1141697"/>
                    <a:pt x="693327" y="1140344"/>
                  </a:cubicBezTo>
                  <a:cubicBezTo>
                    <a:pt x="655409" y="1137711"/>
                    <a:pt x="620494" y="1114908"/>
                    <a:pt x="601213" y="1080185"/>
                  </a:cubicBezTo>
                  <a:lnTo>
                    <a:pt x="582082" y="1090754"/>
                  </a:lnTo>
                  <a:cubicBezTo>
                    <a:pt x="605167" y="1132362"/>
                    <a:pt x="647281" y="1159482"/>
                    <a:pt x="693051" y="1162221"/>
                  </a:cubicBezTo>
                  <a:cubicBezTo>
                    <a:pt x="715413" y="1163558"/>
                    <a:pt x="736989" y="1158982"/>
                    <a:pt x="755684" y="1148835"/>
                  </a:cubicBezTo>
                  <a:cubicBezTo>
                    <a:pt x="792539" y="1222022"/>
                    <a:pt x="887119" y="1262260"/>
                    <a:pt x="989751" y="1247587"/>
                  </a:cubicBezTo>
                  <a:cubicBezTo>
                    <a:pt x="1000157" y="1267987"/>
                    <a:pt x="1004489" y="1291252"/>
                    <a:pt x="1004488" y="1315531"/>
                  </a:cubicBezTo>
                  <a:cubicBezTo>
                    <a:pt x="1004488" y="1381750"/>
                    <a:pt x="972258" y="1440443"/>
                    <a:pt x="920375" y="1473506"/>
                  </a:cubicBezTo>
                  <a:lnTo>
                    <a:pt x="913116" y="1474079"/>
                  </a:lnTo>
                  <a:cubicBezTo>
                    <a:pt x="850536" y="1469665"/>
                    <a:pt x="794159" y="1430126"/>
                    <a:pt x="766796" y="1371458"/>
                  </a:cubicBezTo>
                  <a:lnTo>
                    <a:pt x="746323" y="1380801"/>
                  </a:lnTo>
                  <a:cubicBezTo>
                    <a:pt x="776874" y="1446464"/>
                    <a:pt x="839753" y="1490827"/>
                    <a:pt x="909888" y="1496052"/>
                  </a:cubicBezTo>
                  <a:cubicBezTo>
                    <a:pt x="891948" y="1561049"/>
                    <a:pt x="840393" y="1611456"/>
                    <a:pt x="774838" y="1628054"/>
                  </a:cubicBezTo>
                  <a:cubicBezTo>
                    <a:pt x="686646" y="1642970"/>
                    <a:pt x="605133" y="1612285"/>
                    <a:pt x="571751" y="1552195"/>
                  </a:cubicBezTo>
                  <a:lnTo>
                    <a:pt x="550649" y="1566422"/>
                  </a:lnTo>
                  <a:cubicBezTo>
                    <a:pt x="577499" y="1609979"/>
                    <a:pt x="626419" y="1639383"/>
                    <a:pt x="685031" y="1648114"/>
                  </a:cubicBezTo>
                  <a:cubicBezTo>
                    <a:pt x="659684" y="1706013"/>
                    <a:pt x="601329" y="1745210"/>
                    <a:pt x="533818" y="1745209"/>
                  </a:cubicBezTo>
                  <a:cubicBezTo>
                    <a:pt x="455549" y="1745210"/>
                    <a:pt x="416747" y="1692524"/>
                    <a:pt x="372301" y="1619888"/>
                  </a:cubicBezTo>
                  <a:lnTo>
                    <a:pt x="366380" y="1592106"/>
                  </a:lnTo>
                  <a:cubicBezTo>
                    <a:pt x="305091" y="1567105"/>
                    <a:pt x="259811" y="1511085"/>
                    <a:pt x="250590" y="1443452"/>
                  </a:cubicBezTo>
                  <a:cubicBezTo>
                    <a:pt x="203712" y="1453117"/>
                    <a:pt x="158965" y="1444975"/>
                    <a:pt x="117260" y="1407178"/>
                  </a:cubicBezTo>
                  <a:cubicBezTo>
                    <a:pt x="55030" y="1350772"/>
                    <a:pt x="44039" y="1258933"/>
                    <a:pt x="90593" y="1192598"/>
                  </a:cubicBezTo>
                  <a:cubicBezTo>
                    <a:pt x="186799" y="1224213"/>
                    <a:pt x="285304" y="1199642"/>
                    <a:pt x="330760" y="1129474"/>
                  </a:cubicBezTo>
                  <a:lnTo>
                    <a:pt x="344999" y="1132822"/>
                  </a:lnTo>
                  <a:cubicBezTo>
                    <a:pt x="420009" y="1139731"/>
                    <a:pt x="490500" y="1101048"/>
                    <a:pt x="524987" y="1034051"/>
                  </a:cubicBezTo>
                  <a:lnTo>
                    <a:pt x="505360" y="1023014"/>
                  </a:lnTo>
                  <a:cubicBezTo>
                    <a:pt x="475089" y="1082544"/>
                    <a:pt x="412689" y="1116790"/>
                    <a:pt x="346243" y="1110339"/>
                  </a:cubicBezTo>
                  <a:cubicBezTo>
                    <a:pt x="283801" y="1104277"/>
                    <a:pt x="228486" y="1063265"/>
                    <a:pt x="202679" y="1003895"/>
                  </a:cubicBezTo>
                  <a:lnTo>
                    <a:pt x="181967" y="1012696"/>
                  </a:lnTo>
                  <a:cubicBezTo>
                    <a:pt x="205492" y="1066954"/>
                    <a:pt x="250941" y="1107583"/>
                    <a:pt x="305288" y="1123484"/>
                  </a:cubicBezTo>
                  <a:cubicBezTo>
                    <a:pt x="260051" y="1186174"/>
                    <a:pt x="162021" y="1201884"/>
                    <a:pt x="70961" y="1161909"/>
                  </a:cubicBezTo>
                  <a:cubicBezTo>
                    <a:pt x="64874" y="1160625"/>
                    <a:pt x="60391" y="1156961"/>
                    <a:pt x="56055" y="1153032"/>
                  </a:cubicBezTo>
                  <a:cubicBezTo>
                    <a:pt x="-13786" y="1089729"/>
                    <a:pt x="-19088" y="981796"/>
                    <a:pt x="44214" y="911953"/>
                  </a:cubicBezTo>
                  <a:lnTo>
                    <a:pt x="84073" y="882569"/>
                  </a:lnTo>
                  <a:lnTo>
                    <a:pt x="76811" y="875989"/>
                  </a:lnTo>
                  <a:lnTo>
                    <a:pt x="80179" y="872273"/>
                  </a:lnTo>
                  <a:cubicBezTo>
                    <a:pt x="28040" y="814783"/>
                    <a:pt x="28651" y="726072"/>
                    <a:pt x="82340" y="666836"/>
                  </a:cubicBezTo>
                  <a:lnTo>
                    <a:pt x="121082" y="638275"/>
                  </a:lnTo>
                  <a:cubicBezTo>
                    <a:pt x="89526" y="571593"/>
                    <a:pt x="96788" y="490523"/>
                    <a:pt x="145805" y="430894"/>
                  </a:cubicBezTo>
                  <a:cubicBezTo>
                    <a:pt x="198586" y="400645"/>
                    <a:pt x="259015" y="385179"/>
                    <a:pt x="321878" y="383347"/>
                  </a:cubicBezTo>
                  <a:lnTo>
                    <a:pt x="321111" y="357014"/>
                  </a:lnTo>
                  <a:cubicBezTo>
                    <a:pt x="257723" y="358862"/>
                    <a:pt x="196668" y="373772"/>
                    <a:pt x="141180" y="399723"/>
                  </a:cubicBezTo>
                  <a:cubicBezTo>
                    <a:pt x="117813" y="370058"/>
                    <a:pt x="106816" y="332072"/>
                    <a:pt x="106816" y="291518"/>
                  </a:cubicBezTo>
                  <a:cubicBezTo>
                    <a:pt x="106816" y="170286"/>
                    <a:pt x="205094" y="72008"/>
                    <a:pt x="326327" y="72008"/>
                  </a:cubicBezTo>
                  <a:cubicBezTo>
                    <a:pt x="350305" y="72008"/>
                    <a:pt x="373385" y="75853"/>
                    <a:pt x="394659" y="83948"/>
                  </a:cubicBezTo>
                  <a:cubicBezTo>
                    <a:pt x="425371" y="33609"/>
                    <a:pt x="467237" y="0"/>
                    <a:pt x="533817"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75" name="Rectangle 19">
            <a:extLst>
              <a:ext uri="{FF2B5EF4-FFF2-40B4-BE49-F238E27FC236}">
                <a16:creationId xmlns:a16="http://schemas.microsoft.com/office/drawing/2014/main" id="{8025BC4E-7A4E-42D9-9569-8844F8906CE5}"/>
              </a:ext>
            </a:extLst>
          </p:cNvPr>
          <p:cNvSpPr/>
          <p:nvPr/>
        </p:nvSpPr>
        <p:spPr>
          <a:xfrm>
            <a:off x="4471052" y="2446822"/>
            <a:ext cx="449751" cy="494370"/>
          </a:xfrm>
          <a:custGeom>
            <a:avLst/>
            <a:gdLst/>
            <a:ahLst/>
            <a:cxnLst/>
            <a:rect l="l" t="t" r="r" b="b"/>
            <a:pathLst>
              <a:path w="2926108" h="3216409">
                <a:moveTo>
                  <a:pt x="1150286" y="2039882"/>
                </a:moveTo>
                <a:cubicBezTo>
                  <a:pt x="1216487" y="2110220"/>
                  <a:pt x="1249586" y="2238485"/>
                  <a:pt x="1348889" y="2250897"/>
                </a:cubicBezTo>
                <a:cubicBezTo>
                  <a:pt x="1452327" y="2213659"/>
                  <a:pt x="1530941" y="2147458"/>
                  <a:pt x="1597142" y="2052295"/>
                </a:cubicBezTo>
                <a:cubicBezTo>
                  <a:pt x="1634380" y="2030228"/>
                  <a:pt x="1712994" y="2049536"/>
                  <a:pt x="1721269" y="2072982"/>
                </a:cubicBezTo>
                <a:cubicBezTo>
                  <a:pt x="1533700" y="2362611"/>
                  <a:pt x="1615072" y="2763954"/>
                  <a:pt x="1568179" y="2830155"/>
                </a:cubicBezTo>
                <a:cubicBezTo>
                  <a:pt x="1391644" y="2965315"/>
                  <a:pt x="1231658" y="2893598"/>
                  <a:pt x="1063398" y="2925319"/>
                </a:cubicBezTo>
                <a:cubicBezTo>
                  <a:pt x="925479" y="2954282"/>
                  <a:pt x="820660" y="3107371"/>
                  <a:pt x="686879" y="3148747"/>
                </a:cubicBezTo>
                <a:cubicBezTo>
                  <a:pt x="536548" y="3184606"/>
                  <a:pt x="373804" y="3224602"/>
                  <a:pt x="215198" y="3214948"/>
                </a:cubicBezTo>
                <a:cubicBezTo>
                  <a:pt x="93829" y="3209431"/>
                  <a:pt x="71763" y="3046687"/>
                  <a:pt x="136584" y="2925318"/>
                </a:cubicBezTo>
                <a:cubicBezTo>
                  <a:pt x="168305" y="2828775"/>
                  <a:pt x="121415" y="2802571"/>
                  <a:pt x="107623" y="2710165"/>
                </a:cubicBezTo>
                <a:cubicBezTo>
                  <a:pt x="111150" y="2693172"/>
                  <a:pt x="127647" y="2691385"/>
                  <a:pt x="158288" y="2695563"/>
                </a:cubicBezTo>
                <a:lnTo>
                  <a:pt x="158288" y="2626239"/>
                </a:lnTo>
                <a:lnTo>
                  <a:pt x="266288" y="2626239"/>
                </a:lnTo>
                <a:lnTo>
                  <a:pt x="266288" y="2708276"/>
                </a:lnTo>
                <a:lnTo>
                  <a:pt x="307224" y="2711894"/>
                </a:lnTo>
                <a:lnTo>
                  <a:pt x="307224" y="2626239"/>
                </a:lnTo>
                <a:lnTo>
                  <a:pt x="415224" y="2626239"/>
                </a:lnTo>
                <a:lnTo>
                  <a:pt x="415224" y="2711420"/>
                </a:lnTo>
                <a:cubicBezTo>
                  <a:pt x="428487" y="2711947"/>
                  <a:pt x="442136" y="2710942"/>
                  <a:pt x="456160" y="2708700"/>
                </a:cubicBezTo>
                <a:lnTo>
                  <a:pt x="456160" y="2617963"/>
                </a:lnTo>
                <a:lnTo>
                  <a:pt x="564160" y="2617963"/>
                </a:lnTo>
                <a:lnTo>
                  <a:pt x="564160" y="2692500"/>
                </a:lnTo>
                <a:cubicBezTo>
                  <a:pt x="577696" y="2691220"/>
                  <a:pt x="591289" y="2688332"/>
                  <a:pt x="605096" y="2684680"/>
                </a:cubicBezTo>
                <a:lnTo>
                  <a:pt x="605096" y="2601411"/>
                </a:lnTo>
                <a:lnTo>
                  <a:pt x="713096" y="2601411"/>
                </a:lnTo>
                <a:lnTo>
                  <a:pt x="713096" y="2654658"/>
                </a:lnTo>
                <a:lnTo>
                  <a:pt x="754032" y="2641463"/>
                </a:lnTo>
                <a:lnTo>
                  <a:pt x="754032" y="2580721"/>
                </a:lnTo>
                <a:lnTo>
                  <a:pt x="862032" y="2580721"/>
                </a:lnTo>
                <a:lnTo>
                  <a:pt x="862032" y="2599792"/>
                </a:lnTo>
                <a:cubicBezTo>
                  <a:pt x="897454" y="2584791"/>
                  <a:pt x="934214" y="2567836"/>
                  <a:pt x="972371" y="2548802"/>
                </a:cubicBezTo>
                <a:cubicBezTo>
                  <a:pt x="1030297" y="2506047"/>
                  <a:pt x="939271" y="2219176"/>
                  <a:pt x="947546" y="2122633"/>
                </a:cubicBezTo>
                <a:cubicBezTo>
                  <a:pt x="957201" y="2082636"/>
                  <a:pt x="1082706" y="2067466"/>
                  <a:pt x="1150286" y="2039882"/>
                </a:cubicBezTo>
                <a:close/>
                <a:moveTo>
                  <a:pt x="394278" y="1320337"/>
                </a:moveTo>
                <a:cubicBezTo>
                  <a:pt x="356565" y="1315036"/>
                  <a:pt x="316914" y="1320983"/>
                  <a:pt x="277262" y="1344774"/>
                </a:cubicBezTo>
                <a:cubicBezTo>
                  <a:pt x="169686" y="1368221"/>
                  <a:pt x="281399" y="1532343"/>
                  <a:pt x="314500" y="1626128"/>
                </a:cubicBezTo>
                <a:cubicBezTo>
                  <a:pt x="335188" y="1715776"/>
                  <a:pt x="306225" y="1838523"/>
                  <a:pt x="376563" y="1820593"/>
                </a:cubicBezTo>
                <a:cubicBezTo>
                  <a:pt x="535169" y="1786113"/>
                  <a:pt x="681363" y="1673020"/>
                  <a:pt x="628954" y="1493726"/>
                </a:cubicBezTo>
                <a:cubicBezTo>
                  <a:pt x="603094" y="1453384"/>
                  <a:pt x="507414" y="1336241"/>
                  <a:pt x="394278" y="1320337"/>
                </a:cubicBezTo>
                <a:close/>
                <a:moveTo>
                  <a:pt x="1526804" y="66"/>
                </a:moveTo>
                <a:cubicBezTo>
                  <a:pt x="2066065" y="2824"/>
                  <a:pt x="2621877" y="129710"/>
                  <a:pt x="2896335" y="1038593"/>
                </a:cubicBezTo>
                <a:cubicBezTo>
                  <a:pt x="3057700" y="1564063"/>
                  <a:pt x="2532230" y="2366749"/>
                  <a:pt x="2064686" y="2292273"/>
                </a:cubicBezTo>
                <a:cubicBezTo>
                  <a:pt x="1885392" y="2267447"/>
                  <a:pt x="1950214" y="2015056"/>
                  <a:pt x="1555767" y="1940580"/>
                </a:cubicBezTo>
                <a:cubicBezTo>
                  <a:pt x="1179249" y="1868862"/>
                  <a:pt x="732393" y="2186075"/>
                  <a:pt x="554478" y="2159871"/>
                </a:cubicBezTo>
                <a:cubicBezTo>
                  <a:pt x="466211" y="2141942"/>
                  <a:pt x="394493" y="1904722"/>
                  <a:pt x="364151" y="1932305"/>
                </a:cubicBezTo>
                <a:cubicBezTo>
                  <a:pt x="322774" y="1970922"/>
                  <a:pt x="405526" y="2146079"/>
                  <a:pt x="467589" y="2205384"/>
                </a:cubicBezTo>
                <a:cubicBezTo>
                  <a:pt x="525515" y="2241243"/>
                  <a:pt x="732393" y="2202626"/>
                  <a:pt x="873070" y="2139183"/>
                </a:cubicBezTo>
                <a:cubicBezTo>
                  <a:pt x="913066" y="2128149"/>
                  <a:pt x="870312" y="2253655"/>
                  <a:pt x="877208" y="2333648"/>
                </a:cubicBezTo>
                <a:lnTo>
                  <a:pt x="862033" y="2337135"/>
                </a:lnTo>
                <a:lnTo>
                  <a:pt x="862033" y="2415799"/>
                </a:lnTo>
                <a:lnTo>
                  <a:pt x="754033" y="2415799"/>
                </a:lnTo>
                <a:lnTo>
                  <a:pt x="754033" y="2360695"/>
                </a:lnTo>
                <a:lnTo>
                  <a:pt x="713097" y="2366601"/>
                </a:lnTo>
                <a:lnTo>
                  <a:pt x="713097" y="2428213"/>
                </a:lnTo>
                <a:lnTo>
                  <a:pt x="605097" y="2428213"/>
                </a:lnTo>
                <a:lnTo>
                  <a:pt x="605097" y="2379641"/>
                </a:lnTo>
                <a:lnTo>
                  <a:pt x="564161" y="2382960"/>
                </a:lnTo>
                <a:lnTo>
                  <a:pt x="564161" y="2436489"/>
                </a:lnTo>
                <a:lnTo>
                  <a:pt x="456161" y="2436489"/>
                </a:lnTo>
                <a:lnTo>
                  <a:pt x="456161" y="2388351"/>
                </a:lnTo>
                <a:lnTo>
                  <a:pt x="415225" y="2389346"/>
                </a:lnTo>
                <a:lnTo>
                  <a:pt x="415225" y="2436489"/>
                </a:lnTo>
                <a:lnTo>
                  <a:pt x="307225" y="2436489"/>
                </a:lnTo>
                <a:lnTo>
                  <a:pt x="307225" y="2386989"/>
                </a:lnTo>
                <a:cubicBezTo>
                  <a:pt x="293173" y="2387203"/>
                  <a:pt x="279516" y="2386340"/>
                  <a:pt x="266289" y="2385150"/>
                </a:cubicBezTo>
                <a:lnTo>
                  <a:pt x="266289" y="2428213"/>
                </a:lnTo>
                <a:lnTo>
                  <a:pt x="158289" y="2428213"/>
                </a:lnTo>
                <a:lnTo>
                  <a:pt x="158289" y="2370613"/>
                </a:lnTo>
                <a:cubicBezTo>
                  <a:pt x="107017" y="2360332"/>
                  <a:pt x="72014" y="2345184"/>
                  <a:pt x="62108" y="2325373"/>
                </a:cubicBezTo>
                <a:cubicBezTo>
                  <a:pt x="37284" y="2261930"/>
                  <a:pt x="103484" y="2223314"/>
                  <a:pt x="124172" y="2172284"/>
                </a:cubicBezTo>
                <a:cubicBezTo>
                  <a:pt x="111759" y="2144700"/>
                  <a:pt x="74522" y="2141942"/>
                  <a:pt x="86934" y="2089533"/>
                </a:cubicBezTo>
                <a:cubicBezTo>
                  <a:pt x="96588" y="2053674"/>
                  <a:pt x="242782" y="2030228"/>
                  <a:pt x="264849" y="1994369"/>
                </a:cubicBezTo>
                <a:cubicBezTo>
                  <a:pt x="273125" y="1919892"/>
                  <a:pt x="-4093" y="1721291"/>
                  <a:pt x="45" y="1671639"/>
                </a:cubicBezTo>
                <a:cubicBezTo>
                  <a:pt x="12458" y="1619230"/>
                  <a:pt x="124172" y="1558546"/>
                  <a:pt x="190373" y="1477174"/>
                </a:cubicBezTo>
                <a:cubicBezTo>
                  <a:pt x="222094" y="1438557"/>
                  <a:pt x="80038" y="1267538"/>
                  <a:pt x="91072" y="1224783"/>
                </a:cubicBezTo>
                <a:cubicBezTo>
                  <a:pt x="111760" y="1092381"/>
                  <a:pt x="240023" y="943429"/>
                  <a:pt x="264849" y="703451"/>
                </a:cubicBezTo>
                <a:cubicBezTo>
                  <a:pt x="342084" y="332450"/>
                  <a:pt x="961338" y="-5451"/>
                  <a:pt x="1526804" y="6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6" name="Freeform 114">
            <a:extLst>
              <a:ext uri="{FF2B5EF4-FFF2-40B4-BE49-F238E27FC236}">
                <a16:creationId xmlns:a16="http://schemas.microsoft.com/office/drawing/2014/main" id="{353DEA2B-7F2E-4C6B-B5D7-248AF895CCDB}"/>
              </a:ext>
            </a:extLst>
          </p:cNvPr>
          <p:cNvSpPr>
            <a:spLocks noChangeAspect="1"/>
          </p:cNvSpPr>
          <p:nvPr/>
        </p:nvSpPr>
        <p:spPr>
          <a:xfrm>
            <a:off x="10267646" y="2429101"/>
            <a:ext cx="549379" cy="529812"/>
          </a:xfrm>
          <a:custGeom>
            <a:avLst/>
            <a:gdLst>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189917 w 3745816"/>
              <a:gd name="connsiteY51" fmla="*/ 1317105 h 3316502"/>
              <a:gd name="connsiteX52" fmla="*/ 3155798 w 3745816"/>
              <a:gd name="connsiteY52" fmla="*/ 1596884 h 3316502"/>
              <a:gd name="connsiteX53" fmla="*/ 2848723 w 3745816"/>
              <a:gd name="connsiteY53" fmla="*/ 1842544 h 3316502"/>
              <a:gd name="connsiteX54" fmla="*/ 2650831 w 3745816"/>
              <a:gd name="connsiteY54" fmla="*/ 2518108 h 3316502"/>
              <a:gd name="connsiteX55" fmla="*/ 2193630 w 3745816"/>
              <a:gd name="connsiteY55" fmla="*/ 2531756 h 3316502"/>
              <a:gd name="connsiteX56" fmla="*/ 1941147 w 3745816"/>
              <a:gd name="connsiteY56" fmla="*/ 2211033 h 3316502"/>
              <a:gd name="connsiteX57" fmla="*/ 1872908 w 3745816"/>
              <a:gd name="connsiteY57" fmla="*/ 2313392 h 3316502"/>
              <a:gd name="connsiteX58" fmla="*/ 1804669 w 3745816"/>
              <a:gd name="connsiteY58" fmla="*/ 2211033 h 3316502"/>
              <a:gd name="connsiteX59" fmla="*/ 1552186 w 3745816"/>
              <a:gd name="connsiteY59" fmla="*/ 2531756 h 3316502"/>
              <a:gd name="connsiteX60" fmla="*/ 1094985 w 3745816"/>
              <a:gd name="connsiteY60" fmla="*/ 2518108 h 3316502"/>
              <a:gd name="connsiteX61" fmla="*/ 897093 w 3745816"/>
              <a:gd name="connsiteY61" fmla="*/ 1842544 h 3316502"/>
              <a:gd name="connsiteX62" fmla="*/ 590018 w 3745816"/>
              <a:gd name="connsiteY62" fmla="*/ 1596884 h 3316502"/>
              <a:gd name="connsiteX63" fmla="*/ 555899 w 3745816"/>
              <a:gd name="connsiteY63" fmla="*/ 1317105 h 3316502"/>
              <a:gd name="connsiteX64" fmla="*/ 388154 w 3745816"/>
              <a:gd name="connsiteY64" fmla="*/ 1151989 h 3316502"/>
              <a:gd name="connsiteX65" fmla="*/ 289767 w 3745816"/>
              <a:gd name="connsiteY65" fmla="*/ 955441 h 3316502"/>
              <a:gd name="connsiteX66" fmla="*/ 125994 w 3745816"/>
              <a:gd name="connsiteY66" fmla="*/ 921320 h 3316502"/>
              <a:gd name="connsiteX67" fmla="*/ 665081 w 3745816"/>
              <a:gd name="connsiteY67" fmla="*/ 96 h 3316502"/>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189917 w 3745816"/>
              <a:gd name="connsiteY51" fmla="*/ 1317105 h 3316502"/>
              <a:gd name="connsiteX52" fmla="*/ 3155798 w 3745816"/>
              <a:gd name="connsiteY52" fmla="*/ 1596884 h 3316502"/>
              <a:gd name="connsiteX53" fmla="*/ 2848723 w 3745816"/>
              <a:gd name="connsiteY53" fmla="*/ 1842544 h 3316502"/>
              <a:gd name="connsiteX54" fmla="*/ 2650831 w 3745816"/>
              <a:gd name="connsiteY54" fmla="*/ 2518108 h 3316502"/>
              <a:gd name="connsiteX55" fmla="*/ 2193630 w 3745816"/>
              <a:gd name="connsiteY55" fmla="*/ 2531756 h 3316502"/>
              <a:gd name="connsiteX56" fmla="*/ 1941147 w 3745816"/>
              <a:gd name="connsiteY56" fmla="*/ 2211033 h 3316502"/>
              <a:gd name="connsiteX57" fmla="*/ 1872908 w 3745816"/>
              <a:gd name="connsiteY57" fmla="*/ 2313392 h 3316502"/>
              <a:gd name="connsiteX58" fmla="*/ 1804669 w 3745816"/>
              <a:gd name="connsiteY58" fmla="*/ 2211033 h 3316502"/>
              <a:gd name="connsiteX59" fmla="*/ 1552186 w 3745816"/>
              <a:gd name="connsiteY59" fmla="*/ 2531756 h 3316502"/>
              <a:gd name="connsiteX60" fmla="*/ 1094985 w 3745816"/>
              <a:gd name="connsiteY60" fmla="*/ 2518108 h 3316502"/>
              <a:gd name="connsiteX61" fmla="*/ 897093 w 3745816"/>
              <a:gd name="connsiteY61" fmla="*/ 1842544 h 3316502"/>
              <a:gd name="connsiteX62" fmla="*/ 590018 w 3745816"/>
              <a:gd name="connsiteY62" fmla="*/ 1596884 h 3316502"/>
              <a:gd name="connsiteX63" fmla="*/ 555899 w 3745816"/>
              <a:gd name="connsiteY63" fmla="*/ 1317105 h 3316502"/>
              <a:gd name="connsiteX64" fmla="*/ 388154 w 3745816"/>
              <a:gd name="connsiteY64" fmla="*/ 1151989 h 3316502"/>
              <a:gd name="connsiteX65" fmla="*/ 289767 w 3745816"/>
              <a:gd name="connsiteY65" fmla="*/ 1006142 h 3316502"/>
              <a:gd name="connsiteX66" fmla="*/ 125994 w 3745816"/>
              <a:gd name="connsiteY66" fmla="*/ 921320 h 3316502"/>
              <a:gd name="connsiteX67" fmla="*/ 665081 w 3745816"/>
              <a:gd name="connsiteY67" fmla="*/ 96 h 3316502"/>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189917 w 3745816"/>
              <a:gd name="connsiteY51" fmla="*/ 1317105 h 3316502"/>
              <a:gd name="connsiteX52" fmla="*/ 3155798 w 3745816"/>
              <a:gd name="connsiteY52" fmla="*/ 1596884 h 3316502"/>
              <a:gd name="connsiteX53" fmla="*/ 2848723 w 3745816"/>
              <a:gd name="connsiteY53" fmla="*/ 1842544 h 3316502"/>
              <a:gd name="connsiteX54" fmla="*/ 2650831 w 3745816"/>
              <a:gd name="connsiteY54" fmla="*/ 2518108 h 3316502"/>
              <a:gd name="connsiteX55" fmla="*/ 2193630 w 3745816"/>
              <a:gd name="connsiteY55" fmla="*/ 2531756 h 3316502"/>
              <a:gd name="connsiteX56" fmla="*/ 1941147 w 3745816"/>
              <a:gd name="connsiteY56" fmla="*/ 2211033 h 3316502"/>
              <a:gd name="connsiteX57" fmla="*/ 1872908 w 3745816"/>
              <a:gd name="connsiteY57" fmla="*/ 2313392 h 3316502"/>
              <a:gd name="connsiteX58" fmla="*/ 1804669 w 3745816"/>
              <a:gd name="connsiteY58" fmla="*/ 2211033 h 3316502"/>
              <a:gd name="connsiteX59" fmla="*/ 1552186 w 3745816"/>
              <a:gd name="connsiteY59" fmla="*/ 2531756 h 3316502"/>
              <a:gd name="connsiteX60" fmla="*/ 1094985 w 3745816"/>
              <a:gd name="connsiteY60" fmla="*/ 2518108 h 3316502"/>
              <a:gd name="connsiteX61" fmla="*/ 897093 w 3745816"/>
              <a:gd name="connsiteY61" fmla="*/ 1842544 h 3316502"/>
              <a:gd name="connsiteX62" fmla="*/ 590018 w 3745816"/>
              <a:gd name="connsiteY62" fmla="*/ 1596884 h 3316502"/>
              <a:gd name="connsiteX63" fmla="*/ 555899 w 3745816"/>
              <a:gd name="connsiteY63" fmla="*/ 1317105 h 3316502"/>
              <a:gd name="connsiteX64" fmla="*/ 380265 w 3745816"/>
              <a:gd name="connsiteY64" fmla="*/ 1173717 h 3316502"/>
              <a:gd name="connsiteX65" fmla="*/ 289767 w 3745816"/>
              <a:gd name="connsiteY65" fmla="*/ 1006142 h 3316502"/>
              <a:gd name="connsiteX66" fmla="*/ 125994 w 3745816"/>
              <a:gd name="connsiteY66" fmla="*/ 921320 h 3316502"/>
              <a:gd name="connsiteX67" fmla="*/ 665081 w 3745816"/>
              <a:gd name="connsiteY67" fmla="*/ 96 h 3316502"/>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189917 w 3745816"/>
              <a:gd name="connsiteY51" fmla="*/ 1317105 h 3316502"/>
              <a:gd name="connsiteX52" fmla="*/ 3155798 w 3745816"/>
              <a:gd name="connsiteY52" fmla="*/ 1596884 h 3316502"/>
              <a:gd name="connsiteX53" fmla="*/ 2848723 w 3745816"/>
              <a:gd name="connsiteY53" fmla="*/ 1842544 h 3316502"/>
              <a:gd name="connsiteX54" fmla="*/ 2650831 w 3745816"/>
              <a:gd name="connsiteY54" fmla="*/ 2518108 h 3316502"/>
              <a:gd name="connsiteX55" fmla="*/ 2193630 w 3745816"/>
              <a:gd name="connsiteY55" fmla="*/ 2531756 h 3316502"/>
              <a:gd name="connsiteX56" fmla="*/ 1941147 w 3745816"/>
              <a:gd name="connsiteY56" fmla="*/ 2211033 h 3316502"/>
              <a:gd name="connsiteX57" fmla="*/ 1872908 w 3745816"/>
              <a:gd name="connsiteY57" fmla="*/ 2313392 h 3316502"/>
              <a:gd name="connsiteX58" fmla="*/ 1804669 w 3745816"/>
              <a:gd name="connsiteY58" fmla="*/ 2211033 h 3316502"/>
              <a:gd name="connsiteX59" fmla="*/ 1552186 w 3745816"/>
              <a:gd name="connsiteY59" fmla="*/ 2531756 h 3316502"/>
              <a:gd name="connsiteX60" fmla="*/ 1094985 w 3745816"/>
              <a:gd name="connsiteY60" fmla="*/ 2518108 h 3316502"/>
              <a:gd name="connsiteX61" fmla="*/ 897093 w 3745816"/>
              <a:gd name="connsiteY61" fmla="*/ 1842544 h 3316502"/>
              <a:gd name="connsiteX62" fmla="*/ 590018 w 3745816"/>
              <a:gd name="connsiteY62" fmla="*/ 1596884 h 3316502"/>
              <a:gd name="connsiteX63" fmla="*/ 555899 w 3745816"/>
              <a:gd name="connsiteY63" fmla="*/ 1317105 h 3316502"/>
              <a:gd name="connsiteX64" fmla="*/ 380265 w 3745816"/>
              <a:gd name="connsiteY64" fmla="*/ 1173717 h 3316502"/>
              <a:gd name="connsiteX65" fmla="*/ 289767 w 3745816"/>
              <a:gd name="connsiteY65" fmla="*/ 1006142 h 3316502"/>
              <a:gd name="connsiteX66" fmla="*/ 125994 w 3745816"/>
              <a:gd name="connsiteY66" fmla="*/ 921320 h 3316502"/>
              <a:gd name="connsiteX67" fmla="*/ 665081 w 3745816"/>
              <a:gd name="connsiteY67" fmla="*/ 96 h 3316502"/>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370271 w 3745816"/>
              <a:gd name="connsiteY51" fmla="*/ 1159232 h 3316502"/>
              <a:gd name="connsiteX52" fmla="*/ 3189917 w 3745816"/>
              <a:gd name="connsiteY52" fmla="*/ 1317105 h 3316502"/>
              <a:gd name="connsiteX53" fmla="*/ 3155798 w 3745816"/>
              <a:gd name="connsiteY53" fmla="*/ 1596884 h 3316502"/>
              <a:gd name="connsiteX54" fmla="*/ 2848723 w 3745816"/>
              <a:gd name="connsiteY54" fmla="*/ 1842544 h 3316502"/>
              <a:gd name="connsiteX55" fmla="*/ 2650831 w 3745816"/>
              <a:gd name="connsiteY55" fmla="*/ 2518108 h 3316502"/>
              <a:gd name="connsiteX56" fmla="*/ 2193630 w 3745816"/>
              <a:gd name="connsiteY56" fmla="*/ 2531756 h 3316502"/>
              <a:gd name="connsiteX57" fmla="*/ 1941147 w 3745816"/>
              <a:gd name="connsiteY57" fmla="*/ 2211033 h 3316502"/>
              <a:gd name="connsiteX58" fmla="*/ 1872908 w 3745816"/>
              <a:gd name="connsiteY58" fmla="*/ 2313392 h 3316502"/>
              <a:gd name="connsiteX59" fmla="*/ 1804669 w 3745816"/>
              <a:gd name="connsiteY59" fmla="*/ 2211033 h 3316502"/>
              <a:gd name="connsiteX60" fmla="*/ 1552186 w 3745816"/>
              <a:gd name="connsiteY60" fmla="*/ 2531756 h 3316502"/>
              <a:gd name="connsiteX61" fmla="*/ 1094985 w 3745816"/>
              <a:gd name="connsiteY61" fmla="*/ 2518108 h 3316502"/>
              <a:gd name="connsiteX62" fmla="*/ 897093 w 3745816"/>
              <a:gd name="connsiteY62" fmla="*/ 1842544 h 3316502"/>
              <a:gd name="connsiteX63" fmla="*/ 590018 w 3745816"/>
              <a:gd name="connsiteY63" fmla="*/ 1596884 h 3316502"/>
              <a:gd name="connsiteX64" fmla="*/ 555899 w 3745816"/>
              <a:gd name="connsiteY64" fmla="*/ 1317105 h 3316502"/>
              <a:gd name="connsiteX65" fmla="*/ 380265 w 3745816"/>
              <a:gd name="connsiteY65" fmla="*/ 1173717 h 3316502"/>
              <a:gd name="connsiteX66" fmla="*/ 289767 w 3745816"/>
              <a:gd name="connsiteY66" fmla="*/ 1006142 h 3316502"/>
              <a:gd name="connsiteX67" fmla="*/ 125994 w 3745816"/>
              <a:gd name="connsiteY67" fmla="*/ 921320 h 3316502"/>
              <a:gd name="connsiteX68" fmla="*/ 665081 w 3745816"/>
              <a:gd name="connsiteY68" fmla="*/ 96 h 3316502"/>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370271 w 3745816"/>
              <a:gd name="connsiteY51" fmla="*/ 1159232 h 3316502"/>
              <a:gd name="connsiteX52" fmla="*/ 3189917 w 3745816"/>
              <a:gd name="connsiteY52" fmla="*/ 1317105 h 3316502"/>
              <a:gd name="connsiteX53" fmla="*/ 3155798 w 3745816"/>
              <a:gd name="connsiteY53" fmla="*/ 1596884 h 3316502"/>
              <a:gd name="connsiteX54" fmla="*/ 2848723 w 3745816"/>
              <a:gd name="connsiteY54" fmla="*/ 1842544 h 3316502"/>
              <a:gd name="connsiteX55" fmla="*/ 2650831 w 3745816"/>
              <a:gd name="connsiteY55" fmla="*/ 2518108 h 3316502"/>
              <a:gd name="connsiteX56" fmla="*/ 2193630 w 3745816"/>
              <a:gd name="connsiteY56" fmla="*/ 2531756 h 3316502"/>
              <a:gd name="connsiteX57" fmla="*/ 1941147 w 3745816"/>
              <a:gd name="connsiteY57" fmla="*/ 2211033 h 3316502"/>
              <a:gd name="connsiteX58" fmla="*/ 1872908 w 3745816"/>
              <a:gd name="connsiteY58" fmla="*/ 2313392 h 3316502"/>
              <a:gd name="connsiteX59" fmla="*/ 1804669 w 3745816"/>
              <a:gd name="connsiteY59" fmla="*/ 2211033 h 3316502"/>
              <a:gd name="connsiteX60" fmla="*/ 1552186 w 3745816"/>
              <a:gd name="connsiteY60" fmla="*/ 2531756 h 3316502"/>
              <a:gd name="connsiteX61" fmla="*/ 1094985 w 3745816"/>
              <a:gd name="connsiteY61" fmla="*/ 2518108 h 3316502"/>
              <a:gd name="connsiteX62" fmla="*/ 897093 w 3745816"/>
              <a:gd name="connsiteY62" fmla="*/ 1842544 h 3316502"/>
              <a:gd name="connsiteX63" fmla="*/ 590018 w 3745816"/>
              <a:gd name="connsiteY63" fmla="*/ 1596884 h 3316502"/>
              <a:gd name="connsiteX64" fmla="*/ 555899 w 3745816"/>
              <a:gd name="connsiteY64" fmla="*/ 1317105 h 3316502"/>
              <a:gd name="connsiteX65" fmla="*/ 380265 w 3745816"/>
              <a:gd name="connsiteY65" fmla="*/ 1173717 h 3316502"/>
              <a:gd name="connsiteX66" fmla="*/ 289767 w 3745816"/>
              <a:gd name="connsiteY66" fmla="*/ 1006142 h 3316502"/>
              <a:gd name="connsiteX67" fmla="*/ 125994 w 3745816"/>
              <a:gd name="connsiteY67" fmla="*/ 921320 h 3316502"/>
              <a:gd name="connsiteX68" fmla="*/ 665081 w 3745816"/>
              <a:gd name="connsiteY68" fmla="*/ 96 h 3316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3745816" h="3316502">
                <a:moveTo>
                  <a:pt x="2500704" y="2026790"/>
                </a:moveTo>
                <a:cubicBezTo>
                  <a:pt x="2380149" y="2047261"/>
                  <a:pt x="2334656" y="2081381"/>
                  <a:pt x="2261868" y="2108676"/>
                </a:cubicBezTo>
                <a:cubicBezTo>
                  <a:pt x="2220926" y="2245154"/>
                  <a:pt x="2248220" y="2327040"/>
                  <a:pt x="2364227" y="2313393"/>
                </a:cubicBezTo>
                <a:cubicBezTo>
                  <a:pt x="2491606" y="2272450"/>
                  <a:pt x="2502979" y="2190563"/>
                  <a:pt x="2500704" y="2026790"/>
                </a:cubicBezTo>
                <a:close/>
                <a:moveTo>
                  <a:pt x="1245112" y="2026790"/>
                </a:moveTo>
                <a:cubicBezTo>
                  <a:pt x="1242837" y="2190563"/>
                  <a:pt x="1254210" y="2272450"/>
                  <a:pt x="1381589" y="2313393"/>
                </a:cubicBezTo>
                <a:cubicBezTo>
                  <a:pt x="1497596" y="2327040"/>
                  <a:pt x="1524890" y="2245154"/>
                  <a:pt x="1483948" y="2108676"/>
                </a:cubicBezTo>
                <a:cubicBezTo>
                  <a:pt x="1411160" y="2081381"/>
                  <a:pt x="1365667" y="2047261"/>
                  <a:pt x="1245112" y="2026790"/>
                </a:cubicBezTo>
                <a:close/>
                <a:moveTo>
                  <a:pt x="3185000" y="1670667"/>
                </a:moveTo>
                <a:cubicBezTo>
                  <a:pt x="3206444" y="1672444"/>
                  <a:pt x="3226596" y="1679339"/>
                  <a:pt x="3244509" y="1692418"/>
                </a:cubicBezTo>
                <a:cubicBezTo>
                  <a:pt x="3340044" y="1731086"/>
                  <a:pt x="3210389" y="1885761"/>
                  <a:pt x="3380986" y="1856191"/>
                </a:cubicBezTo>
                <a:cubicBezTo>
                  <a:pt x="3424203" y="1826621"/>
                  <a:pt x="3528837" y="1837994"/>
                  <a:pt x="3599350" y="1903959"/>
                </a:cubicBezTo>
                <a:cubicBezTo>
                  <a:pt x="3647117" y="1983571"/>
                  <a:pt x="3783594" y="2056359"/>
                  <a:pt x="3735827" y="2142795"/>
                </a:cubicBezTo>
                <a:cubicBezTo>
                  <a:pt x="3653941" y="2374806"/>
                  <a:pt x="3606173" y="2422574"/>
                  <a:pt x="3572054" y="2620466"/>
                </a:cubicBezTo>
                <a:cubicBezTo>
                  <a:pt x="3574328" y="2882048"/>
                  <a:pt x="3542485" y="3061744"/>
                  <a:pt x="3551583" y="3316502"/>
                </a:cubicBezTo>
                <a:lnTo>
                  <a:pt x="3292276" y="3302855"/>
                </a:lnTo>
                <a:cubicBezTo>
                  <a:pt x="3310472" y="3025350"/>
                  <a:pt x="3315022" y="2788789"/>
                  <a:pt x="3271804" y="2511284"/>
                </a:cubicBezTo>
                <a:cubicBezTo>
                  <a:pt x="3217213" y="2465791"/>
                  <a:pt x="3189917" y="2399828"/>
                  <a:pt x="3278628" y="2272449"/>
                </a:cubicBezTo>
                <a:cubicBezTo>
                  <a:pt x="3244509" y="2190562"/>
                  <a:pt x="3271804" y="2142795"/>
                  <a:pt x="3128502" y="2108675"/>
                </a:cubicBezTo>
                <a:cubicBezTo>
                  <a:pt x="3042066" y="2051809"/>
                  <a:pt x="2921512" y="2165541"/>
                  <a:pt x="2869195" y="2019965"/>
                </a:cubicBezTo>
                <a:cubicBezTo>
                  <a:pt x="2821427" y="1896567"/>
                  <a:pt x="3034887" y="1658228"/>
                  <a:pt x="3185000" y="1670667"/>
                </a:cubicBezTo>
                <a:close/>
                <a:moveTo>
                  <a:pt x="560816" y="1670667"/>
                </a:moveTo>
                <a:cubicBezTo>
                  <a:pt x="710929" y="1658228"/>
                  <a:pt x="924389" y="1896567"/>
                  <a:pt x="876621" y="2019965"/>
                </a:cubicBezTo>
                <a:cubicBezTo>
                  <a:pt x="824304" y="2165541"/>
                  <a:pt x="703750" y="2051809"/>
                  <a:pt x="617314" y="2108675"/>
                </a:cubicBezTo>
                <a:cubicBezTo>
                  <a:pt x="474012" y="2142795"/>
                  <a:pt x="501307" y="2190562"/>
                  <a:pt x="467188" y="2272449"/>
                </a:cubicBezTo>
                <a:cubicBezTo>
                  <a:pt x="555899" y="2399828"/>
                  <a:pt x="528603" y="2465791"/>
                  <a:pt x="474012" y="2511284"/>
                </a:cubicBezTo>
                <a:cubicBezTo>
                  <a:pt x="430794" y="2788789"/>
                  <a:pt x="435344" y="3025350"/>
                  <a:pt x="453540" y="3302855"/>
                </a:cubicBezTo>
                <a:lnTo>
                  <a:pt x="194233" y="3316502"/>
                </a:lnTo>
                <a:cubicBezTo>
                  <a:pt x="203331" y="3061744"/>
                  <a:pt x="171488" y="2882048"/>
                  <a:pt x="173762" y="2620466"/>
                </a:cubicBezTo>
                <a:cubicBezTo>
                  <a:pt x="139643" y="2422574"/>
                  <a:pt x="91875" y="2374806"/>
                  <a:pt x="9989" y="2142795"/>
                </a:cubicBezTo>
                <a:cubicBezTo>
                  <a:pt x="-37778" y="2056359"/>
                  <a:pt x="98699" y="1983571"/>
                  <a:pt x="146466" y="1903959"/>
                </a:cubicBezTo>
                <a:cubicBezTo>
                  <a:pt x="216979" y="1837994"/>
                  <a:pt x="321613" y="1826621"/>
                  <a:pt x="364830" y="1856191"/>
                </a:cubicBezTo>
                <a:cubicBezTo>
                  <a:pt x="535427" y="1885761"/>
                  <a:pt x="405772" y="1731086"/>
                  <a:pt x="501307" y="1692418"/>
                </a:cubicBezTo>
                <a:cubicBezTo>
                  <a:pt x="519220" y="1679339"/>
                  <a:pt x="539372" y="1672444"/>
                  <a:pt x="560816" y="1670667"/>
                </a:cubicBezTo>
                <a:close/>
                <a:moveTo>
                  <a:pt x="2609647" y="1003649"/>
                </a:moveTo>
                <a:cubicBezTo>
                  <a:pt x="2444889" y="994437"/>
                  <a:pt x="2381715" y="1312839"/>
                  <a:pt x="2234575" y="1385343"/>
                </a:cubicBezTo>
                <a:cubicBezTo>
                  <a:pt x="2013936" y="1460406"/>
                  <a:pt x="1963895" y="1651474"/>
                  <a:pt x="1968444" y="1951725"/>
                </a:cubicBezTo>
                <a:cubicBezTo>
                  <a:pt x="1979817" y="2035887"/>
                  <a:pt x="2134492" y="1956274"/>
                  <a:pt x="2248223" y="1897134"/>
                </a:cubicBezTo>
                <a:cubicBezTo>
                  <a:pt x="2393799" y="1812972"/>
                  <a:pt x="2839626" y="1121486"/>
                  <a:pt x="2644008" y="1010029"/>
                </a:cubicBezTo>
                <a:cubicBezTo>
                  <a:pt x="2632066" y="1006333"/>
                  <a:pt x="2620631" y="1004263"/>
                  <a:pt x="2609647" y="1003649"/>
                </a:cubicBezTo>
                <a:close/>
                <a:moveTo>
                  <a:pt x="1136169" y="1003649"/>
                </a:moveTo>
                <a:cubicBezTo>
                  <a:pt x="1125185" y="1004263"/>
                  <a:pt x="1113750" y="1006333"/>
                  <a:pt x="1101808" y="1010029"/>
                </a:cubicBezTo>
                <a:cubicBezTo>
                  <a:pt x="906190" y="1121486"/>
                  <a:pt x="1352017" y="1812972"/>
                  <a:pt x="1497593" y="1897134"/>
                </a:cubicBezTo>
                <a:cubicBezTo>
                  <a:pt x="1611324" y="1956274"/>
                  <a:pt x="1765999" y="2035887"/>
                  <a:pt x="1777372" y="1951725"/>
                </a:cubicBezTo>
                <a:cubicBezTo>
                  <a:pt x="1781921" y="1651474"/>
                  <a:pt x="1731880" y="1460406"/>
                  <a:pt x="1511241" y="1385343"/>
                </a:cubicBezTo>
                <a:cubicBezTo>
                  <a:pt x="1364101" y="1312839"/>
                  <a:pt x="1300927" y="994437"/>
                  <a:pt x="1136169" y="1003649"/>
                </a:cubicBezTo>
                <a:close/>
                <a:moveTo>
                  <a:pt x="665081" y="96"/>
                </a:moveTo>
                <a:cubicBezTo>
                  <a:pt x="1486802" y="-2174"/>
                  <a:pt x="1309537" y="573200"/>
                  <a:pt x="1862679" y="634117"/>
                </a:cubicBezTo>
                <a:cubicBezTo>
                  <a:pt x="2415888" y="573192"/>
                  <a:pt x="2259021" y="-2174"/>
                  <a:pt x="3080735" y="96"/>
                </a:cubicBezTo>
                <a:cubicBezTo>
                  <a:pt x="3608448" y="-9003"/>
                  <a:pt x="3767673" y="636991"/>
                  <a:pt x="3619822" y="921320"/>
                </a:cubicBezTo>
                <a:cubicBezTo>
                  <a:pt x="3590251" y="1010030"/>
                  <a:pt x="3519739" y="941793"/>
                  <a:pt x="3456049" y="955441"/>
                </a:cubicBezTo>
                <a:cubicBezTo>
                  <a:pt x="3416937" y="1011300"/>
                  <a:pt x="3385716" y="1096130"/>
                  <a:pt x="3370271" y="1159232"/>
                </a:cubicBezTo>
                <a:lnTo>
                  <a:pt x="3189917" y="1317105"/>
                </a:lnTo>
                <a:cubicBezTo>
                  <a:pt x="3271804" y="1426286"/>
                  <a:pt x="3258156" y="1555942"/>
                  <a:pt x="3155798" y="1596884"/>
                </a:cubicBezTo>
                <a:cubicBezTo>
                  <a:pt x="2973828" y="1651475"/>
                  <a:pt x="2866920" y="1726538"/>
                  <a:pt x="2848723" y="1842544"/>
                </a:cubicBezTo>
                <a:cubicBezTo>
                  <a:pt x="2830525" y="2001768"/>
                  <a:pt x="2832803" y="2481714"/>
                  <a:pt x="2650831" y="2518108"/>
                </a:cubicBezTo>
                <a:cubicBezTo>
                  <a:pt x="2498431" y="2522657"/>
                  <a:pt x="2373325" y="2513559"/>
                  <a:pt x="2193630" y="2531756"/>
                </a:cubicBezTo>
                <a:cubicBezTo>
                  <a:pt x="2088997" y="2522657"/>
                  <a:pt x="1998012" y="2349785"/>
                  <a:pt x="1941147" y="2211033"/>
                </a:cubicBezTo>
                <a:lnTo>
                  <a:pt x="1872908" y="2313392"/>
                </a:lnTo>
                <a:lnTo>
                  <a:pt x="1804669" y="2211033"/>
                </a:lnTo>
                <a:cubicBezTo>
                  <a:pt x="1747804" y="2349785"/>
                  <a:pt x="1656819" y="2522657"/>
                  <a:pt x="1552186" y="2531756"/>
                </a:cubicBezTo>
                <a:cubicBezTo>
                  <a:pt x="1372491" y="2513559"/>
                  <a:pt x="1247385" y="2522657"/>
                  <a:pt x="1094985" y="2518108"/>
                </a:cubicBezTo>
                <a:cubicBezTo>
                  <a:pt x="913013" y="2481714"/>
                  <a:pt x="915291" y="2001768"/>
                  <a:pt x="897093" y="1842544"/>
                </a:cubicBezTo>
                <a:cubicBezTo>
                  <a:pt x="878896" y="1726538"/>
                  <a:pt x="771988" y="1651475"/>
                  <a:pt x="590018" y="1596884"/>
                </a:cubicBezTo>
                <a:cubicBezTo>
                  <a:pt x="487660" y="1555942"/>
                  <a:pt x="474012" y="1426286"/>
                  <a:pt x="555899" y="1317105"/>
                </a:cubicBezTo>
                <a:cubicBezTo>
                  <a:pt x="497354" y="1247580"/>
                  <a:pt x="494034" y="1228756"/>
                  <a:pt x="380265" y="1173717"/>
                </a:cubicBezTo>
                <a:cubicBezTo>
                  <a:pt x="350099" y="1122687"/>
                  <a:pt x="319933" y="1057172"/>
                  <a:pt x="289767" y="1006142"/>
                </a:cubicBezTo>
                <a:cubicBezTo>
                  <a:pt x="226077" y="992494"/>
                  <a:pt x="155565" y="1010030"/>
                  <a:pt x="125994" y="921320"/>
                </a:cubicBezTo>
                <a:cubicBezTo>
                  <a:pt x="-21857" y="636991"/>
                  <a:pt x="137368" y="-9003"/>
                  <a:pt x="665081" y="9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7" name="Rounded Rectangle 31">
            <a:extLst>
              <a:ext uri="{FF2B5EF4-FFF2-40B4-BE49-F238E27FC236}">
                <a16:creationId xmlns:a16="http://schemas.microsoft.com/office/drawing/2014/main" id="{B25FCE9B-6DC5-4836-8DD9-E737D6782AA3}"/>
              </a:ext>
            </a:extLst>
          </p:cNvPr>
          <p:cNvSpPr>
            <a:spLocks noChangeAspect="1"/>
          </p:cNvSpPr>
          <p:nvPr/>
        </p:nvSpPr>
        <p:spPr>
          <a:xfrm>
            <a:off x="4509610" y="3571006"/>
            <a:ext cx="372634" cy="529812"/>
          </a:xfrm>
          <a:custGeom>
            <a:avLst/>
            <a:gdLst/>
            <a:ahLst/>
            <a:cxnLst/>
            <a:rect l="l" t="t" r="r" b="b"/>
            <a:pathLst>
              <a:path w="2273269" h="3232141">
                <a:moveTo>
                  <a:pt x="1301358" y="1224998"/>
                </a:moveTo>
                <a:cubicBezTo>
                  <a:pt x="1288512" y="1224739"/>
                  <a:pt x="1275404" y="1226994"/>
                  <a:pt x="1262722" y="1232060"/>
                </a:cubicBezTo>
                <a:cubicBezTo>
                  <a:pt x="1224020" y="1247517"/>
                  <a:pt x="1200469" y="1284678"/>
                  <a:pt x="1200858" y="1323955"/>
                </a:cubicBezTo>
                <a:lnTo>
                  <a:pt x="1068969" y="1816173"/>
                </a:lnTo>
                <a:lnTo>
                  <a:pt x="975827" y="1468563"/>
                </a:lnTo>
                <a:cubicBezTo>
                  <a:pt x="965224" y="1428990"/>
                  <a:pt x="932065" y="1401484"/>
                  <a:pt x="893889" y="1396168"/>
                </a:cubicBezTo>
                <a:cubicBezTo>
                  <a:pt x="887581" y="1395290"/>
                  <a:pt x="881136" y="1395017"/>
                  <a:pt x="874749" y="1397368"/>
                </a:cubicBezTo>
                <a:lnTo>
                  <a:pt x="873048" y="1397069"/>
                </a:lnTo>
                <a:cubicBezTo>
                  <a:pt x="871822" y="1397102"/>
                  <a:pt x="870599" y="1397158"/>
                  <a:pt x="869409" y="1397702"/>
                </a:cubicBezTo>
                <a:lnTo>
                  <a:pt x="854690" y="1398625"/>
                </a:lnTo>
                <a:cubicBezTo>
                  <a:pt x="852870" y="1399112"/>
                  <a:pt x="851076" y="1399648"/>
                  <a:pt x="849610" y="1401148"/>
                </a:cubicBezTo>
                <a:cubicBezTo>
                  <a:pt x="820426" y="1408603"/>
                  <a:pt x="795399" y="1429720"/>
                  <a:pt x="783580" y="1459921"/>
                </a:cubicBezTo>
                <a:lnTo>
                  <a:pt x="576552" y="1988920"/>
                </a:lnTo>
                <a:lnTo>
                  <a:pt x="360960" y="1988920"/>
                </a:lnTo>
                <a:cubicBezTo>
                  <a:pt x="306335" y="1988920"/>
                  <a:pt x="262052" y="2033203"/>
                  <a:pt x="262052" y="2087828"/>
                </a:cubicBezTo>
                <a:cubicBezTo>
                  <a:pt x="262052" y="2142453"/>
                  <a:pt x="306335" y="2186736"/>
                  <a:pt x="360960" y="2186736"/>
                </a:cubicBezTo>
                <a:lnTo>
                  <a:pt x="624414" y="2186736"/>
                </a:lnTo>
                <a:cubicBezTo>
                  <a:pt x="655679" y="2194749"/>
                  <a:pt x="687884" y="2184847"/>
                  <a:pt x="710155" y="2162843"/>
                </a:cubicBezTo>
                <a:cubicBezTo>
                  <a:pt x="728043" y="2149675"/>
                  <a:pt x="740236" y="2129868"/>
                  <a:pt x="742804" y="2106901"/>
                </a:cubicBezTo>
                <a:lnTo>
                  <a:pt x="861090" y="1804659"/>
                </a:lnTo>
                <a:lnTo>
                  <a:pt x="967256" y="2200878"/>
                </a:lnTo>
                <a:cubicBezTo>
                  <a:pt x="956121" y="2251327"/>
                  <a:pt x="986997" y="2301788"/>
                  <a:pt x="1037612" y="2315350"/>
                </a:cubicBezTo>
                <a:cubicBezTo>
                  <a:pt x="1044252" y="2317129"/>
                  <a:pt x="1050915" y="2318189"/>
                  <a:pt x="1057633" y="2316605"/>
                </a:cubicBezTo>
                <a:cubicBezTo>
                  <a:pt x="1061264" y="2317900"/>
                  <a:pt x="1065062" y="2318350"/>
                  <a:pt x="1068971" y="2317315"/>
                </a:cubicBezTo>
                <a:cubicBezTo>
                  <a:pt x="1072878" y="2318349"/>
                  <a:pt x="1076674" y="2317900"/>
                  <a:pt x="1080303" y="2316605"/>
                </a:cubicBezTo>
                <a:lnTo>
                  <a:pt x="1100326" y="2315350"/>
                </a:lnTo>
                <a:cubicBezTo>
                  <a:pt x="1150941" y="2301788"/>
                  <a:pt x="1181817" y="2251327"/>
                  <a:pt x="1170682" y="2200878"/>
                </a:cubicBezTo>
                <a:lnTo>
                  <a:pt x="1320238" y="1642726"/>
                </a:lnTo>
                <a:lnTo>
                  <a:pt x="1513977" y="2127797"/>
                </a:lnTo>
                <a:cubicBezTo>
                  <a:pt x="1531567" y="2171838"/>
                  <a:pt x="1577262" y="2196260"/>
                  <a:pt x="1621871" y="2186737"/>
                </a:cubicBezTo>
                <a:lnTo>
                  <a:pt x="1878495" y="2186737"/>
                </a:lnTo>
                <a:cubicBezTo>
                  <a:pt x="1933120" y="2186737"/>
                  <a:pt x="1977403" y="2142454"/>
                  <a:pt x="1977403" y="2087829"/>
                </a:cubicBezTo>
                <a:cubicBezTo>
                  <a:pt x="1977403" y="2033204"/>
                  <a:pt x="1933120" y="1988921"/>
                  <a:pt x="1878495" y="1988921"/>
                </a:cubicBezTo>
                <a:lnTo>
                  <a:pt x="1671520" y="1988921"/>
                </a:lnTo>
                <a:lnTo>
                  <a:pt x="1391261" y="1287226"/>
                </a:lnTo>
                <a:cubicBezTo>
                  <a:pt x="1376065" y="1249180"/>
                  <a:pt x="1339894" y="1225775"/>
                  <a:pt x="1301358" y="1224998"/>
                </a:cubicBezTo>
                <a:close/>
                <a:moveTo>
                  <a:pt x="335892" y="524745"/>
                </a:moveTo>
                <a:lnTo>
                  <a:pt x="1937377" y="524745"/>
                </a:lnTo>
                <a:cubicBezTo>
                  <a:pt x="1996486" y="524745"/>
                  <a:pt x="2044403" y="572662"/>
                  <a:pt x="2044403" y="631771"/>
                </a:cubicBezTo>
                <a:lnTo>
                  <a:pt x="2044403" y="2898384"/>
                </a:lnTo>
                <a:cubicBezTo>
                  <a:pt x="2044403" y="2957493"/>
                  <a:pt x="1996486" y="3005410"/>
                  <a:pt x="1937377" y="3005410"/>
                </a:cubicBezTo>
                <a:lnTo>
                  <a:pt x="335892" y="3005410"/>
                </a:lnTo>
                <a:cubicBezTo>
                  <a:pt x="276783" y="3005410"/>
                  <a:pt x="228866" y="2957493"/>
                  <a:pt x="228866" y="2898384"/>
                </a:cubicBezTo>
                <a:lnTo>
                  <a:pt x="228866" y="631771"/>
                </a:lnTo>
                <a:cubicBezTo>
                  <a:pt x="228866" y="572662"/>
                  <a:pt x="276783" y="524745"/>
                  <a:pt x="335892" y="524745"/>
                </a:cubicBezTo>
                <a:close/>
                <a:moveTo>
                  <a:pt x="245659" y="437009"/>
                </a:moveTo>
                <a:cubicBezTo>
                  <a:pt x="179890" y="437009"/>
                  <a:pt x="126573" y="490326"/>
                  <a:pt x="126573" y="556095"/>
                </a:cubicBezTo>
                <a:lnTo>
                  <a:pt x="126573" y="2974061"/>
                </a:lnTo>
                <a:cubicBezTo>
                  <a:pt x="126573" y="3039830"/>
                  <a:pt x="179890" y="3093147"/>
                  <a:pt x="245659" y="3093147"/>
                </a:cubicBezTo>
                <a:lnTo>
                  <a:pt x="2027611" y="3093147"/>
                </a:lnTo>
                <a:cubicBezTo>
                  <a:pt x="2093380" y="3093147"/>
                  <a:pt x="2146697" y="3039830"/>
                  <a:pt x="2146697" y="2974061"/>
                </a:cubicBezTo>
                <a:lnTo>
                  <a:pt x="2146697" y="556095"/>
                </a:lnTo>
                <a:cubicBezTo>
                  <a:pt x="2146697" y="490326"/>
                  <a:pt x="2093380" y="437009"/>
                  <a:pt x="2027611" y="437009"/>
                </a:cubicBezTo>
                <a:close/>
                <a:moveTo>
                  <a:pt x="974181" y="0"/>
                </a:moveTo>
                <a:lnTo>
                  <a:pt x="1299087" y="0"/>
                </a:lnTo>
                <a:cubicBezTo>
                  <a:pt x="1327680" y="0"/>
                  <a:pt x="1350860" y="23180"/>
                  <a:pt x="1350860" y="51773"/>
                </a:cubicBezTo>
                <a:lnTo>
                  <a:pt x="1350860" y="155306"/>
                </a:lnTo>
                <a:lnTo>
                  <a:pt x="1381614" y="155306"/>
                </a:lnTo>
                <a:cubicBezTo>
                  <a:pt x="1410207" y="155306"/>
                  <a:pt x="1433387" y="178486"/>
                  <a:pt x="1433387" y="207079"/>
                </a:cubicBezTo>
                <a:lnTo>
                  <a:pt x="1433387" y="298015"/>
                </a:lnTo>
                <a:lnTo>
                  <a:pt x="2081269" y="298015"/>
                </a:lnTo>
                <a:cubicBezTo>
                  <a:pt x="2187308" y="298015"/>
                  <a:pt x="2273269" y="383976"/>
                  <a:pt x="2273269" y="490015"/>
                </a:cubicBezTo>
                <a:lnTo>
                  <a:pt x="2273269" y="3040141"/>
                </a:lnTo>
                <a:cubicBezTo>
                  <a:pt x="2273269" y="3146180"/>
                  <a:pt x="2187308" y="3232141"/>
                  <a:pt x="2081269" y="3232141"/>
                </a:cubicBezTo>
                <a:lnTo>
                  <a:pt x="192000" y="3232141"/>
                </a:lnTo>
                <a:cubicBezTo>
                  <a:pt x="85961" y="3232141"/>
                  <a:pt x="0" y="3146180"/>
                  <a:pt x="0" y="3040141"/>
                </a:cubicBezTo>
                <a:lnTo>
                  <a:pt x="0" y="490015"/>
                </a:lnTo>
                <a:cubicBezTo>
                  <a:pt x="0" y="383976"/>
                  <a:pt x="85961" y="298015"/>
                  <a:pt x="192000" y="298015"/>
                </a:cubicBezTo>
                <a:lnTo>
                  <a:pt x="839881" y="298015"/>
                </a:lnTo>
                <a:lnTo>
                  <a:pt x="839881" y="207079"/>
                </a:lnTo>
                <a:cubicBezTo>
                  <a:pt x="839881" y="178486"/>
                  <a:pt x="863061" y="155306"/>
                  <a:pt x="891654" y="155306"/>
                </a:cubicBezTo>
                <a:lnTo>
                  <a:pt x="922408" y="155306"/>
                </a:lnTo>
                <a:lnTo>
                  <a:pt x="922408" y="51773"/>
                </a:lnTo>
                <a:cubicBezTo>
                  <a:pt x="922408" y="23180"/>
                  <a:pt x="945588" y="0"/>
                  <a:pt x="974181"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8" name="Oval 47">
            <a:extLst>
              <a:ext uri="{FF2B5EF4-FFF2-40B4-BE49-F238E27FC236}">
                <a16:creationId xmlns:a16="http://schemas.microsoft.com/office/drawing/2014/main" id="{2A7B72D2-455E-4647-BA7D-2D9A0D0187FB}"/>
              </a:ext>
            </a:extLst>
          </p:cNvPr>
          <p:cNvSpPr>
            <a:spLocks noChangeAspect="1"/>
          </p:cNvSpPr>
          <p:nvPr/>
        </p:nvSpPr>
        <p:spPr>
          <a:xfrm>
            <a:off x="11057974" y="2429101"/>
            <a:ext cx="529812" cy="529812"/>
          </a:xfrm>
          <a:custGeom>
            <a:avLst/>
            <a:gdLst/>
            <a:ahLst/>
            <a:cxnLst/>
            <a:rect l="l" t="t" r="r" b="b"/>
            <a:pathLst>
              <a:path w="3240000" h="3240000">
                <a:moveTo>
                  <a:pt x="1303187" y="480874"/>
                </a:moveTo>
                <a:lnTo>
                  <a:pt x="1303187" y="1303187"/>
                </a:lnTo>
                <a:lnTo>
                  <a:pt x="480874" y="1303187"/>
                </a:lnTo>
                <a:lnTo>
                  <a:pt x="480874" y="1936813"/>
                </a:lnTo>
                <a:lnTo>
                  <a:pt x="1303187" y="1936813"/>
                </a:lnTo>
                <a:lnTo>
                  <a:pt x="1303187" y="2759126"/>
                </a:lnTo>
                <a:lnTo>
                  <a:pt x="1936813" y="2759126"/>
                </a:lnTo>
                <a:lnTo>
                  <a:pt x="1936813" y="1936813"/>
                </a:lnTo>
                <a:lnTo>
                  <a:pt x="2759126" y="1936813"/>
                </a:lnTo>
                <a:lnTo>
                  <a:pt x="2759126" y="1303187"/>
                </a:lnTo>
                <a:lnTo>
                  <a:pt x="1936813" y="1303187"/>
                </a:lnTo>
                <a:lnTo>
                  <a:pt x="1936813" y="480874"/>
                </a:ln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9" name="Oval 50">
            <a:extLst>
              <a:ext uri="{FF2B5EF4-FFF2-40B4-BE49-F238E27FC236}">
                <a16:creationId xmlns:a16="http://schemas.microsoft.com/office/drawing/2014/main" id="{91CDD124-ED61-4ED3-81C2-B526853B9B84}"/>
              </a:ext>
            </a:extLst>
          </p:cNvPr>
          <p:cNvSpPr>
            <a:spLocks noChangeAspect="1"/>
          </p:cNvSpPr>
          <p:nvPr/>
        </p:nvSpPr>
        <p:spPr>
          <a:xfrm>
            <a:off x="5308362" y="3571006"/>
            <a:ext cx="469094" cy="529812"/>
          </a:xfrm>
          <a:custGeom>
            <a:avLst/>
            <a:gdLst/>
            <a:ahLst/>
            <a:cxnLst/>
            <a:rect l="l" t="t" r="r" b="b"/>
            <a:pathLst>
              <a:path w="2868687" h="3240000">
                <a:moveTo>
                  <a:pt x="1433799" y="2290728"/>
                </a:moveTo>
                <a:cubicBezTo>
                  <a:pt x="1317650" y="2346839"/>
                  <a:pt x="1203301" y="2394700"/>
                  <a:pt x="1093028" y="2434329"/>
                </a:cubicBezTo>
                <a:cubicBezTo>
                  <a:pt x="1167481" y="2812207"/>
                  <a:pt x="1292592" y="3060000"/>
                  <a:pt x="1434343" y="3060000"/>
                </a:cubicBezTo>
                <a:cubicBezTo>
                  <a:pt x="1576138" y="3060000"/>
                  <a:pt x="1701284" y="2812053"/>
                  <a:pt x="1774025" y="2433735"/>
                </a:cubicBezTo>
                <a:cubicBezTo>
                  <a:pt x="1663854" y="2394452"/>
                  <a:pt x="1549823" y="2346469"/>
                  <a:pt x="1433799" y="2290728"/>
                </a:cubicBezTo>
                <a:close/>
                <a:moveTo>
                  <a:pt x="1824954" y="2078037"/>
                </a:moveTo>
                <a:cubicBezTo>
                  <a:pt x="1794480" y="2097450"/>
                  <a:pt x="1763147" y="2116057"/>
                  <a:pt x="1731343" y="2134419"/>
                </a:cubicBezTo>
                <a:lnTo>
                  <a:pt x="1635415" y="2187161"/>
                </a:lnTo>
                <a:cubicBezTo>
                  <a:pt x="1691788" y="2215044"/>
                  <a:pt x="1747931" y="2239109"/>
                  <a:pt x="1803378" y="2259350"/>
                </a:cubicBezTo>
                <a:cubicBezTo>
                  <a:pt x="1812120" y="2201101"/>
                  <a:pt x="1819148" y="2140526"/>
                  <a:pt x="1824954" y="2078037"/>
                </a:cubicBezTo>
                <a:close/>
                <a:moveTo>
                  <a:pt x="1042306" y="2077178"/>
                </a:moveTo>
                <a:cubicBezTo>
                  <a:pt x="1047949" y="2140175"/>
                  <a:pt x="1055328" y="2201182"/>
                  <a:pt x="1063873" y="2259905"/>
                </a:cubicBezTo>
                <a:cubicBezTo>
                  <a:pt x="1119365" y="2238275"/>
                  <a:pt x="1176217" y="2214355"/>
                  <a:pt x="1233887" y="2187801"/>
                </a:cubicBezTo>
                <a:cubicBezTo>
                  <a:pt x="1201538" y="2170955"/>
                  <a:pt x="1169452" y="2152957"/>
                  <a:pt x="1137343" y="2134419"/>
                </a:cubicBezTo>
                <a:close/>
                <a:moveTo>
                  <a:pt x="559768" y="1732679"/>
                </a:moveTo>
                <a:cubicBezTo>
                  <a:pt x="268524" y="1984850"/>
                  <a:pt x="116369" y="2217202"/>
                  <a:pt x="187266" y="2340000"/>
                </a:cubicBezTo>
                <a:cubicBezTo>
                  <a:pt x="258144" y="2462764"/>
                  <a:pt x="535307" y="2447213"/>
                  <a:pt x="899736" y="2322555"/>
                </a:cubicBezTo>
                <a:cubicBezTo>
                  <a:pt x="878937" y="2207297"/>
                  <a:pt x="863223" y="2084405"/>
                  <a:pt x="853746" y="1955834"/>
                </a:cubicBezTo>
                <a:cubicBezTo>
                  <a:pt x="747454" y="1883220"/>
                  <a:pt x="648878" y="1808453"/>
                  <a:pt x="559768" y="1732679"/>
                </a:cubicBezTo>
                <a:close/>
                <a:moveTo>
                  <a:pt x="2309048" y="1730507"/>
                </a:moveTo>
                <a:cubicBezTo>
                  <a:pt x="2220666" y="1807660"/>
                  <a:pt x="2121792" y="1882664"/>
                  <a:pt x="2015235" y="1955625"/>
                </a:cubicBezTo>
                <a:cubicBezTo>
                  <a:pt x="2005364" y="2084180"/>
                  <a:pt x="1989894" y="2207119"/>
                  <a:pt x="1967330" y="2322070"/>
                </a:cubicBezTo>
                <a:lnTo>
                  <a:pt x="2081685" y="2358048"/>
                </a:lnTo>
                <a:cubicBezTo>
                  <a:pt x="2116015" y="2320492"/>
                  <a:pt x="2165526" y="2297468"/>
                  <a:pt x="2220415" y="2297468"/>
                </a:cubicBezTo>
                <a:cubicBezTo>
                  <a:pt x="2302230" y="2297468"/>
                  <a:pt x="2372097" y="2348622"/>
                  <a:pt x="2399287" y="2420880"/>
                </a:cubicBezTo>
                <a:cubicBezTo>
                  <a:pt x="2542053" y="2432945"/>
                  <a:pt x="2642630" y="2407186"/>
                  <a:pt x="2681420" y="2340000"/>
                </a:cubicBezTo>
                <a:cubicBezTo>
                  <a:pt x="2752393" y="2217071"/>
                  <a:pt x="2599836" y="1984353"/>
                  <a:pt x="2309048" y="1730507"/>
                </a:cubicBezTo>
                <a:close/>
                <a:moveTo>
                  <a:pt x="2026056" y="1510554"/>
                </a:moveTo>
                <a:cubicBezTo>
                  <a:pt x="2027893" y="1546708"/>
                  <a:pt x="2028343" y="1583211"/>
                  <a:pt x="2028343" y="1620000"/>
                </a:cubicBezTo>
                <a:lnTo>
                  <a:pt x="2024251" y="1730716"/>
                </a:lnTo>
                <a:lnTo>
                  <a:pt x="2173722" y="1619092"/>
                </a:lnTo>
                <a:cubicBezTo>
                  <a:pt x="2127526" y="1582190"/>
                  <a:pt x="2078507" y="1545517"/>
                  <a:pt x="2026056" y="1510554"/>
                </a:cubicBezTo>
                <a:close/>
                <a:moveTo>
                  <a:pt x="844436" y="1509285"/>
                </a:moveTo>
                <a:lnTo>
                  <a:pt x="694964" y="1620908"/>
                </a:lnTo>
                <a:cubicBezTo>
                  <a:pt x="741160" y="1657811"/>
                  <a:pt x="790179" y="1694484"/>
                  <a:pt x="842630" y="1729447"/>
                </a:cubicBezTo>
                <a:cubicBezTo>
                  <a:pt x="840793" y="1693293"/>
                  <a:pt x="840343" y="1656790"/>
                  <a:pt x="840343" y="1620000"/>
                </a:cubicBezTo>
                <a:close/>
                <a:moveTo>
                  <a:pt x="1434343" y="1361184"/>
                </a:moveTo>
                <a:cubicBezTo>
                  <a:pt x="1573534" y="1361184"/>
                  <a:pt x="1686371" y="1474021"/>
                  <a:pt x="1686371" y="1613212"/>
                </a:cubicBezTo>
                <a:cubicBezTo>
                  <a:pt x="1686371" y="1752403"/>
                  <a:pt x="1573534" y="1865240"/>
                  <a:pt x="1434343" y="1865240"/>
                </a:cubicBezTo>
                <a:cubicBezTo>
                  <a:pt x="1295152" y="1865240"/>
                  <a:pt x="1182315" y="1752403"/>
                  <a:pt x="1182315" y="1613212"/>
                </a:cubicBezTo>
                <a:cubicBezTo>
                  <a:pt x="1182315" y="1474021"/>
                  <a:pt x="1295152" y="1361184"/>
                  <a:pt x="1434343" y="1361184"/>
                </a:cubicBezTo>
                <a:close/>
                <a:moveTo>
                  <a:pt x="1433770" y="1149513"/>
                </a:moveTo>
                <a:cubicBezTo>
                  <a:pt x="1365445" y="1183896"/>
                  <a:pt x="1296585" y="1221489"/>
                  <a:pt x="1227343" y="1261466"/>
                </a:cubicBezTo>
                <a:lnTo>
                  <a:pt x="1027157" y="1384911"/>
                </a:lnTo>
                <a:cubicBezTo>
                  <a:pt x="1022222" y="1461370"/>
                  <a:pt x="1020343" y="1539922"/>
                  <a:pt x="1020343" y="1620000"/>
                </a:cubicBezTo>
                <a:lnTo>
                  <a:pt x="1028287" y="1855786"/>
                </a:lnTo>
                <a:cubicBezTo>
                  <a:pt x="1091680" y="1898065"/>
                  <a:pt x="1158394" y="1938727"/>
                  <a:pt x="1227343" y="1978535"/>
                </a:cubicBezTo>
                <a:lnTo>
                  <a:pt x="1434916" y="2090488"/>
                </a:lnTo>
                <a:cubicBezTo>
                  <a:pt x="1503241" y="2056105"/>
                  <a:pt x="1572101" y="2018511"/>
                  <a:pt x="1641343" y="1978535"/>
                </a:cubicBezTo>
                <a:lnTo>
                  <a:pt x="1841530" y="1855090"/>
                </a:lnTo>
                <a:cubicBezTo>
                  <a:pt x="1846464" y="1778631"/>
                  <a:pt x="1848343" y="1700079"/>
                  <a:pt x="1848343" y="1620000"/>
                </a:cubicBezTo>
                <a:lnTo>
                  <a:pt x="1840399" y="1384214"/>
                </a:lnTo>
                <a:cubicBezTo>
                  <a:pt x="1777006" y="1341936"/>
                  <a:pt x="1710293" y="1301274"/>
                  <a:pt x="1641343" y="1261466"/>
                </a:cubicBezTo>
                <a:close/>
                <a:moveTo>
                  <a:pt x="1065308" y="980650"/>
                </a:moveTo>
                <a:cubicBezTo>
                  <a:pt x="1056566" y="1038899"/>
                  <a:pt x="1049538" y="1099475"/>
                  <a:pt x="1043732" y="1161964"/>
                </a:cubicBezTo>
                <a:cubicBezTo>
                  <a:pt x="1074206" y="1142551"/>
                  <a:pt x="1105539" y="1123943"/>
                  <a:pt x="1137343" y="1105581"/>
                </a:cubicBezTo>
                <a:lnTo>
                  <a:pt x="1233271" y="1052839"/>
                </a:lnTo>
                <a:cubicBezTo>
                  <a:pt x="1176898" y="1024957"/>
                  <a:pt x="1120756" y="1000892"/>
                  <a:pt x="1065308" y="980650"/>
                </a:cubicBezTo>
                <a:close/>
                <a:moveTo>
                  <a:pt x="1804814" y="980095"/>
                </a:moveTo>
                <a:cubicBezTo>
                  <a:pt x="1749321" y="1001726"/>
                  <a:pt x="1692469" y="1025646"/>
                  <a:pt x="1634800" y="1052200"/>
                </a:cubicBezTo>
                <a:cubicBezTo>
                  <a:pt x="1667149" y="1069046"/>
                  <a:pt x="1699234" y="1087043"/>
                  <a:pt x="1731343" y="1105581"/>
                </a:cubicBezTo>
                <a:lnTo>
                  <a:pt x="1826380" y="1162822"/>
                </a:lnTo>
                <a:cubicBezTo>
                  <a:pt x="1820738" y="1099825"/>
                  <a:pt x="1813359" y="1038819"/>
                  <a:pt x="1804814" y="980095"/>
                </a:cubicBezTo>
                <a:close/>
                <a:moveTo>
                  <a:pt x="2432236" y="816002"/>
                </a:moveTo>
                <a:cubicBezTo>
                  <a:pt x="2308930" y="820546"/>
                  <a:pt x="2149627" y="855445"/>
                  <a:pt x="1968950" y="917446"/>
                </a:cubicBezTo>
                <a:cubicBezTo>
                  <a:pt x="1989749" y="1032703"/>
                  <a:pt x="2005463" y="1155596"/>
                  <a:pt x="2014941" y="1284167"/>
                </a:cubicBezTo>
                <a:cubicBezTo>
                  <a:pt x="2121232" y="1356780"/>
                  <a:pt x="2219808" y="1431548"/>
                  <a:pt x="2308918" y="1507322"/>
                </a:cubicBezTo>
                <a:cubicBezTo>
                  <a:pt x="2600162" y="1255150"/>
                  <a:pt x="2752317" y="1022798"/>
                  <a:pt x="2681420" y="900000"/>
                </a:cubicBezTo>
                <a:cubicBezTo>
                  <a:pt x="2645694" y="838121"/>
                  <a:pt x="2557557" y="811383"/>
                  <a:pt x="2432236" y="816002"/>
                </a:cubicBezTo>
                <a:close/>
                <a:moveTo>
                  <a:pt x="436450" y="816001"/>
                </a:moveTo>
                <a:cubicBezTo>
                  <a:pt x="311129" y="811383"/>
                  <a:pt x="222992" y="838121"/>
                  <a:pt x="187266" y="900000"/>
                </a:cubicBezTo>
                <a:cubicBezTo>
                  <a:pt x="158404" y="949991"/>
                  <a:pt x="166508" y="1018139"/>
                  <a:pt x="206887" y="1097970"/>
                </a:cubicBezTo>
                <a:cubicBezTo>
                  <a:pt x="213842" y="1096217"/>
                  <a:pt x="221021" y="1095812"/>
                  <a:pt x="228294" y="1095812"/>
                </a:cubicBezTo>
                <a:cubicBezTo>
                  <a:pt x="334372" y="1095812"/>
                  <a:pt x="420366" y="1181806"/>
                  <a:pt x="420366" y="1287884"/>
                </a:cubicBezTo>
                <a:cubicBezTo>
                  <a:pt x="420366" y="1314219"/>
                  <a:pt x="415066" y="1339317"/>
                  <a:pt x="405427" y="1362148"/>
                </a:cubicBezTo>
                <a:cubicBezTo>
                  <a:pt x="450585" y="1410442"/>
                  <a:pt x="502437" y="1459559"/>
                  <a:pt x="559639" y="1509493"/>
                </a:cubicBezTo>
                <a:cubicBezTo>
                  <a:pt x="648020" y="1432341"/>
                  <a:pt x="746894" y="1357336"/>
                  <a:pt x="853451" y="1284376"/>
                </a:cubicBezTo>
                <a:cubicBezTo>
                  <a:pt x="863322" y="1155820"/>
                  <a:pt x="878792" y="1032881"/>
                  <a:pt x="901357" y="917930"/>
                </a:cubicBezTo>
                <a:cubicBezTo>
                  <a:pt x="719999" y="855651"/>
                  <a:pt x="560119" y="820559"/>
                  <a:pt x="436450" y="816001"/>
                </a:cubicBezTo>
                <a:close/>
                <a:moveTo>
                  <a:pt x="1434343" y="180000"/>
                </a:moveTo>
                <a:cubicBezTo>
                  <a:pt x="1292548" y="180000"/>
                  <a:pt x="1167402" y="427948"/>
                  <a:pt x="1094661" y="806265"/>
                </a:cubicBezTo>
                <a:cubicBezTo>
                  <a:pt x="1204832" y="845548"/>
                  <a:pt x="1318864" y="893532"/>
                  <a:pt x="1434887" y="949272"/>
                </a:cubicBezTo>
                <a:cubicBezTo>
                  <a:pt x="1551037" y="893162"/>
                  <a:pt x="1665385" y="845301"/>
                  <a:pt x="1775658" y="805671"/>
                </a:cubicBezTo>
                <a:cubicBezTo>
                  <a:pt x="1751860" y="684885"/>
                  <a:pt x="1722886" y="577390"/>
                  <a:pt x="1688823" y="487405"/>
                </a:cubicBezTo>
                <a:cubicBezTo>
                  <a:pt x="1688009" y="487647"/>
                  <a:pt x="1687191" y="487652"/>
                  <a:pt x="1686371" y="487652"/>
                </a:cubicBezTo>
                <a:cubicBezTo>
                  <a:pt x="1580293" y="487652"/>
                  <a:pt x="1494299" y="401658"/>
                  <a:pt x="1494299" y="295580"/>
                </a:cubicBezTo>
                <a:cubicBezTo>
                  <a:pt x="1494299" y="264819"/>
                  <a:pt x="1501530" y="235747"/>
                  <a:pt x="1516122" y="210837"/>
                </a:cubicBezTo>
                <a:cubicBezTo>
                  <a:pt x="1490583" y="189985"/>
                  <a:pt x="1462798" y="180000"/>
                  <a:pt x="1434343" y="180000"/>
                </a:cubicBezTo>
                <a:close/>
                <a:moveTo>
                  <a:pt x="1434343" y="0"/>
                </a:moveTo>
                <a:cubicBezTo>
                  <a:pt x="1509303" y="0"/>
                  <a:pt x="1581019" y="37868"/>
                  <a:pt x="1646062" y="107907"/>
                </a:cubicBezTo>
                <a:cubicBezTo>
                  <a:pt x="1659037" y="104972"/>
                  <a:pt x="1672533" y="103508"/>
                  <a:pt x="1686371" y="103508"/>
                </a:cubicBezTo>
                <a:cubicBezTo>
                  <a:pt x="1792449" y="103508"/>
                  <a:pt x="1878443" y="189502"/>
                  <a:pt x="1878443" y="295580"/>
                </a:cubicBezTo>
                <a:cubicBezTo>
                  <a:pt x="1878443" y="342831"/>
                  <a:pt x="1861381" y="386097"/>
                  <a:pt x="1831228" y="417985"/>
                </a:cubicBezTo>
                <a:cubicBezTo>
                  <a:pt x="1871860" y="515668"/>
                  <a:pt x="1906636" y="628220"/>
                  <a:pt x="1935357" y="752219"/>
                </a:cubicBezTo>
                <a:cubicBezTo>
                  <a:pt x="2379384" y="616814"/>
                  <a:pt x="2731816" y="627289"/>
                  <a:pt x="2837304" y="810000"/>
                </a:cubicBezTo>
                <a:cubicBezTo>
                  <a:pt x="2942793" y="992711"/>
                  <a:pt x="2775650" y="1303161"/>
                  <a:pt x="2436521" y="1620139"/>
                </a:cubicBezTo>
                <a:cubicBezTo>
                  <a:pt x="2775698" y="1936928"/>
                  <a:pt x="2942777" y="2247316"/>
                  <a:pt x="2837304" y="2430000"/>
                </a:cubicBezTo>
                <a:cubicBezTo>
                  <a:pt x="2771439" y="2544083"/>
                  <a:pt x="2609300" y="2591017"/>
                  <a:pt x="2388706" y="2577188"/>
                </a:cubicBezTo>
                <a:cubicBezTo>
                  <a:pt x="2358753" y="2639691"/>
                  <a:pt x="2294480" y="2681612"/>
                  <a:pt x="2220415" y="2681612"/>
                </a:cubicBezTo>
                <a:cubicBezTo>
                  <a:pt x="2122541" y="2681612"/>
                  <a:pt x="2041764" y="2608405"/>
                  <a:pt x="2030773" y="2513644"/>
                </a:cubicBezTo>
                <a:cubicBezTo>
                  <a:pt x="1999304" y="2506661"/>
                  <a:pt x="1967635" y="2497623"/>
                  <a:pt x="1935485" y="2487821"/>
                </a:cubicBezTo>
                <a:cubicBezTo>
                  <a:pt x="1830610" y="2940018"/>
                  <a:pt x="1645322" y="3240000"/>
                  <a:pt x="1434343" y="3240000"/>
                </a:cubicBezTo>
                <a:cubicBezTo>
                  <a:pt x="1223366" y="3240000"/>
                  <a:pt x="1038079" y="2940023"/>
                  <a:pt x="933330" y="2487781"/>
                </a:cubicBezTo>
                <a:cubicBezTo>
                  <a:pt x="489302" y="2623186"/>
                  <a:pt x="136870" y="2612712"/>
                  <a:pt x="31382" y="2430000"/>
                </a:cubicBezTo>
                <a:cubicBezTo>
                  <a:pt x="-74106" y="2247290"/>
                  <a:pt x="93037" y="1936840"/>
                  <a:pt x="432165" y="1619862"/>
                </a:cubicBezTo>
                <a:cubicBezTo>
                  <a:pt x="378689" y="1569916"/>
                  <a:pt x="329491" y="1520128"/>
                  <a:pt x="285801" y="1470219"/>
                </a:cubicBezTo>
                <a:cubicBezTo>
                  <a:pt x="267844" y="1476857"/>
                  <a:pt x="248431" y="1479956"/>
                  <a:pt x="228294" y="1479956"/>
                </a:cubicBezTo>
                <a:cubicBezTo>
                  <a:pt x="122216" y="1479956"/>
                  <a:pt x="36222" y="1393962"/>
                  <a:pt x="36222" y="1287884"/>
                </a:cubicBezTo>
                <a:cubicBezTo>
                  <a:pt x="36222" y="1246866"/>
                  <a:pt x="49080" y="1208850"/>
                  <a:pt x="73868" y="1179672"/>
                </a:cubicBezTo>
                <a:cubicBezTo>
                  <a:pt x="-4733" y="1033688"/>
                  <a:pt x="-23287" y="904690"/>
                  <a:pt x="31382" y="810000"/>
                </a:cubicBezTo>
                <a:cubicBezTo>
                  <a:pt x="136860" y="627306"/>
                  <a:pt x="489234" y="616816"/>
                  <a:pt x="933201" y="752179"/>
                </a:cubicBezTo>
                <a:cubicBezTo>
                  <a:pt x="1038076" y="299982"/>
                  <a:pt x="1223365" y="0"/>
                  <a:pt x="1434343"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0" name="Heart 17">
            <a:extLst>
              <a:ext uri="{FF2B5EF4-FFF2-40B4-BE49-F238E27FC236}">
                <a16:creationId xmlns:a16="http://schemas.microsoft.com/office/drawing/2014/main" id="{FD25AA3C-FD36-4FC1-9406-60F9CCE3DC0D}"/>
              </a:ext>
            </a:extLst>
          </p:cNvPr>
          <p:cNvSpPr/>
          <p:nvPr/>
        </p:nvSpPr>
        <p:spPr>
          <a:xfrm>
            <a:off x="7846544" y="3588496"/>
            <a:ext cx="501299" cy="491506"/>
          </a:xfrm>
          <a:custGeom>
            <a:avLst/>
            <a:gdLst/>
            <a:ahLst/>
            <a:cxnLst/>
            <a:rect l="l" t="t" r="r" b="b"/>
            <a:pathLst>
              <a:path w="3263621" h="3199863">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1" name="Rounded Rectangle 25">
            <a:extLst>
              <a:ext uri="{FF2B5EF4-FFF2-40B4-BE49-F238E27FC236}">
                <a16:creationId xmlns:a16="http://schemas.microsoft.com/office/drawing/2014/main" id="{A53FDB1A-403D-4EBD-8EB6-3E1911FAEEC5}"/>
              </a:ext>
            </a:extLst>
          </p:cNvPr>
          <p:cNvSpPr/>
          <p:nvPr/>
        </p:nvSpPr>
        <p:spPr>
          <a:xfrm>
            <a:off x="6982048" y="3626197"/>
            <a:ext cx="497670" cy="419433"/>
          </a:xfrm>
          <a:custGeom>
            <a:avLst/>
            <a:gdLst/>
            <a:ahLst/>
            <a:cxnLst/>
            <a:rect l="l" t="t" r="r" b="b"/>
            <a:pathLst>
              <a:path w="3240000" h="2730652">
                <a:moveTo>
                  <a:pt x="1452811" y="1541940"/>
                </a:moveTo>
                <a:lnTo>
                  <a:pt x="1452811" y="1831951"/>
                </a:lnTo>
                <a:lnTo>
                  <a:pt x="1162800" y="1831951"/>
                </a:lnTo>
                <a:lnTo>
                  <a:pt x="1162800" y="2166329"/>
                </a:lnTo>
                <a:lnTo>
                  <a:pt x="1452811" y="2166329"/>
                </a:lnTo>
                <a:lnTo>
                  <a:pt x="1452811" y="2456340"/>
                </a:lnTo>
                <a:lnTo>
                  <a:pt x="1787189" y="2456340"/>
                </a:lnTo>
                <a:lnTo>
                  <a:pt x="1787189" y="2166329"/>
                </a:lnTo>
                <a:lnTo>
                  <a:pt x="2077200" y="2166329"/>
                </a:lnTo>
                <a:lnTo>
                  <a:pt x="2077200" y="1831951"/>
                </a:lnTo>
                <a:lnTo>
                  <a:pt x="1787189" y="1831951"/>
                </a:lnTo>
                <a:lnTo>
                  <a:pt x="1787189" y="1541940"/>
                </a:lnTo>
                <a:close/>
                <a:moveTo>
                  <a:pt x="0" y="1278453"/>
                </a:moveTo>
                <a:lnTo>
                  <a:pt x="3240000" y="1278453"/>
                </a:lnTo>
                <a:lnTo>
                  <a:pt x="3240000" y="2376509"/>
                </a:lnTo>
                <a:cubicBezTo>
                  <a:pt x="3240000" y="2572097"/>
                  <a:pt x="3081445" y="2730652"/>
                  <a:pt x="2885857" y="2730652"/>
                </a:cubicBezTo>
                <a:lnTo>
                  <a:pt x="354143" y="2730652"/>
                </a:lnTo>
                <a:cubicBezTo>
                  <a:pt x="158555" y="2730652"/>
                  <a:pt x="0" y="2572097"/>
                  <a:pt x="0" y="2376509"/>
                </a:cubicBezTo>
                <a:close/>
                <a:moveTo>
                  <a:pt x="1001150" y="200505"/>
                </a:moveTo>
                <a:cubicBezTo>
                  <a:pt x="933045" y="200505"/>
                  <a:pt x="877834" y="255715"/>
                  <a:pt x="877834" y="323821"/>
                </a:cubicBezTo>
                <a:lnTo>
                  <a:pt x="877834" y="605836"/>
                </a:lnTo>
                <a:lnTo>
                  <a:pt x="2362163" y="605836"/>
                </a:lnTo>
                <a:lnTo>
                  <a:pt x="2362163" y="323821"/>
                </a:lnTo>
                <a:cubicBezTo>
                  <a:pt x="2362163" y="255715"/>
                  <a:pt x="2306952" y="200505"/>
                  <a:pt x="2238846" y="200505"/>
                </a:cubicBezTo>
                <a:close/>
                <a:moveTo>
                  <a:pt x="843301" y="0"/>
                </a:moveTo>
                <a:lnTo>
                  <a:pt x="2396696" y="0"/>
                </a:lnTo>
                <a:cubicBezTo>
                  <a:pt x="2488075" y="0"/>
                  <a:pt x="2562152" y="74077"/>
                  <a:pt x="2562152" y="165456"/>
                </a:cubicBezTo>
                <a:lnTo>
                  <a:pt x="2562152" y="605836"/>
                </a:lnTo>
                <a:lnTo>
                  <a:pt x="2885857" y="605836"/>
                </a:lnTo>
                <a:cubicBezTo>
                  <a:pt x="3081445" y="605836"/>
                  <a:pt x="3240000" y="764391"/>
                  <a:pt x="3240000" y="959979"/>
                </a:cubicBezTo>
                <a:lnTo>
                  <a:pt x="3240000" y="1134437"/>
                </a:lnTo>
                <a:lnTo>
                  <a:pt x="0" y="1134437"/>
                </a:lnTo>
                <a:lnTo>
                  <a:pt x="0" y="959979"/>
                </a:lnTo>
                <a:cubicBezTo>
                  <a:pt x="0" y="764391"/>
                  <a:pt x="158555" y="605836"/>
                  <a:pt x="354143" y="605836"/>
                </a:cubicBezTo>
                <a:lnTo>
                  <a:pt x="677845" y="605836"/>
                </a:lnTo>
                <a:lnTo>
                  <a:pt x="677845" y="165456"/>
                </a:lnTo>
                <a:cubicBezTo>
                  <a:pt x="677845" y="74077"/>
                  <a:pt x="751923" y="0"/>
                  <a:pt x="843301"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2" name="Chord 32">
            <a:extLst>
              <a:ext uri="{FF2B5EF4-FFF2-40B4-BE49-F238E27FC236}">
                <a16:creationId xmlns:a16="http://schemas.microsoft.com/office/drawing/2014/main" id="{3D1BBD17-EB21-4265-8BCB-65380AD568C6}"/>
              </a:ext>
            </a:extLst>
          </p:cNvPr>
          <p:cNvSpPr/>
          <p:nvPr/>
        </p:nvSpPr>
        <p:spPr>
          <a:xfrm>
            <a:off x="6132058" y="3589260"/>
            <a:ext cx="497670" cy="493305"/>
          </a:xfrm>
          <a:custGeom>
            <a:avLst/>
            <a:gdLst/>
            <a:ahLst/>
            <a:cxnLst/>
            <a:rect l="l" t="t" r="r" b="b"/>
            <a:pathLst>
              <a:path w="3240000" h="3211580">
                <a:moveTo>
                  <a:pt x="991906" y="2959580"/>
                </a:moveTo>
                <a:lnTo>
                  <a:pt x="2193254" y="2959580"/>
                </a:lnTo>
                <a:cubicBezTo>
                  <a:pt x="2215674" y="2959580"/>
                  <a:pt x="2233849" y="2977755"/>
                  <a:pt x="2233849" y="3000175"/>
                </a:cubicBezTo>
                <a:lnTo>
                  <a:pt x="2233849" y="3170985"/>
                </a:lnTo>
                <a:cubicBezTo>
                  <a:pt x="2233849" y="3193405"/>
                  <a:pt x="2215674" y="3211580"/>
                  <a:pt x="2193254" y="3211580"/>
                </a:cubicBezTo>
                <a:lnTo>
                  <a:pt x="991906" y="3211580"/>
                </a:lnTo>
                <a:cubicBezTo>
                  <a:pt x="969486" y="3211580"/>
                  <a:pt x="951311" y="3193405"/>
                  <a:pt x="951311" y="3170985"/>
                </a:cubicBezTo>
                <a:lnTo>
                  <a:pt x="951311" y="3000175"/>
                </a:lnTo>
                <a:cubicBezTo>
                  <a:pt x="951311" y="2977755"/>
                  <a:pt x="969486" y="2959580"/>
                  <a:pt x="991906" y="2959580"/>
                </a:cubicBezTo>
                <a:close/>
                <a:moveTo>
                  <a:pt x="1439043" y="1763796"/>
                </a:moveTo>
                <a:lnTo>
                  <a:pt x="1439043" y="2067459"/>
                </a:lnTo>
                <a:lnTo>
                  <a:pt x="1135380" y="2067459"/>
                </a:lnTo>
                <a:lnTo>
                  <a:pt x="1135380" y="2374533"/>
                </a:lnTo>
                <a:lnTo>
                  <a:pt x="1439043" y="2374533"/>
                </a:lnTo>
                <a:lnTo>
                  <a:pt x="1439043" y="2678196"/>
                </a:lnTo>
                <a:lnTo>
                  <a:pt x="1746117" y="2678196"/>
                </a:lnTo>
                <a:lnTo>
                  <a:pt x="1746117" y="2374533"/>
                </a:lnTo>
                <a:lnTo>
                  <a:pt x="2049780" y="2374533"/>
                </a:lnTo>
                <a:lnTo>
                  <a:pt x="2049780" y="2067459"/>
                </a:lnTo>
                <a:lnTo>
                  <a:pt x="1746117" y="2067459"/>
                </a:lnTo>
                <a:lnTo>
                  <a:pt x="1746117" y="1763796"/>
                </a:lnTo>
                <a:close/>
                <a:moveTo>
                  <a:pt x="128358" y="1541040"/>
                </a:moveTo>
                <a:lnTo>
                  <a:pt x="3056915" y="1550917"/>
                </a:lnTo>
                <a:cubicBezTo>
                  <a:pt x="3061111" y="2078028"/>
                  <a:pt x="2781683" y="2566719"/>
                  <a:pt x="2325284" y="2830467"/>
                </a:cubicBezTo>
                <a:lnTo>
                  <a:pt x="2182018" y="2900953"/>
                </a:lnTo>
                <a:lnTo>
                  <a:pt x="1002135" y="2900953"/>
                </a:lnTo>
                <a:cubicBezTo>
                  <a:pt x="950374" y="2879821"/>
                  <a:pt x="900231" y="2854191"/>
                  <a:pt x="851341" y="2825496"/>
                </a:cubicBezTo>
                <a:cubicBezTo>
                  <a:pt x="396732" y="2558675"/>
                  <a:pt x="120607" y="2068110"/>
                  <a:pt x="128358" y="1541040"/>
                </a:cubicBezTo>
                <a:close/>
                <a:moveTo>
                  <a:pt x="61067" y="1230414"/>
                </a:moveTo>
                <a:lnTo>
                  <a:pt x="3178933" y="1230414"/>
                </a:lnTo>
                <a:cubicBezTo>
                  <a:pt x="3212659" y="1230414"/>
                  <a:pt x="3240000" y="1257755"/>
                  <a:pt x="3240000" y="1291481"/>
                </a:cubicBezTo>
                <a:lnTo>
                  <a:pt x="3240000" y="1421347"/>
                </a:lnTo>
                <a:cubicBezTo>
                  <a:pt x="3240000" y="1455073"/>
                  <a:pt x="3212659" y="1482414"/>
                  <a:pt x="3178933" y="1482414"/>
                </a:cubicBezTo>
                <a:lnTo>
                  <a:pt x="61067" y="1482414"/>
                </a:lnTo>
                <a:cubicBezTo>
                  <a:pt x="27341" y="1482414"/>
                  <a:pt x="0" y="1455073"/>
                  <a:pt x="0" y="1421347"/>
                </a:cubicBezTo>
                <a:lnTo>
                  <a:pt x="0" y="1291481"/>
                </a:lnTo>
                <a:cubicBezTo>
                  <a:pt x="0" y="1257755"/>
                  <a:pt x="27341" y="1230414"/>
                  <a:pt x="61067" y="1230414"/>
                </a:cubicBezTo>
                <a:close/>
                <a:moveTo>
                  <a:pt x="2481726" y="315922"/>
                </a:moveTo>
                <a:lnTo>
                  <a:pt x="2862412" y="696608"/>
                </a:lnTo>
                <a:lnTo>
                  <a:pt x="2420437" y="1138584"/>
                </a:lnTo>
                <a:lnTo>
                  <a:pt x="1659064" y="1138584"/>
                </a:lnTo>
                <a:close/>
                <a:moveTo>
                  <a:pt x="2730827" y="0"/>
                </a:moveTo>
                <a:cubicBezTo>
                  <a:pt x="2765703" y="0"/>
                  <a:pt x="2800581" y="13305"/>
                  <a:pt x="2827191" y="39915"/>
                </a:cubicBezTo>
                <a:lnTo>
                  <a:pt x="3143636" y="356360"/>
                </a:lnTo>
                <a:cubicBezTo>
                  <a:pt x="3196857" y="409581"/>
                  <a:pt x="3196857" y="495868"/>
                  <a:pt x="3143636" y="549088"/>
                </a:cubicBezTo>
                <a:lnTo>
                  <a:pt x="3082882" y="609843"/>
                </a:lnTo>
                <a:cubicBezTo>
                  <a:pt x="3029661" y="663063"/>
                  <a:pt x="2943375" y="663064"/>
                  <a:pt x="2890155" y="609843"/>
                </a:cubicBezTo>
                <a:lnTo>
                  <a:pt x="2573708" y="293397"/>
                </a:lnTo>
                <a:cubicBezTo>
                  <a:pt x="2520488" y="240176"/>
                  <a:pt x="2520488" y="153889"/>
                  <a:pt x="2573708" y="100669"/>
                </a:cubicBezTo>
                <a:lnTo>
                  <a:pt x="2634463" y="39914"/>
                </a:lnTo>
                <a:cubicBezTo>
                  <a:pt x="2661073" y="13305"/>
                  <a:pt x="2695950" y="0"/>
                  <a:pt x="273082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3" name="Rounded Rectangle 40">
            <a:extLst>
              <a:ext uri="{FF2B5EF4-FFF2-40B4-BE49-F238E27FC236}">
                <a16:creationId xmlns:a16="http://schemas.microsoft.com/office/drawing/2014/main" id="{9EAE5B7B-9157-44FC-AC9D-E519CCFB3F84}"/>
              </a:ext>
            </a:extLst>
          </p:cNvPr>
          <p:cNvSpPr/>
          <p:nvPr/>
        </p:nvSpPr>
        <p:spPr>
          <a:xfrm rot="2942052">
            <a:off x="8639059" y="3589842"/>
            <a:ext cx="462604" cy="492140"/>
          </a:xfrm>
          <a:custGeom>
            <a:avLst/>
            <a:gdLst/>
            <a:ahLst/>
            <a:cxnLst/>
            <a:rect l="l" t="t" r="r" b="b"/>
            <a:pathLst>
              <a:path w="3011706" h="3204001">
                <a:moveTo>
                  <a:pt x="2432249" y="1011942"/>
                </a:moveTo>
                <a:cubicBezTo>
                  <a:pt x="2423608" y="1019482"/>
                  <a:pt x="2416303" y="1028841"/>
                  <a:pt x="2410966" y="1039800"/>
                </a:cubicBezTo>
                <a:lnTo>
                  <a:pt x="1969837" y="1945620"/>
                </a:lnTo>
                <a:cubicBezTo>
                  <a:pt x="1948488" y="1989457"/>
                  <a:pt x="1966719" y="2042300"/>
                  <a:pt x="2010556" y="2063648"/>
                </a:cubicBezTo>
                <a:cubicBezTo>
                  <a:pt x="2054392" y="2084996"/>
                  <a:pt x="2107235" y="2066766"/>
                  <a:pt x="2128583" y="2022929"/>
                </a:cubicBezTo>
                <a:lnTo>
                  <a:pt x="2569712" y="1117109"/>
                </a:lnTo>
                <a:cubicBezTo>
                  <a:pt x="2591061" y="1073271"/>
                  <a:pt x="2572830" y="1020430"/>
                  <a:pt x="2528993" y="999081"/>
                </a:cubicBezTo>
                <a:cubicBezTo>
                  <a:pt x="2496115" y="983070"/>
                  <a:pt x="2458172" y="989322"/>
                  <a:pt x="2432249" y="1011942"/>
                </a:cubicBezTo>
                <a:close/>
                <a:moveTo>
                  <a:pt x="1709549" y="1044955"/>
                </a:moveTo>
                <a:cubicBezTo>
                  <a:pt x="1978186" y="735551"/>
                  <a:pt x="2446780" y="702502"/>
                  <a:pt x="2756184" y="971139"/>
                </a:cubicBezTo>
                <a:cubicBezTo>
                  <a:pt x="3065588" y="1239776"/>
                  <a:pt x="3098636" y="1708370"/>
                  <a:pt x="2830000" y="2017774"/>
                </a:cubicBezTo>
                <a:cubicBezTo>
                  <a:pt x="2561363" y="2327178"/>
                  <a:pt x="2092769" y="2360227"/>
                  <a:pt x="1783365" y="2091590"/>
                </a:cubicBezTo>
                <a:cubicBezTo>
                  <a:pt x="1473960" y="1822953"/>
                  <a:pt x="1440912" y="1354359"/>
                  <a:pt x="1709549" y="1044955"/>
                </a:cubicBezTo>
                <a:close/>
                <a:moveTo>
                  <a:pt x="208197" y="1872243"/>
                </a:moveTo>
                <a:cubicBezTo>
                  <a:pt x="195168" y="1885273"/>
                  <a:pt x="187109" y="1903273"/>
                  <a:pt x="187109" y="1923155"/>
                </a:cubicBezTo>
                <a:lnTo>
                  <a:pt x="187109" y="2715155"/>
                </a:lnTo>
                <a:cubicBezTo>
                  <a:pt x="187109" y="2754920"/>
                  <a:pt x="219344" y="2787155"/>
                  <a:pt x="259109" y="2787155"/>
                </a:cubicBezTo>
                <a:cubicBezTo>
                  <a:pt x="298874" y="2787155"/>
                  <a:pt x="331109" y="2754920"/>
                  <a:pt x="331109" y="2715155"/>
                </a:cubicBezTo>
                <a:lnTo>
                  <a:pt x="331109" y="1923155"/>
                </a:lnTo>
                <a:cubicBezTo>
                  <a:pt x="331109" y="1883390"/>
                  <a:pt x="298874" y="1851155"/>
                  <a:pt x="259109" y="1851155"/>
                </a:cubicBezTo>
                <a:cubicBezTo>
                  <a:pt x="239226" y="1851156"/>
                  <a:pt x="221226" y="1859214"/>
                  <a:pt x="208197" y="1872243"/>
                </a:cubicBezTo>
                <a:close/>
                <a:moveTo>
                  <a:pt x="0" y="1625202"/>
                </a:moveTo>
                <a:cubicBezTo>
                  <a:pt x="418057" y="1737228"/>
                  <a:pt x="858998" y="1737384"/>
                  <a:pt x="1277606" y="1625336"/>
                </a:cubicBezTo>
                <a:cubicBezTo>
                  <a:pt x="1277605" y="1938624"/>
                  <a:pt x="1277605" y="2251911"/>
                  <a:pt x="1277605" y="2565198"/>
                </a:cubicBezTo>
                <a:cubicBezTo>
                  <a:pt x="1277605" y="2917999"/>
                  <a:pt x="991603" y="3204001"/>
                  <a:pt x="638802" y="3204001"/>
                </a:cubicBezTo>
                <a:lnTo>
                  <a:pt x="638803" y="3204000"/>
                </a:lnTo>
                <a:cubicBezTo>
                  <a:pt x="286002" y="3204000"/>
                  <a:pt x="0" y="2917999"/>
                  <a:pt x="0" y="2565197"/>
                </a:cubicBezTo>
                <a:close/>
                <a:moveTo>
                  <a:pt x="208197" y="459897"/>
                </a:moveTo>
                <a:cubicBezTo>
                  <a:pt x="195167" y="472926"/>
                  <a:pt x="187109" y="490926"/>
                  <a:pt x="187109" y="510808"/>
                </a:cubicBezTo>
                <a:lnTo>
                  <a:pt x="187109" y="1302808"/>
                </a:lnTo>
                <a:cubicBezTo>
                  <a:pt x="187109" y="1342573"/>
                  <a:pt x="219344" y="1374808"/>
                  <a:pt x="259109" y="1374808"/>
                </a:cubicBezTo>
                <a:cubicBezTo>
                  <a:pt x="298874" y="1374808"/>
                  <a:pt x="331109" y="1342573"/>
                  <a:pt x="331109" y="1302808"/>
                </a:cubicBezTo>
                <a:lnTo>
                  <a:pt x="331109" y="510808"/>
                </a:lnTo>
                <a:cubicBezTo>
                  <a:pt x="331109" y="471043"/>
                  <a:pt x="298874" y="438808"/>
                  <a:pt x="259109" y="438808"/>
                </a:cubicBezTo>
                <a:cubicBezTo>
                  <a:pt x="239226" y="438808"/>
                  <a:pt x="221226" y="446867"/>
                  <a:pt x="208197" y="459897"/>
                </a:cubicBezTo>
                <a:close/>
                <a:moveTo>
                  <a:pt x="187101" y="187101"/>
                </a:moveTo>
                <a:cubicBezTo>
                  <a:pt x="302701" y="71501"/>
                  <a:pt x="462402" y="0"/>
                  <a:pt x="638803" y="0"/>
                </a:cubicBezTo>
                <a:cubicBezTo>
                  <a:pt x="991604" y="0"/>
                  <a:pt x="1277606" y="286002"/>
                  <a:pt x="1277606" y="638803"/>
                </a:cubicBezTo>
                <a:lnTo>
                  <a:pt x="1277606" y="1497764"/>
                </a:lnTo>
                <a:cubicBezTo>
                  <a:pt x="859958" y="1616355"/>
                  <a:pt x="417375" y="1616210"/>
                  <a:pt x="0" y="1498771"/>
                </a:cubicBezTo>
                <a:lnTo>
                  <a:pt x="0" y="638803"/>
                </a:lnTo>
                <a:cubicBezTo>
                  <a:pt x="0" y="462403"/>
                  <a:pt x="71500" y="302702"/>
                  <a:pt x="187101" y="187101"/>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4" name="Rounded Rectangle 7">
            <a:extLst>
              <a:ext uri="{FF2B5EF4-FFF2-40B4-BE49-F238E27FC236}">
                <a16:creationId xmlns:a16="http://schemas.microsoft.com/office/drawing/2014/main" id="{EC656316-B78D-4EC1-9C72-547CA566FED0}"/>
              </a:ext>
            </a:extLst>
          </p:cNvPr>
          <p:cNvSpPr>
            <a:spLocks noChangeAspect="1"/>
          </p:cNvSpPr>
          <p:nvPr/>
        </p:nvSpPr>
        <p:spPr>
          <a:xfrm rot="18924894" flipH="1">
            <a:off x="6299616" y="4621988"/>
            <a:ext cx="162556" cy="635774"/>
          </a:xfrm>
          <a:custGeom>
            <a:avLst/>
            <a:gdLst/>
            <a:ahLst/>
            <a:cxnLst/>
            <a:rect l="l" t="t" r="r" b="b"/>
            <a:pathLst>
              <a:path w="1081111" h="4228323">
                <a:moveTo>
                  <a:pt x="335224" y="1867922"/>
                </a:moveTo>
                <a:cubicBezTo>
                  <a:pt x="355105" y="1839562"/>
                  <a:pt x="441066" y="1818228"/>
                  <a:pt x="544096" y="1818228"/>
                </a:cubicBezTo>
                <a:cubicBezTo>
                  <a:pt x="661845" y="1818228"/>
                  <a:pt x="757300" y="1846093"/>
                  <a:pt x="757300" y="1880465"/>
                </a:cubicBezTo>
                <a:lnTo>
                  <a:pt x="754850" y="1887560"/>
                </a:lnTo>
                <a:lnTo>
                  <a:pt x="757869" y="1887560"/>
                </a:lnTo>
                <a:lnTo>
                  <a:pt x="757869" y="2839818"/>
                </a:lnTo>
                <a:cubicBezTo>
                  <a:pt x="757869" y="2972331"/>
                  <a:pt x="662287" y="3079754"/>
                  <a:pt x="544381" y="3079754"/>
                </a:cubicBezTo>
                <a:cubicBezTo>
                  <a:pt x="426475" y="3079754"/>
                  <a:pt x="330892" y="2972330"/>
                  <a:pt x="330892" y="2839818"/>
                </a:cubicBezTo>
                <a:cubicBezTo>
                  <a:pt x="330892" y="2522399"/>
                  <a:pt x="330893" y="2204979"/>
                  <a:pt x="330893" y="1887560"/>
                </a:cubicBezTo>
                <a:lnTo>
                  <a:pt x="333343" y="1887560"/>
                </a:lnTo>
                <a:cubicBezTo>
                  <a:pt x="331423" y="1885549"/>
                  <a:pt x="330893" y="1883025"/>
                  <a:pt x="330893" y="1880465"/>
                </a:cubicBezTo>
                <a:cubicBezTo>
                  <a:pt x="330893" y="1876168"/>
                  <a:pt x="332384" y="1871973"/>
                  <a:pt x="335224" y="1867922"/>
                </a:cubicBezTo>
                <a:close/>
                <a:moveTo>
                  <a:pt x="40017" y="122059"/>
                </a:moveTo>
                <a:cubicBezTo>
                  <a:pt x="33211" y="132011"/>
                  <a:pt x="29637" y="142314"/>
                  <a:pt x="29637" y="152868"/>
                </a:cubicBezTo>
                <a:cubicBezTo>
                  <a:pt x="29637" y="201406"/>
                  <a:pt x="105246" y="244661"/>
                  <a:pt x="223474" y="271871"/>
                </a:cubicBezTo>
                <a:lnTo>
                  <a:pt x="259635" y="468058"/>
                </a:lnTo>
                <a:cubicBezTo>
                  <a:pt x="103865" y="495856"/>
                  <a:pt x="0" y="547115"/>
                  <a:pt x="0" y="605632"/>
                </a:cubicBezTo>
                <a:cubicBezTo>
                  <a:pt x="0" y="658669"/>
                  <a:pt x="85325" y="705745"/>
                  <a:pt x="217400" y="734580"/>
                </a:cubicBezTo>
                <a:lnTo>
                  <a:pt x="217063" y="737117"/>
                </a:lnTo>
                <a:lnTo>
                  <a:pt x="217063" y="2943282"/>
                </a:lnTo>
                <a:cubicBezTo>
                  <a:pt x="217063" y="3039089"/>
                  <a:pt x="294931" y="3121078"/>
                  <a:pt x="405721" y="3153265"/>
                </a:cubicBezTo>
                <a:cubicBezTo>
                  <a:pt x="400324" y="3160310"/>
                  <a:pt x="397646" y="3168520"/>
                  <a:pt x="397646" y="3177204"/>
                </a:cubicBezTo>
                <a:lnTo>
                  <a:pt x="397646" y="3194256"/>
                </a:lnTo>
                <a:cubicBezTo>
                  <a:pt x="397646" y="3224314"/>
                  <a:pt x="429716" y="3248680"/>
                  <a:pt x="469276" y="3248680"/>
                </a:cubicBezTo>
                <a:lnTo>
                  <a:pt x="496274" y="3248680"/>
                </a:lnTo>
                <a:cubicBezTo>
                  <a:pt x="503831" y="3569617"/>
                  <a:pt x="518631" y="3867052"/>
                  <a:pt x="514761" y="4228323"/>
                </a:cubicBezTo>
                <a:lnTo>
                  <a:pt x="577573" y="4091802"/>
                </a:lnTo>
                <a:cubicBezTo>
                  <a:pt x="580481" y="3794896"/>
                  <a:pt x="583388" y="3537508"/>
                  <a:pt x="586278" y="3248680"/>
                </a:cubicBezTo>
                <a:lnTo>
                  <a:pt x="611834" y="3248680"/>
                </a:lnTo>
                <a:cubicBezTo>
                  <a:pt x="651395" y="3248680"/>
                  <a:pt x="683465" y="3224314"/>
                  <a:pt x="683465" y="3194256"/>
                </a:cubicBezTo>
                <a:lnTo>
                  <a:pt x="683465" y="3177205"/>
                </a:lnTo>
                <a:cubicBezTo>
                  <a:pt x="683465" y="3168518"/>
                  <a:pt x="680787" y="3160307"/>
                  <a:pt x="675388" y="3153262"/>
                </a:cubicBezTo>
                <a:cubicBezTo>
                  <a:pt x="786180" y="3121079"/>
                  <a:pt x="864048" y="3039089"/>
                  <a:pt x="864048" y="2943282"/>
                </a:cubicBezTo>
                <a:lnTo>
                  <a:pt x="864048" y="737117"/>
                </a:lnTo>
                <a:cubicBezTo>
                  <a:pt x="864048" y="736269"/>
                  <a:pt x="864042" y="735422"/>
                  <a:pt x="863712" y="734579"/>
                </a:cubicBezTo>
                <a:cubicBezTo>
                  <a:pt x="995786" y="705744"/>
                  <a:pt x="1081111" y="658669"/>
                  <a:pt x="1081111" y="605632"/>
                </a:cubicBezTo>
                <a:cubicBezTo>
                  <a:pt x="1081111" y="547115"/>
                  <a:pt x="977246" y="495856"/>
                  <a:pt x="821477" y="468058"/>
                </a:cubicBezTo>
                <a:lnTo>
                  <a:pt x="857637" y="271871"/>
                </a:lnTo>
                <a:cubicBezTo>
                  <a:pt x="975865" y="244661"/>
                  <a:pt x="1051474" y="201406"/>
                  <a:pt x="1051474" y="152868"/>
                </a:cubicBezTo>
                <a:cubicBezTo>
                  <a:pt x="1051474" y="68441"/>
                  <a:pt x="822728" y="0"/>
                  <a:pt x="540555" y="0"/>
                </a:cubicBezTo>
                <a:cubicBezTo>
                  <a:pt x="293654" y="0"/>
                  <a:pt x="87658" y="52400"/>
                  <a:pt x="40017" y="122059"/>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5" name="Rounded Rectangle 17">
            <a:extLst>
              <a:ext uri="{FF2B5EF4-FFF2-40B4-BE49-F238E27FC236}">
                <a16:creationId xmlns:a16="http://schemas.microsoft.com/office/drawing/2014/main" id="{6B94B2D2-8266-41F5-8364-5F47F1CD6CCC}"/>
              </a:ext>
            </a:extLst>
          </p:cNvPr>
          <p:cNvSpPr>
            <a:spLocks noChangeAspect="1"/>
          </p:cNvSpPr>
          <p:nvPr/>
        </p:nvSpPr>
        <p:spPr>
          <a:xfrm>
            <a:off x="11156386" y="3571006"/>
            <a:ext cx="332990" cy="529812"/>
          </a:xfrm>
          <a:custGeom>
            <a:avLst/>
            <a:gdLst/>
            <a:ahLst/>
            <a:cxnLst/>
            <a:rect l="l" t="t" r="r" b="b"/>
            <a:pathLst>
              <a:path w="2016224" h="3207971">
                <a:moveTo>
                  <a:pt x="854575" y="1382799"/>
                </a:moveTo>
                <a:lnTo>
                  <a:pt x="854575" y="1686462"/>
                </a:lnTo>
                <a:lnTo>
                  <a:pt x="550912" y="1686462"/>
                </a:lnTo>
                <a:lnTo>
                  <a:pt x="550912" y="1993536"/>
                </a:lnTo>
                <a:lnTo>
                  <a:pt x="854575" y="1993536"/>
                </a:lnTo>
                <a:lnTo>
                  <a:pt x="854575" y="2297199"/>
                </a:lnTo>
                <a:lnTo>
                  <a:pt x="1161649" y="2297199"/>
                </a:lnTo>
                <a:lnTo>
                  <a:pt x="1161649" y="1993536"/>
                </a:lnTo>
                <a:lnTo>
                  <a:pt x="1465312" y="1993536"/>
                </a:lnTo>
                <a:lnTo>
                  <a:pt x="1465312" y="1686462"/>
                </a:lnTo>
                <a:lnTo>
                  <a:pt x="1161649" y="1686462"/>
                </a:lnTo>
                <a:lnTo>
                  <a:pt x="1161649" y="1382799"/>
                </a:lnTo>
                <a:close/>
                <a:moveTo>
                  <a:pt x="397285" y="941591"/>
                </a:moveTo>
                <a:lnTo>
                  <a:pt x="1618940" y="941591"/>
                </a:lnTo>
                <a:lnTo>
                  <a:pt x="1618940" y="2738407"/>
                </a:lnTo>
                <a:lnTo>
                  <a:pt x="397285" y="2738407"/>
                </a:lnTo>
                <a:close/>
                <a:moveTo>
                  <a:pt x="305673" y="849979"/>
                </a:moveTo>
                <a:lnTo>
                  <a:pt x="305673" y="2830019"/>
                </a:lnTo>
                <a:lnTo>
                  <a:pt x="1710552" y="2830019"/>
                </a:lnTo>
                <a:lnTo>
                  <a:pt x="1710552" y="849979"/>
                </a:lnTo>
                <a:close/>
                <a:moveTo>
                  <a:pt x="240515" y="472027"/>
                </a:moveTo>
                <a:lnTo>
                  <a:pt x="1775709" y="472027"/>
                </a:lnTo>
                <a:cubicBezTo>
                  <a:pt x="1908542" y="472027"/>
                  <a:pt x="2016224" y="579709"/>
                  <a:pt x="2016224" y="712542"/>
                </a:cubicBezTo>
                <a:lnTo>
                  <a:pt x="2016224" y="2967456"/>
                </a:lnTo>
                <a:cubicBezTo>
                  <a:pt x="2016224" y="3100289"/>
                  <a:pt x="1908542" y="3207971"/>
                  <a:pt x="1775709" y="3207971"/>
                </a:cubicBezTo>
                <a:lnTo>
                  <a:pt x="240515" y="3207971"/>
                </a:lnTo>
                <a:cubicBezTo>
                  <a:pt x="107682" y="3207971"/>
                  <a:pt x="0" y="3100289"/>
                  <a:pt x="0" y="2967456"/>
                </a:cubicBezTo>
                <a:lnTo>
                  <a:pt x="0" y="712542"/>
                </a:lnTo>
                <a:cubicBezTo>
                  <a:pt x="0" y="579709"/>
                  <a:pt x="107682" y="472027"/>
                  <a:pt x="240515" y="472027"/>
                </a:cubicBezTo>
                <a:close/>
                <a:moveTo>
                  <a:pt x="515787" y="0"/>
                </a:moveTo>
                <a:lnTo>
                  <a:pt x="1500437" y="0"/>
                </a:lnTo>
                <a:cubicBezTo>
                  <a:pt x="1541893" y="0"/>
                  <a:pt x="1575500" y="33607"/>
                  <a:pt x="1575500" y="75063"/>
                </a:cubicBezTo>
                <a:lnTo>
                  <a:pt x="1575500" y="367990"/>
                </a:lnTo>
                <a:lnTo>
                  <a:pt x="440724" y="367990"/>
                </a:lnTo>
                <a:lnTo>
                  <a:pt x="440724" y="75063"/>
                </a:lnTo>
                <a:cubicBezTo>
                  <a:pt x="440724" y="33607"/>
                  <a:pt x="474331" y="0"/>
                  <a:pt x="51578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6" name="Oval 21">
            <a:extLst>
              <a:ext uri="{FF2B5EF4-FFF2-40B4-BE49-F238E27FC236}">
                <a16:creationId xmlns:a16="http://schemas.microsoft.com/office/drawing/2014/main" id="{97FCD430-8257-484B-9F8F-22D7D55C6EEE}"/>
              </a:ext>
            </a:extLst>
          </p:cNvPr>
          <p:cNvSpPr>
            <a:spLocks noChangeAspect="1"/>
          </p:cNvSpPr>
          <p:nvPr/>
        </p:nvSpPr>
        <p:spPr>
          <a:xfrm>
            <a:off x="9438721" y="3571006"/>
            <a:ext cx="529812" cy="529812"/>
          </a:xfrm>
          <a:custGeom>
            <a:avLst/>
            <a:gdLst/>
            <a:ahLst/>
            <a:cxnLst/>
            <a:rect l="l" t="t" r="r" b="b"/>
            <a:pathLst>
              <a:path w="3240000" h="3240000">
                <a:moveTo>
                  <a:pt x="1799999" y="306000"/>
                </a:moveTo>
                <a:lnTo>
                  <a:pt x="1440000" y="306000"/>
                </a:lnTo>
                <a:lnTo>
                  <a:pt x="1440000" y="1308231"/>
                </a:lnTo>
                <a:lnTo>
                  <a:pt x="572043" y="807116"/>
                </a:lnTo>
                <a:lnTo>
                  <a:pt x="392043" y="1118885"/>
                </a:lnTo>
                <a:lnTo>
                  <a:pt x="1260000" y="1620000"/>
                </a:lnTo>
                <a:lnTo>
                  <a:pt x="392043" y="2121116"/>
                </a:lnTo>
                <a:lnTo>
                  <a:pt x="572043" y="2432885"/>
                </a:lnTo>
                <a:lnTo>
                  <a:pt x="1440000" y="1931769"/>
                </a:lnTo>
                <a:lnTo>
                  <a:pt x="1440000" y="2934000"/>
                </a:lnTo>
                <a:lnTo>
                  <a:pt x="1800000" y="2934000"/>
                </a:lnTo>
                <a:lnTo>
                  <a:pt x="1800000" y="1931769"/>
                </a:lnTo>
                <a:lnTo>
                  <a:pt x="2667957" y="2432884"/>
                </a:lnTo>
                <a:lnTo>
                  <a:pt x="2847957" y="2121116"/>
                </a:lnTo>
                <a:lnTo>
                  <a:pt x="1980000" y="1620000"/>
                </a:lnTo>
                <a:lnTo>
                  <a:pt x="2847958" y="1118885"/>
                </a:lnTo>
                <a:lnTo>
                  <a:pt x="2667957" y="807116"/>
                </a:lnTo>
                <a:lnTo>
                  <a:pt x="1800000" y="1308231"/>
                </a:ln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7" name="Oval 25">
            <a:extLst>
              <a:ext uri="{FF2B5EF4-FFF2-40B4-BE49-F238E27FC236}">
                <a16:creationId xmlns:a16="http://schemas.microsoft.com/office/drawing/2014/main" id="{662B9A10-B959-4031-98B4-3EA3760E7508}"/>
              </a:ext>
            </a:extLst>
          </p:cNvPr>
          <p:cNvSpPr>
            <a:spLocks noChangeAspect="1"/>
          </p:cNvSpPr>
          <p:nvPr/>
        </p:nvSpPr>
        <p:spPr>
          <a:xfrm>
            <a:off x="10277790" y="3571006"/>
            <a:ext cx="529090" cy="529812"/>
          </a:xfrm>
          <a:custGeom>
            <a:avLst/>
            <a:gdLst/>
            <a:ahLst/>
            <a:cxnLst/>
            <a:rect l="l" t="t" r="r" b="b"/>
            <a:pathLst>
              <a:path w="3225370" h="3229762">
                <a:moveTo>
                  <a:pt x="1355872" y="0"/>
                </a:moveTo>
                <a:cubicBezTo>
                  <a:pt x="1564636" y="0"/>
                  <a:pt x="1733872" y="169236"/>
                  <a:pt x="1733872" y="378000"/>
                </a:cubicBezTo>
                <a:cubicBezTo>
                  <a:pt x="1733872" y="530834"/>
                  <a:pt x="1643169" y="662483"/>
                  <a:pt x="1512292" y="721255"/>
                </a:cubicBezTo>
                <a:lnTo>
                  <a:pt x="1607042" y="1169019"/>
                </a:lnTo>
                <a:cubicBezTo>
                  <a:pt x="1611319" y="1167786"/>
                  <a:pt x="1615651" y="1167712"/>
                  <a:pt x="1620000" y="1167712"/>
                </a:cubicBezTo>
                <a:cubicBezTo>
                  <a:pt x="1828764" y="1167712"/>
                  <a:pt x="1998000" y="1336948"/>
                  <a:pt x="1998000" y="1545712"/>
                </a:cubicBezTo>
                <a:lnTo>
                  <a:pt x="1996362" y="1567711"/>
                </a:lnTo>
                <a:lnTo>
                  <a:pt x="2525816" y="1711728"/>
                </a:lnTo>
                <a:cubicBezTo>
                  <a:pt x="2591164" y="1602543"/>
                  <a:pt x="2710810" y="1530128"/>
                  <a:pt x="2847370" y="1530128"/>
                </a:cubicBezTo>
                <a:cubicBezTo>
                  <a:pt x="3056134" y="1530128"/>
                  <a:pt x="3225370" y="1699364"/>
                  <a:pt x="3225370" y="1908128"/>
                </a:cubicBezTo>
                <a:cubicBezTo>
                  <a:pt x="3225370" y="2116892"/>
                  <a:pt x="3056134" y="2286128"/>
                  <a:pt x="2847370" y="2286128"/>
                </a:cubicBezTo>
                <a:cubicBezTo>
                  <a:pt x="2638606" y="2286128"/>
                  <a:pt x="2469370" y="2116892"/>
                  <a:pt x="2469370" y="1908128"/>
                </a:cubicBezTo>
                <a:lnTo>
                  <a:pt x="2475505" y="1847275"/>
                </a:lnTo>
                <a:lnTo>
                  <a:pt x="1957861" y="1706471"/>
                </a:lnTo>
                <a:cubicBezTo>
                  <a:pt x="1922674" y="1789256"/>
                  <a:pt x="1855841" y="1854310"/>
                  <a:pt x="1773397" y="1890608"/>
                </a:cubicBezTo>
                <a:lnTo>
                  <a:pt x="1908290" y="2478637"/>
                </a:lnTo>
                <a:cubicBezTo>
                  <a:pt x="2094333" y="2500701"/>
                  <a:pt x="2237929" y="2659462"/>
                  <a:pt x="2237929" y="2851762"/>
                </a:cubicBezTo>
                <a:cubicBezTo>
                  <a:pt x="2237929" y="3060526"/>
                  <a:pt x="2068693" y="3229762"/>
                  <a:pt x="1859929" y="3229762"/>
                </a:cubicBezTo>
                <a:cubicBezTo>
                  <a:pt x="1651165" y="3229762"/>
                  <a:pt x="1481929" y="3060526"/>
                  <a:pt x="1481929" y="2851762"/>
                </a:cubicBezTo>
                <a:cubicBezTo>
                  <a:pt x="1481929" y="2676759"/>
                  <a:pt x="1600854" y="2529533"/>
                  <a:pt x="1762693" y="2487978"/>
                </a:cubicBezTo>
                <a:lnTo>
                  <a:pt x="1632951" y="1922407"/>
                </a:lnTo>
                <a:cubicBezTo>
                  <a:pt x="1628677" y="1923639"/>
                  <a:pt x="1624347" y="1923712"/>
                  <a:pt x="1620000" y="1923712"/>
                </a:cubicBezTo>
                <a:cubicBezTo>
                  <a:pt x="1474614" y="1923712"/>
                  <a:pt x="1348399" y="1841634"/>
                  <a:pt x="1286703" y="1720478"/>
                </a:cubicBezTo>
                <a:lnTo>
                  <a:pt x="726463" y="1950491"/>
                </a:lnTo>
                <a:cubicBezTo>
                  <a:pt x="745503" y="1995553"/>
                  <a:pt x="756000" y="2045092"/>
                  <a:pt x="756000" y="2097083"/>
                </a:cubicBezTo>
                <a:cubicBezTo>
                  <a:pt x="756000" y="2305847"/>
                  <a:pt x="586764" y="2475083"/>
                  <a:pt x="378000" y="2475083"/>
                </a:cubicBezTo>
                <a:cubicBezTo>
                  <a:pt x="169236" y="2475083"/>
                  <a:pt x="0" y="2305847"/>
                  <a:pt x="0" y="2097083"/>
                </a:cubicBezTo>
                <a:cubicBezTo>
                  <a:pt x="0" y="1888319"/>
                  <a:pt x="169236" y="1719083"/>
                  <a:pt x="378000" y="1719083"/>
                </a:cubicBezTo>
                <a:cubicBezTo>
                  <a:pt x="481765" y="1719083"/>
                  <a:pt x="575764" y="1760894"/>
                  <a:pt x="643957" y="1828700"/>
                </a:cubicBezTo>
                <a:lnTo>
                  <a:pt x="1245626" y="1581679"/>
                </a:lnTo>
                <a:cubicBezTo>
                  <a:pt x="1242578" y="1569964"/>
                  <a:pt x="1242000" y="1557905"/>
                  <a:pt x="1242000" y="1545712"/>
                </a:cubicBezTo>
                <a:cubicBezTo>
                  <a:pt x="1242000" y="1391666"/>
                  <a:pt x="1334148" y="1259142"/>
                  <a:pt x="1466584" y="1200827"/>
                </a:cubicBezTo>
                <a:lnTo>
                  <a:pt x="1372109" y="754363"/>
                </a:lnTo>
                <a:cubicBezTo>
                  <a:pt x="1366762" y="755885"/>
                  <a:pt x="1361331" y="756000"/>
                  <a:pt x="1355872" y="756000"/>
                </a:cubicBezTo>
                <a:cubicBezTo>
                  <a:pt x="1147108" y="756000"/>
                  <a:pt x="977872" y="586764"/>
                  <a:pt x="977872" y="378000"/>
                </a:cubicBezTo>
                <a:cubicBezTo>
                  <a:pt x="977872" y="169236"/>
                  <a:pt x="1147108" y="0"/>
                  <a:pt x="135587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8" name="Block Arc 20">
            <a:extLst>
              <a:ext uri="{FF2B5EF4-FFF2-40B4-BE49-F238E27FC236}">
                <a16:creationId xmlns:a16="http://schemas.microsoft.com/office/drawing/2014/main" id="{442BD419-0F67-4BAB-976B-E90CC1C4AECE}"/>
              </a:ext>
            </a:extLst>
          </p:cNvPr>
          <p:cNvSpPr>
            <a:spLocks noChangeAspect="1"/>
          </p:cNvSpPr>
          <p:nvPr/>
        </p:nvSpPr>
        <p:spPr>
          <a:xfrm rot="10800000">
            <a:off x="5298601" y="4674968"/>
            <a:ext cx="488619" cy="529812"/>
          </a:xfrm>
          <a:custGeom>
            <a:avLst/>
            <a:gdLst/>
            <a:ahLst/>
            <a:cxnLst/>
            <a:rect l="l" t="t" r="r" b="b"/>
            <a:pathLst>
              <a:path w="2958558" h="3207983">
                <a:moveTo>
                  <a:pt x="376920" y="2960896"/>
                </a:moveTo>
                <a:cubicBezTo>
                  <a:pt x="266613" y="2960896"/>
                  <a:pt x="177192" y="2871475"/>
                  <a:pt x="177192" y="2761168"/>
                </a:cubicBezTo>
                <a:cubicBezTo>
                  <a:pt x="177192" y="2650861"/>
                  <a:pt x="266613" y="2561440"/>
                  <a:pt x="376920" y="2561440"/>
                </a:cubicBezTo>
                <a:cubicBezTo>
                  <a:pt x="487227" y="2561440"/>
                  <a:pt x="576648" y="2650861"/>
                  <a:pt x="576648" y="2761168"/>
                </a:cubicBezTo>
                <a:cubicBezTo>
                  <a:pt x="576648" y="2871475"/>
                  <a:pt x="487227" y="2960896"/>
                  <a:pt x="376920" y="2960896"/>
                </a:cubicBezTo>
                <a:close/>
                <a:moveTo>
                  <a:pt x="376921" y="3072323"/>
                </a:moveTo>
                <a:cubicBezTo>
                  <a:pt x="539434" y="3072323"/>
                  <a:pt x="671176" y="2940581"/>
                  <a:pt x="671176" y="2778068"/>
                </a:cubicBezTo>
                <a:cubicBezTo>
                  <a:pt x="671176" y="2615555"/>
                  <a:pt x="539434" y="2483813"/>
                  <a:pt x="376921" y="2483813"/>
                </a:cubicBezTo>
                <a:cubicBezTo>
                  <a:pt x="214408" y="2483813"/>
                  <a:pt x="82666" y="2615555"/>
                  <a:pt x="82666" y="2778068"/>
                </a:cubicBezTo>
                <a:cubicBezTo>
                  <a:pt x="82666" y="2940581"/>
                  <a:pt x="214408" y="3072323"/>
                  <a:pt x="376921" y="3072323"/>
                </a:cubicBezTo>
                <a:close/>
                <a:moveTo>
                  <a:pt x="2379939" y="3207575"/>
                </a:moveTo>
                <a:cubicBezTo>
                  <a:pt x="2342159" y="3210380"/>
                  <a:pt x="2303308" y="3198772"/>
                  <a:pt x="2272342" y="3172087"/>
                </a:cubicBezTo>
                <a:cubicBezTo>
                  <a:pt x="2210411" y="3118717"/>
                  <a:pt x="2203469" y="3025247"/>
                  <a:pt x="2256839" y="2963315"/>
                </a:cubicBezTo>
                <a:cubicBezTo>
                  <a:pt x="2292137" y="2922355"/>
                  <a:pt x="2344975" y="2905450"/>
                  <a:pt x="2394194" y="2916618"/>
                </a:cubicBezTo>
                <a:lnTo>
                  <a:pt x="2482323" y="2842744"/>
                </a:lnTo>
                <a:lnTo>
                  <a:pt x="2486558" y="2847797"/>
                </a:lnTo>
                <a:cubicBezTo>
                  <a:pt x="2638916" y="2767056"/>
                  <a:pt x="2628462" y="2744879"/>
                  <a:pt x="2689889" y="2690172"/>
                </a:cubicBezTo>
                <a:cubicBezTo>
                  <a:pt x="2722819" y="2655246"/>
                  <a:pt x="2732363" y="2657367"/>
                  <a:pt x="2726376" y="2568558"/>
                </a:cubicBezTo>
                <a:lnTo>
                  <a:pt x="2730335" y="2568172"/>
                </a:lnTo>
                <a:lnTo>
                  <a:pt x="2726098" y="2568172"/>
                </a:lnTo>
                <a:lnTo>
                  <a:pt x="2726098" y="2140027"/>
                </a:lnTo>
                <a:lnTo>
                  <a:pt x="2686068" y="2140105"/>
                </a:lnTo>
                <a:cubicBezTo>
                  <a:pt x="2685662" y="1932305"/>
                  <a:pt x="2574529" y="1740506"/>
                  <a:pt x="2394530" y="1636956"/>
                </a:cubicBezTo>
                <a:cubicBezTo>
                  <a:pt x="2214320" y="1533284"/>
                  <a:pt x="1992511" y="1533845"/>
                  <a:pt x="1812826" y="1638426"/>
                </a:cubicBezTo>
                <a:cubicBezTo>
                  <a:pt x="1633353" y="1742884"/>
                  <a:pt x="1523189" y="1935240"/>
                  <a:pt x="1523830" y="2143038"/>
                </a:cubicBezTo>
                <a:lnTo>
                  <a:pt x="1483625" y="2143162"/>
                </a:lnTo>
                <a:lnTo>
                  <a:pt x="1483625" y="2568172"/>
                </a:lnTo>
                <a:lnTo>
                  <a:pt x="1479388" y="2568172"/>
                </a:lnTo>
                <a:lnTo>
                  <a:pt x="1483347" y="2568558"/>
                </a:lnTo>
                <a:cubicBezTo>
                  <a:pt x="1477359" y="2657367"/>
                  <a:pt x="1486903" y="2655246"/>
                  <a:pt x="1519833" y="2690172"/>
                </a:cubicBezTo>
                <a:cubicBezTo>
                  <a:pt x="1581261" y="2744879"/>
                  <a:pt x="1570806" y="2767057"/>
                  <a:pt x="1723166" y="2847797"/>
                </a:cubicBezTo>
                <a:lnTo>
                  <a:pt x="1727402" y="2842744"/>
                </a:lnTo>
                <a:lnTo>
                  <a:pt x="1815530" y="2916618"/>
                </a:lnTo>
                <a:cubicBezTo>
                  <a:pt x="1864749" y="2905450"/>
                  <a:pt x="1917587" y="2922356"/>
                  <a:pt x="1952884" y="2963315"/>
                </a:cubicBezTo>
                <a:cubicBezTo>
                  <a:pt x="2006254" y="3025247"/>
                  <a:pt x="1999313" y="3118717"/>
                  <a:pt x="1937381" y="3172087"/>
                </a:cubicBezTo>
                <a:cubicBezTo>
                  <a:pt x="1906416" y="3198772"/>
                  <a:pt x="1867565" y="3210380"/>
                  <a:pt x="1829785" y="3207575"/>
                </a:cubicBezTo>
                <a:cubicBezTo>
                  <a:pt x="1792004" y="3204769"/>
                  <a:pt x="1755294" y="3187551"/>
                  <a:pt x="1728609" y="3156586"/>
                </a:cubicBezTo>
                <a:cubicBezTo>
                  <a:pt x="1704170" y="3128225"/>
                  <a:pt x="1692377" y="3093251"/>
                  <a:pt x="1694258" y="3058558"/>
                </a:cubicBezTo>
                <a:lnTo>
                  <a:pt x="1607474" y="2985811"/>
                </a:lnTo>
                <a:lnTo>
                  <a:pt x="1609754" y="2983092"/>
                </a:lnTo>
                <a:cubicBezTo>
                  <a:pt x="1505378" y="2914609"/>
                  <a:pt x="1454899" y="2874388"/>
                  <a:pt x="1372959" y="2808609"/>
                </a:cubicBezTo>
                <a:cubicBezTo>
                  <a:pt x="1301402" y="2768123"/>
                  <a:pt x="1295976" y="2652344"/>
                  <a:pt x="1300245" y="2568172"/>
                </a:cubicBezTo>
                <a:lnTo>
                  <a:pt x="1296941" y="2568172"/>
                </a:lnTo>
                <a:lnTo>
                  <a:pt x="1296941" y="2143739"/>
                </a:lnTo>
                <a:lnTo>
                  <a:pt x="1251342" y="2143880"/>
                </a:lnTo>
                <a:cubicBezTo>
                  <a:pt x="1250400" y="1838694"/>
                  <a:pt x="1412261" y="1556194"/>
                  <a:pt x="1675942" y="1402813"/>
                </a:cubicBezTo>
                <a:cubicBezTo>
                  <a:pt x="1778114" y="1343381"/>
                  <a:pt x="1889554" y="1306836"/>
                  <a:pt x="2003205" y="1293823"/>
                </a:cubicBezTo>
                <a:lnTo>
                  <a:pt x="2003205" y="878785"/>
                </a:lnTo>
                <a:lnTo>
                  <a:pt x="1998176" y="878621"/>
                </a:lnTo>
                <a:cubicBezTo>
                  <a:pt x="2009560" y="630102"/>
                  <a:pt x="1847671" y="398939"/>
                  <a:pt x="1584243" y="287563"/>
                </a:cubicBezTo>
                <a:cubicBezTo>
                  <a:pt x="1373323" y="198386"/>
                  <a:pt x="1125012" y="198092"/>
                  <a:pt x="913796" y="286769"/>
                </a:cubicBezTo>
                <a:cubicBezTo>
                  <a:pt x="650203" y="397436"/>
                  <a:pt x="487575" y="627955"/>
                  <a:pt x="497878" y="876315"/>
                </a:cubicBezTo>
                <a:lnTo>
                  <a:pt x="492947" y="876461"/>
                </a:lnTo>
                <a:lnTo>
                  <a:pt x="492947" y="2424958"/>
                </a:lnTo>
                <a:cubicBezTo>
                  <a:pt x="646520" y="2471832"/>
                  <a:pt x="757382" y="2615059"/>
                  <a:pt x="757382" y="2784179"/>
                </a:cubicBezTo>
                <a:cubicBezTo>
                  <a:pt x="757382" y="2993324"/>
                  <a:pt x="587836" y="3162870"/>
                  <a:pt x="378691" y="3162870"/>
                </a:cubicBezTo>
                <a:cubicBezTo>
                  <a:pt x="169546" y="3162870"/>
                  <a:pt x="0" y="2993324"/>
                  <a:pt x="0" y="2784179"/>
                </a:cubicBezTo>
                <a:cubicBezTo>
                  <a:pt x="0" y="2610447"/>
                  <a:pt x="116991" y="2464039"/>
                  <a:pt x="276947" y="2421074"/>
                </a:cubicBezTo>
                <a:lnTo>
                  <a:pt x="276947" y="783746"/>
                </a:lnTo>
                <a:lnTo>
                  <a:pt x="281758" y="783746"/>
                </a:lnTo>
                <a:cubicBezTo>
                  <a:pt x="307533" y="493124"/>
                  <a:pt x="502412" y="231983"/>
                  <a:pt x="801266" y="95774"/>
                </a:cubicBezTo>
                <a:cubicBezTo>
                  <a:pt x="1082323" y="-32324"/>
                  <a:pt x="1416727" y="-31901"/>
                  <a:pt x="1697364" y="96907"/>
                </a:cubicBezTo>
                <a:cubicBezTo>
                  <a:pt x="1994951" y="233494"/>
                  <a:pt x="2188714" y="494056"/>
                  <a:pt x="2214549" y="783746"/>
                </a:cubicBezTo>
                <a:lnTo>
                  <a:pt x="2219205" y="783746"/>
                </a:lnTo>
                <a:lnTo>
                  <a:pt x="2219205" y="1295162"/>
                </a:lnTo>
                <a:cubicBezTo>
                  <a:pt x="2327099" y="1309357"/>
                  <a:pt x="2432799" y="1344641"/>
                  <a:pt x="2530224" y="1400656"/>
                </a:cubicBezTo>
                <a:cubicBezTo>
                  <a:pt x="2794677" y="1552703"/>
                  <a:pt x="2957961" y="1834385"/>
                  <a:pt x="2958558" y="2139573"/>
                </a:cubicBezTo>
                <a:lnTo>
                  <a:pt x="2912782" y="2139663"/>
                </a:lnTo>
                <a:lnTo>
                  <a:pt x="2912782" y="2568172"/>
                </a:lnTo>
                <a:lnTo>
                  <a:pt x="2909478" y="2568172"/>
                </a:lnTo>
                <a:cubicBezTo>
                  <a:pt x="2913747" y="2652344"/>
                  <a:pt x="2908320" y="2768123"/>
                  <a:pt x="2836763" y="2808609"/>
                </a:cubicBezTo>
                <a:cubicBezTo>
                  <a:pt x="2754824" y="2874388"/>
                  <a:pt x="2704345" y="2914609"/>
                  <a:pt x="2599970" y="2983091"/>
                </a:cubicBezTo>
                <a:lnTo>
                  <a:pt x="2602250" y="2985811"/>
                </a:lnTo>
                <a:lnTo>
                  <a:pt x="2515466" y="3058559"/>
                </a:lnTo>
                <a:cubicBezTo>
                  <a:pt x="2517346" y="3093252"/>
                  <a:pt x="2505554" y="3128225"/>
                  <a:pt x="2481114" y="3156586"/>
                </a:cubicBezTo>
                <a:cubicBezTo>
                  <a:pt x="2454429" y="3187551"/>
                  <a:pt x="2417719" y="3204769"/>
                  <a:pt x="2379939" y="320757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89" name="Block Arc 11">
            <a:extLst>
              <a:ext uri="{FF2B5EF4-FFF2-40B4-BE49-F238E27FC236}">
                <a16:creationId xmlns:a16="http://schemas.microsoft.com/office/drawing/2014/main" id="{6237B46C-EE2F-45F5-A452-AEF5853F7D2C}"/>
              </a:ext>
            </a:extLst>
          </p:cNvPr>
          <p:cNvSpPr/>
          <p:nvPr/>
        </p:nvSpPr>
        <p:spPr>
          <a:xfrm rot="10800000">
            <a:off x="8710309" y="4659312"/>
            <a:ext cx="320105" cy="520850"/>
          </a:xfrm>
          <a:custGeom>
            <a:avLst/>
            <a:gdLst/>
            <a:ahLst/>
            <a:cxnLst/>
            <a:rect l="l" t="t" r="r" b="b"/>
            <a:pathLst>
              <a:path w="3636337" h="7138182">
                <a:moveTo>
                  <a:pt x="1563551" y="3029061"/>
                </a:moveTo>
                <a:lnTo>
                  <a:pt x="1563551" y="1171769"/>
                </a:lnTo>
                <a:cubicBezTo>
                  <a:pt x="1444523" y="1201084"/>
                  <a:pt x="1330799" y="1254073"/>
                  <a:pt x="1228219" y="1328453"/>
                </a:cubicBezTo>
                <a:cubicBezTo>
                  <a:pt x="927220" y="1546705"/>
                  <a:pt x="771440" y="1913395"/>
                  <a:pt x="823311" y="2281559"/>
                </a:cubicBezTo>
                <a:cubicBezTo>
                  <a:pt x="886035" y="2761950"/>
                  <a:pt x="1181988" y="2923981"/>
                  <a:pt x="1563551" y="3029061"/>
                </a:cubicBezTo>
                <a:close/>
                <a:moveTo>
                  <a:pt x="2056123" y="5971053"/>
                </a:moveTo>
                <a:cubicBezTo>
                  <a:pt x="2180706" y="5941789"/>
                  <a:pt x="2300029" y="5887431"/>
                  <a:pt x="2407191" y="5809729"/>
                </a:cubicBezTo>
                <a:cubicBezTo>
                  <a:pt x="2708190" y="5591477"/>
                  <a:pt x="2863970" y="5224787"/>
                  <a:pt x="2812099" y="4856623"/>
                </a:cubicBezTo>
                <a:cubicBezTo>
                  <a:pt x="2712300" y="4365494"/>
                  <a:pt x="2419393" y="4148018"/>
                  <a:pt x="2056123" y="4007016"/>
                </a:cubicBezTo>
                <a:close/>
                <a:moveTo>
                  <a:pt x="2056123" y="7138182"/>
                </a:moveTo>
                <a:lnTo>
                  <a:pt x="1563551" y="7138182"/>
                </a:lnTo>
                <a:lnTo>
                  <a:pt x="1563551" y="6796553"/>
                </a:lnTo>
                <a:cubicBezTo>
                  <a:pt x="1376287" y="6771102"/>
                  <a:pt x="1191751" y="6715291"/>
                  <a:pt x="1016794" y="6629471"/>
                </a:cubicBezTo>
                <a:cubicBezTo>
                  <a:pt x="412303" y="6332946"/>
                  <a:pt x="21102" y="5726704"/>
                  <a:pt x="0" y="5053734"/>
                </a:cubicBezTo>
                <a:lnTo>
                  <a:pt x="813973" y="5028205"/>
                </a:lnTo>
                <a:cubicBezTo>
                  <a:pt x="825624" y="5399818"/>
                  <a:pt x="1041643" y="5734588"/>
                  <a:pt x="1375441" y="5898325"/>
                </a:cubicBezTo>
                <a:cubicBezTo>
                  <a:pt x="1436179" y="5928119"/>
                  <a:pt x="1499008" y="5951362"/>
                  <a:pt x="1563551" y="5965918"/>
                </a:cubicBezTo>
                <a:lnTo>
                  <a:pt x="1563551" y="3847635"/>
                </a:lnTo>
                <a:cubicBezTo>
                  <a:pt x="920238" y="3662345"/>
                  <a:pt x="233045" y="3450393"/>
                  <a:pt x="16852" y="2382091"/>
                </a:cubicBezTo>
                <a:cubicBezTo>
                  <a:pt x="-73403" y="1719933"/>
                  <a:pt x="208577" y="1061859"/>
                  <a:pt x="750173" y="669157"/>
                </a:cubicBezTo>
                <a:cubicBezTo>
                  <a:pt x="994931" y="491686"/>
                  <a:pt x="1274723" y="381458"/>
                  <a:pt x="1563551" y="341319"/>
                </a:cubicBezTo>
                <a:lnTo>
                  <a:pt x="1563551" y="0"/>
                </a:lnTo>
                <a:lnTo>
                  <a:pt x="2056123" y="0"/>
                </a:lnTo>
                <a:lnTo>
                  <a:pt x="2056123" y="339268"/>
                </a:lnTo>
                <a:cubicBezTo>
                  <a:pt x="2248752" y="363969"/>
                  <a:pt x="2438747" y="420481"/>
                  <a:pt x="2618616" y="508711"/>
                </a:cubicBezTo>
                <a:cubicBezTo>
                  <a:pt x="3223107" y="805237"/>
                  <a:pt x="3614308" y="1411478"/>
                  <a:pt x="3635410" y="2084448"/>
                </a:cubicBezTo>
                <a:lnTo>
                  <a:pt x="2821437" y="2109978"/>
                </a:lnTo>
                <a:cubicBezTo>
                  <a:pt x="2809786" y="1738364"/>
                  <a:pt x="2593767" y="1403594"/>
                  <a:pt x="2259969" y="1239857"/>
                </a:cubicBezTo>
                <a:cubicBezTo>
                  <a:pt x="2194243" y="1207617"/>
                  <a:pt x="2126069" y="1183046"/>
                  <a:pt x="2056123" y="1168235"/>
                </a:cubicBezTo>
                <a:lnTo>
                  <a:pt x="2056123" y="3150890"/>
                </a:lnTo>
                <a:cubicBezTo>
                  <a:pt x="2675271" y="3303511"/>
                  <a:pt x="3347939" y="3564428"/>
                  <a:pt x="3618512" y="4743007"/>
                </a:cubicBezTo>
                <a:cubicBezTo>
                  <a:pt x="3712448" y="5409725"/>
                  <a:pt x="3430336" y="6073786"/>
                  <a:pt x="2885237" y="6469025"/>
                </a:cubicBezTo>
                <a:cubicBezTo>
                  <a:pt x="2636047" y="6649712"/>
                  <a:pt x="2350538" y="6760700"/>
                  <a:pt x="2056123" y="6798748"/>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0" name="Rectangle 21">
            <a:extLst>
              <a:ext uri="{FF2B5EF4-FFF2-40B4-BE49-F238E27FC236}">
                <a16:creationId xmlns:a16="http://schemas.microsoft.com/office/drawing/2014/main" id="{3DFB5373-0015-4A31-8F01-1597E404815D}"/>
              </a:ext>
            </a:extLst>
          </p:cNvPr>
          <p:cNvSpPr/>
          <p:nvPr/>
        </p:nvSpPr>
        <p:spPr>
          <a:xfrm>
            <a:off x="6977936" y="4798176"/>
            <a:ext cx="505898" cy="283399"/>
          </a:xfrm>
          <a:custGeom>
            <a:avLst/>
            <a:gdLst/>
            <a:ahLst/>
            <a:cxnLst/>
            <a:rect l="l" t="t" r="r" b="b"/>
            <a:pathLst>
              <a:path w="4560938" h="2554996">
                <a:moveTo>
                  <a:pt x="2315585" y="1351978"/>
                </a:moveTo>
                <a:lnTo>
                  <a:pt x="2315585" y="1608128"/>
                </a:lnTo>
                <a:cubicBezTo>
                  <a:pt x="2332000" y="1604085"/>
                  <a:pt x="2347685" y="1596777"/>
                  <a:pt x="2361832" y="1586519"/>
                </a:cubicBezTo>
                <a:cubicBezTo>
                  <a:pt x="2403345" y="1556419"/>
                  <a:pt x="2424829" y="1505846"/>
                  <a:pt x="2417675" y="1455070"/>
                </a:cubicBezTo>
                <a:cubicBezTo>
                  <a:pt x="2409025" y="1388817"/>
                  <a:pt x="2368208" y="1366470"/>
                  <a:pt x="2315585" y="1351978"/>
                </a:cubicBezTo>
                <a:close/>
                <a:moveTo>
                  <a:pt x="3612086" y="989467"/>
                </a:moveTo>
                <a:cubicBezTo>
                  <a:pt x="3453010" y="989467"/>
                  <a:pt x="3324054" y="1118423"/>
                  <a:pt x="3324054" y="1277499"/>
                </a:cubicBezTo>
                <a:cubicBezTo>
                  <a:pt x="3324054" y="1436575"/>
                  <a:pt x="3453010" y="1565531"/>
                  <a:pt x="3612086" y="1565531"/>
                </a:cubicBezTo>
                <a:cubicBezTo>
                  <a:pt x="3771162" y="1565531"/>
                  <a:pt x="3900118" y="1436575"/>
                  <a:pt x="3900118" y="1277499"/>
                </a:cubicBezTo>
                <a:cubicBezTo>
                  <a:pt x="3900118" y="1118423"/>
                  <a:pt x="3771162" y="989467"/>
                  <a:pt x="3612086" y="989467"/>
                </a:cubicBezTo>
                <a:close/>
                <a:moveTo>
                  <a:pt x="948854" y="989467"/>
                </a:moveTo>
                <a:cubicBezTo>
                  <a:pt x="789778" y="989467"/>
                  <a:pt x="660822" y="1118423"/>
                  <a:pt x="660822" y="1277499"/>
                </a:cubicBezTo>
                <a:cubicBezTo>
                  <a:pt x="660822" y="1436575"/>
                  <a:pt x="789778" y="1565531"/>
                  <a:pt x="948854" y="1565531"/>
                </a:cubicBezTo>
                <a:cubicBezTo>
                  <a:pt x="1107930" y="1565531"/>
                  <a:pt x="1236886" y="1436575"/>
                  <a:pt x="1236886" y="1277499"/>
                </a:cubicBezTo>
                <a:cubicBezTo>
                  <a:pt x="1236886" y="1118423"/>
                  <a:pt x="1107930" y="989467"/>
                  <a:pt x="948854" y="989467"/>
                </a:cubicBezTo>
                <a:close/>
                <a:moveTo>
                  <a:pt x="2247651" y="946230"/>
                </a:moveTo>
                <a:cubicBezTo>
                  <a:pt x="2230469" y="950266"/>
                  <a:pt x="2214012" y="957763"/>
                  <a:pt x="2199233" y="968479"/>
                </a:cubicBezTo>
                <a:cubicBezTo>
                  <a:pt x="2157721" y="998579"/>
                  <a:pt x="2136236" y="1049152"/>
                  <a:pt x="2143390" y="1099928"/>
                </a:cubicBezTo>
                <a:cubicBezTo>
                  <a:pt x="2157154" y="1167662"/>
                  <a:pt x="2197550" y="1197656"/>
                  <a:pt x="2247651" y="1217102"/>
                </a:cubicBezTo>
                <a:close/>
                <a:moveTo>
                  <a:pt x="2247651" y="785264"/>
                </a:moveTo>
                <a:lnTo>
                  <a:pt x="2315585" y="785264"/>
                </a:lnTo>
                <a:lnTo>
                  <a:pt x="2315585" y="832380"/>
                </a:lnTo>
                <a:cubicBezTo>
                  <a:pt x="2341411" y="835890"/>
                  <a:pt x="2366862" y="843587"/>
                  <a:pt x="2390991" y="855423"/>
                </a:cubicBezTo>
                <a:cubicBezTo>
                  <a:pt x="2474360" y="896319"/>
                  <a:pt x="2528313" y="979930"/>
                  <a:pt x="2531223" y="1072743"/>
                </a:cubicBezTo>
                <a:lnTo>
                  <a:pt x="2418963" y="1076264"/>
                </a:lnTo>
                <a:cubicBezTo>
                  <a:pt x="2417356" y="1025012"/>
                  <a:pt x="2387564" y="978842"/>
                  <a:pt x="2341528" y="956260"/>
                </a:cubicBezTo>
                <a:cubicBezTo>
                  <a:pt x="2333151" y="952151"/>
                  <a:pt x="2324486" y="948946"/>
                  <a:pt x="2315585" y="946938"/>
                </a:cubicBezTo>
                <a:lnTo>
                  <a:pt x="2315585" y="1239083"/>
                </a:lnTo>
                <a:cubicBezTo>
                  <a:pt x="2404308" y="1264638"/>
                  <a:pt x="2499083" y="1293869"/>
                  <a:pt x="2528899" y="1441205"/>
                </a:cubicBezTo>
                <a:cubicBezTo>
                  <a:pt x="2541347" y="1532528"/>
                  <a:pt x="2502457" y="1623287"/>
                  <a:pt x="2427762" y="1677447"/>
                </a:cubicBezTo>
                <a:cubicBezTo>
                  <a:pt x="2394006" y="1701923"/>
                  <a:pt x="2355419" y="1717125"/>
                  <a:pt x="2315585" y="1722661"/>
                </a:cubicBezTo>
                <a:lnTo>
                  <a:pt x="2315585" y="1769734"/>
                </a:lnTo>
                <a:lnTo>
                  <a:pt x="2247651" y="1769734"/>
                </a:lnTo>
                <a:lnTo>
                  <a:pt x="2247651" y="1722944"/>
                </a:lnTo>
                <a:cubicBezTo>
                  <a:pt x="2221084" y="1719537"/>
                  <a:pt x="2194881" y="1711743"/>
                  <a:pt x="2170074" y="1699575"/>
                </a:cubicBezTo>
                <a:cubicBezTo>
                  <a:pt x="2086705" y="1658679"/>
                  <a:pt x="2032752" y="1575069"/>
                  <a:pt x="2029842" y="1482255"/>
                </a:cubicBezTo>
                <a:lnTo>
                  <a:pt x="2142102" y="1478734"/>
                </a:lnTo>
                <a:cubicBezTo>
                  <a:pt x="2143709" y="1529986"/>
                  <a:pt x="2173501" y="1576156"/>
                  <a:pt x="2219537" y="1598738"/>
                </a:cubicBezTo>
                <a:cubicBezTo>
                  <a:pt x="2228602" y="1603184"/>
                  <a:pt x="2238004" y="1606573"/>
                  <a:pt x="2247651" y="1608616"/>
                </a:cubicBezTo>
                <a:lnTo>
                  <a:pt x="2247651" y="1335176"/>
                </a:lnTo>
                <a:cubicBezTo>
                  <a:pt x="2162261" y="1314127"/>
                  <a:pt x="2069489" y="1278142"/>
                  <a:pt x="2032173" y="1115597"/>
                </a:cubicBezTo>
                <a:cubicBezTo>
                  <a:pt x="2019217" y="1023646"/>
                  <a:pt x="2058125" y="932061"/>
                  <a:pt x="2133303" y="877552"/>
                </a:cubicBezTo>
                <a:cubicBezTo>
                  <a:pt x="2167670" y="852632"/>
                  <a:pt x="2207046" y="837325"/>
                  <a:pt x="2247651" y="832077"/>
                </a:cubicBezTo>
                <a:close/>
                <a:moveTo>
                  <a:pt x="2280470" y="617534"/>
                </a:moveTo>
                <a:cubicBezTo>
                  <a:pt x="1915981" y="617534"/>
                  <a:pt x="1620504" y="913011"/>
                  <a:pt x="1620504" y="1277500"/>
                </a:cubicBezTo>
                <a:cubicBezTo>
                  <a:pt x="1620504" y="1641989"/>
                  <a:pt x="1915981" y="1937466"/>
                  <a:pt x="2280470" y="1937466"/>
                </a:cubicBezTo>
                <a:cubicBezTo>
                  <a:pt x="2644959" y="1937466"/>
                  <a:pt x="2940436" y="1641989"/>
                  <a:pt x="2940436" y="1277500"/>
                </a:cubicBezTo>
                <a:cubicBezTo>
                  <a:pt x="2940436" y="913011"/>
                  <a:pt x="2644959" y="617534"/>
                  <a:pt x="2280470" y="617534"/>
                </a:cubicBezTo>
                <a:close/>
                <a:moveTo>
                  <a:pt x="284505" y="265281"/>
                </a:moveTo>
                <a:lnTo>
                  <a:pt x="4276434" y="265281"/>
                </a:lnTo>
                <a:lnTo>
                  <a:pt x="4276434" y="2289716"/>
                </a:lnTo>
                <a:lnTo>
                  <a:pt x="284505" y="2289716"/>
                </a:lnTo>
                <a:close/>
                <a:moveTo>
                  <a:pt x="180344" y="148161"/>
                </a:moveTo>
                <a:lnTo>
                  <a:pt x="180344" y="2406836"/>
                </a:lnTo>
                <a:lnTo>
                  <a:pt x="4380595" y="2406836"/>
                </a:lnTo>
                <a:lnTo>
                  <a:pt x="4380595" y="148161"/>
                </a:lnTo>
                <a:close/>
                <a:moveTo>
                  <a:pt x="0" y="0"/>
                </a:moveTo>
                <a:lnTo>
                  <a:pt x="4560938" y="0"/>
                </a:lnTo>
                <a:lnTo>
                  <a:pt x="4560938" y="2554996"/>
                </a:lnTo>
                <a:lnTo>
                  <a:pt x="0" y="255499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1" name="Round Same Side Corner Rectangle 8">
            <a:extLst>
              <a:ext uri="{FF2B5EF4-FFF2-40B4-BE49-F238E27FC236}">
                <a16:creationId xmlns:a16="http://schemas.microsoft.com/office/drawing/2014/main" id="{E4451B41-2F0A-4F98-8F16-0D0192492445}"/>
              </a:ext>
            </a:extLst>
          </p:cNvPr>
          <p:cNvSpPr/>
          <p:nvPr/>
        </p:nvSpPr>
        <p:spPr>
          <a:xfrm>
            <a:off x="11061660" y="4700090"/>
            <a:ext cx="522441" cy="523242"/>
          </a:xfrm>
          <a:custGeom>
            <a:avLst/>
            <a:gdLst/>
            <a:ahLst/>
            <a:cxnLst/>
            <a:rect l="l" t="t" r="r" b="b"/>
            <a:pathLst>
              <a:path w="3197597" h="3202496">
                <a:moveTo>
                  <a:pt x="601421" y="1611393"/>
                </a:moveTo>
                <a:lnTo>
                  <a:pt x="2596176" y="1611393"/>
                </a:lnTo>
                <a:cubicBezTo>
                  <a:pt x="2928331" y="1611393"/>
                  <a:pt x="3197594" y="1880656"/>
                  <a:pt x="3197594" y="2212811"/>
                </a:cubicBezTo>
                <a:lnTo>
                  <a:pt x="3197594" y="2776360"/>
                </a:lnTo>
                <a:lnTo>
                  <a:pt x="3197597" y="2776360"/>
                </a:lnTo>
                <a:lnTo>
                  <a:pt x="3197597" y="2914824"/>
                </a:lnTo>
                <a:lnTo>
                  <a:pt x="3197198" y="2914824"/>
                </a:lnTo>
                <a:lnTo>
                  <a:pt x="3197198" y="3202496"/>
                </a:lnTo>
                <a:lnTo>
                  <a:pt x="398" y="3202496"/>
                </a:lnTo>
                <a:lnTo>
                  <a:pt x="398" y="2914824"/>
                </a:lnTo>
                <a:lnTo>
                  <a:pt x="0" y="2914824"/>
                </a:lnTo>
                <a:lnTo>
                  <a:pt x="0" y="2212811"/>
                </a:lnTo>
                <a:cubicBezTo>
                  <a:pt x="0" y="1880656"/>
                  <a:pt x="269266" y="1611393"/>
                  <a:pt x="601421" y="1611393"/>
                </a:cubicBezTo>
                <a:close/>
                <a:moveTo>
                  <a:pt x="1598801" y="0"/>
                </a:moveTo>
                <a:cubicBezTo>
                  <a:pt x="1998649" y="0"/>
                  <a:pt x="2322791" y="324142"/>
                  <a:pt x="2322791" y="723993"/>
                </a:cubicBezTo>
                <a:cubicBezTo>
                  <a:pt x="2322791" y="1123843"/>
                  <a:pt x="1998649" y="1447985"/>
                  <a:pt x="1598801" y="1447985"/>
                </a:cubicBezTo>
                <a:cubicBezTo>
                  <a:pt x="1198951" y="1447985"/>
                  <a:pt x="874809" y="1123843"/>
                  <a:pt x="874809" y="723993"/>
                </a:cubicBezTo>
                <a:cubicBezTo>
                  <a:pt x="874809" y="324142"/>
                  <a:pt x="1198951" y="0"/>
                  <a:pt x="1598801"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2" name="Rounded Rectangle 51">
            <a:extLst>
              <a:ext uri="{FF2B5EF4-FFF2-40B4-BE49-F238E27FC236}">
                <a16:creationId xmlns:a16="http://schemas.microsoft.com/office/drawing/2014/main" id="{B83253D3-E181-4488-9CD9-39D21527F719}"/>
              </a:ext>
            </a:extLst>
          </p:cNvPr>
          <p:cNvSpPr/>
          <p:nvPr/>
        </p:nvSpPr>
        <p:spPr>
          <a:xfrm rot="16200000" flipH="1">
            <a:off x="9442736" y="5628226"/>
            <a:ext cx="541566" cy="510026"/>
          </a:xfrm>
          <a:custGeom>
            <a:avLst/>
            <a:gdLst/>
            <a:ahLst/>
            <a:cxnLst/>
            <a:rect l="l" t="t" r="r" b="b"/>
            <a:pathLst>
              <a:path w="2928608" h="2758049">
                <a:moveTo>
                  <a:pt x="2797052" y="1199936"/>
                </a:moveTo>
                <a:lnTo>
                  <a:pt x="2797052" y="1541978"/>
                </a:lnTo>
                <a:cubicBezTo>
                  <a:pt x="2797052" y="1578306"/>
                  <a:pt x="2826502" y="1607756"/>
                  <a:pt x="2862830" y="1607756"/>
                </a:cubicBezTo>
                <a:lnTo>
                  <a:pt x="2862830" y="1607755"/>
                </a:lnTo>
                <a:cubicBezTo>
                  <a:pt x="2899158" y="1607755"/>
                  <a:pt x="2928608" y="1578305"/>
                  <a:pt x="2928608" y="1541977"/>
                </a:cubicBezTo>
                <a:lnTo>
                  <a:pt x="2928607" y="1199936"/>
                </a:lnTo>
                <a:cubicBezTo>
                  <a:pt x="2928607" y="1163608"/>
                  <a:pt x="2899158" y="1134159"/>
                  <a:pt x="2862830" y="1134158"/>
                </a:cubicBezTo>
                <a:cubicBezTo>
                  <a:pt x="2826502" y="1134159"/>
                  <a:pt x="2797052" y="1163608"/>
                  <a:pt x="2797052" y="1199936"/>
                </a:cubicBezTo>
                <a:close/>
                <a:moveTo>
                  <a:pt x="2593193" y="1147315"/>
                </a:moveTo>
                <a:lnTo>
                  <a:pt x="2593193" y="1594601"/>
                </a:lnTo>
                <a:cubicBezTo>
                  <a:pt x="2593193" y="1630929"/>
                  <a:pt x="2622643" y="1660379"/>
                  <a:pt x="2658971" y="1660379"/>
                </a:cubicBezTo>
                <a:lnTo>
                  <a:pt x="2658971" y="1660378"/>
                </a:lnTo>
                <a:cubicBezTo>
                  <a:pt x="2695299" y="1660378"/>
                  <a:pt x="2724749" y="1630928"/>
                  <a:pt x="2724749" y="1594600"/>
                </a:cubicBezTo>
                <a:lnTo>
                  <a:pt x="2724748" y="1147315"/>
                </a:lnTo>
                <a:cubicBezTo>
                  <a:pt x="2724748" y="1110987"/>
                  <a:pt x="2695299" y="1081538"/>
                  <a:pt x="2658971" y="1081537"/>
                </a:cubicBezTo>
                <a:cubicBezTo>
                  <a:pt x="2622643" y="1081538"/>
                  <a:pt x="2593193" y="1110987"/>
                  <a:pt x="2593193" y="1147315"/>
                </a:cubicBezTo>
                <a:close/>
                <a:moveTo>
                  <a:pt x="2389334" y="1121004"/>
                </a:moveTo>
                <a:lnTo>
                  <a:pt x="2389334" y="1620912"/>
                </a:lnTo>
                <a:cubicBezTo>
                  <a:pt x="2389334" y="1657240"/>
                  <a:pt x="2418784" y="1686690"/>
                  <a:pt x="2455112" y="1686690"/>
                </a:cubicBezTo>
                <a:lnTo>
                  <a:pt x="2455112" y="1686689"/>
                </a:lnTo>
                <a:cubicBezTo>
                  <a:pt x="2491440" y="1686689"/>
                  <a:pt x="2520890" y="1657239"/>
                  <a:pt x="2520890" y="1620911"/>
                </a:cubicBezTo>
                <a:lnTo>
                  <a:pt x="2520889" y="1121004"/>
                </a:lnTo>
                <a:cubicBezTo>
                  <a:pt x="2520889" y="1084676"/>
                  <a:pt x="2491440" y="1055227"/>
                  <a:pt x="2455112" y="1055226"/>
                </a:cubicBezTo>
                <a:cubicBezTo>
                  <a:pt x="2418784" y="1055227"/>
                  <a:pt x="2389334" y="1084676"/>
                  <a:pt x="2389334" y="1121004"/>
                </a:cubicBezTo>
                <a:close/>
                <a:moveTo>
                  <a:pt x="1314382" y="1247024"/>
                </a:moveTo>
                <a:cubicBezTo>
                  <a:pt x="1314381" y="1225915"/>
                  <a:pt x="1331494" y="1208803"/>
                  <a:pt x="1352603" y="1208803"/>
                </a:cubicBezTo>
                <a:lnTo>
                  <a:pt x="1410313" y="1208803"/>
                </a:lnTo>
                <a:lnTo>
                  <a:pt x="1410313" y="1146778"/>
                </a:lnTo>
                <a:cubicBezTo>
                  <a:pt x="1410313" y="1145599"/>
                  <a:pt x="1410393" y="1144438"/>
                  <a:pt x="1411688" y="1143457"/>
                </a:cubicBezTo>
                <a:lnTo>
                  <a:pt x="1408531" y="1133444"/>
                </a:lnTo>
                <a:cubicBezTo>
                  <a:pt x="1410371" y="1112415"/>
                  <a:pt x="1428909" y="1096860"/>
                  <a:pt x="1449938" y="1098699"/>
                </a:cubicBezTo>
                <a:lnTo>
                  <a:pt x="2236821" y="1167543"/>
                </a:lnTo>
                <a:cubicBezTo>
                  <a:pt x="2257849" y="1169383"/>
                  <a:pt x="2273405" y="1187920"/>
                  <a:pt x="2271565" y="1208950"/>
                </a:cubicBezTo>
                <a:cubicBezTo>
                  <a:pt x="2269725" y="1229978"/>
                  <a:pt x="2251187" y="1245533"/>
                  <a:pt x="2230159" y="1243693"/>
                </a:cubicBezTo>
                <a:cubicBezTo>
                  <a:pt x="1973864" y="1221271"/>
                  <a:pt x="1717570" y="1198849"/>
                  <a:pt x="1461275" y="1176426"/>
                </a:cubicBezTo>
                <a:lnTo>
                  <a:pt x="1461274" y="1208803"/>
                </a:lnTo>
                <a:lnTo>
                  <a:pt x="1518985" y="1208803"/>
                </a:lnTo>
                <a:cubicBezTo>
                  <a:pt x="1540095" y="1208802"/>
                  <a:pt x="1557205" y="1225915"/>
                  <a:pt x="1557206" y="1247025"/>
                </a:cubicBezTo>
                <a:lnTo>
                  <a:pt x="1557207" y="1247023"/>
                </a:lnTo>
                <a:cubicBezTo>
                  <a:pt x="1557207" y="1268132"/>
                  <a:pt x="1540095" y="1285244"/>
                  <a:pt x="1518986" y="1285244"/>
                </a:cubicBezTo>
                <a:cubicBezTo>
                  <a:pt x="1499749" y="1285244"/>
                  <a:pt x="1480511" y="1285243"/>
                  <a:pt x="1461275" y="1285244"/>
                </a:cubicBezTo>
                <a:lnTo>
                  <a:pt x="1461275" y="1337600"/>
                </a:lnTo>
                <a:lnTo>
                  <a:pt x="1518985" y="1337600"/>
                </a:lnTo>
                <a:cubicBezTo>
                  <a:pt x="1540095" y="1337600"/>
                  <a:pt x="1557206" y="1354713"/>
                  <a:pt x="1557206" y="1375821"/>
                </a:cubicBezTo>
                <a:lnTo>
                  <a:pt x="1557207" y="1375820"/>
                </a:lnTo>
                <a:cubicBezTo>
                  <a:pt x="1557206" y="1396928"/>
                  <a:pt x="1540095" y="1414041"/>
                  <a:pt x="1518986" y="1414041"/>
                </a:cubicBezTo>
                <a:cubicBezTo>
                  <a:pt x="1499750" y="1414041"/>
                  <a:pt x="1480511" y="1414041"/>
                  <a:pt x="1461275" y="1414042"/>
                </a:cubicBezTo>
                <a:lnTo>
                  <a:pt x="1461275" y="1466398"/>
                </a:lnTo>
                <a:lnTo>
                  <a:pt x="1518985" y="1466398"/>
                </a:lnTo>
                <a:cubicBezTo>
                  <a:pt x="1540095" y="1466398"/>
                  <a:pt x="1557206" y="1483509"/>
                  <a:pt x="1557206" y="1504618"/>
                </a:cubicBezTo>
                <a:lnTo>
                  <a:pt x="1557207" y="1504619"/>
                </a:lnTo>
                <a:cubicBezTo>
                  <a:pt x="1557207" y="1525727"/>
                  <a:pt x="1540094" y="1542838"/>
                  <a:pt x="1518986" y="1542839"/>
                </a:cubicBezTo>
                <a:cubicBezTo>
                  <a:pt x="1499749" y="1542839"/>
                  <a:pt x="1480511" y="1542838"/>
                  <a:pt x="1461275" y="1542839"/>
                </a:cubicBezTo>
                <a:lnTo>
                  <a:pt x="1461274" y="1575412"/>
                </a:lnTo>
                <a:lnTo>
                  <a:pt x="2226550" y="1494978"/>
                </a:lnTo>
                <a:cubicBezTo>
                  <a:pt x="2247542" y="1492772"/>
                  <a:pt x="2266350" y="1508001"/>
                  <a:pt x="2268556" y="1528995"/>
                </a:cubicBezTo>
                <a:cubicBezTo>
                  <a:pt x="2270763" y="1549988"/>
                  <a:pt x="2255534" y="1568794"/>
                  <a:pt x="2234542" y="1571000"/>
                </a:cubicBezTo>
                <a:cubicBezTo>
                  <a:pt x="1972686" y="1598522"/>
                  <a:pt x="1710833" y="1626046"/>
                  <a:pt x="1448978" y="1653567"/>
                </a:cubicBezTo>
                <a:cubicBezTo>
                  <a:pt x="1427984" y="1655774"/>
                  <a:pt x="1409178" y="1640544"/>
                  <a:pt x="1406971" y="1619551"/>
                </a:cubicBezTo>
                <a:cubicBezTo>
                  <a:pt x="1406474" y="1614827"/>
                  <a:pt x="1406862" y="1610214"/>
                  <a:pt x="1410805" y="1606610"/>
                </a:cubicBezTo>
                <a:lnTo>
                  <a:pt x="1410312" y="1605422"/>
                </a:lnTo>
                <a:lnTo>
                  <a:pt x="1410312" y="1542839"/>
                </a:lnTo>
                <a:lnTo>
                  <a:pt x="1352603" y="1542841"/>
                </a:lnTo>
                <a:cubicBezTo>
                  <a:pt x="1331494" y="1542841"/>
                  <a:pt x="1314382" y="1525729"/>
                  <a:pt x="1314382" y="1504619"/>
                </a:cubicBezTo>
                <a:cubicBezTo>
                  <a:pt x="1314382" y="1483510"/>
                  <a:pt x="1331493" y="1466397"/>
                  <a:pt x="1352603" y="1466398"/>
                </a:cubicBezTo>
                <a:lnTo>
                  <a:pt x="1410312" y="1466398"/>
                </a:lnTo>
                <a:lnTo>
                  <a:pt x="1410313" y="1414042"/>
                </a:lnTo>
                <a:lnTo>
                  <a:pt x="1352603" y="1414042"/>
                </a:lnTo>
                <a:cubicBezTo>
                  <a:pt x="1331494" y="1414041"/>
                  <a:pt x="1314383" y="1396930"/>
                  <a:pt x="1314382" y="1375820"/>
                </a:cubicBezTo>
                <a:cubicBezTo>
                  <a:pt x="1314383" y="1354713"/>
                  <a:pt x="1331494" y="1337600"/>
                  <a:pt x="1352603" y="1337601"/>
                </a:cubicBezTo>
                <a:lnTo>
                  <a:pt x="1410312" y="1337600"/>
                </a:lnTo>
                <a:lnTo>
                  <a:pt x="1410312" y="1285244"/>
                </a:lnTo>
                <a:lnTo>
                  <a:pt x="1352603" y="1285244"/>
                </a:lnTo>
                <a:cubicBezTo>
                  <a:pt x="1331494" y="1285244"/>
                  <a:pt x="1314381" y="1268133"/>
                  <a:pt x="1314382" y="1247024"/>
                </a:cubicBezTo>
                <a:close/>
                <a:moveTo>
                  <a:pt x="1171967" y="72000"/>
                </a:moveTo>
                <a:lnTo>
                  <a:pt x="1171967" y="288000"/>
                </a:lnTo>
                <a:cubicBezTo>
                  <a:pt x="1171967" y="327765"/>
                  <a:pt x="1204202" y="360000"/>
                  <a:pt x="1243967" y="360000"/>
                </a:cubicBezTo>
                <a:cubicBezTo>
                  <a:pt x="1283732" y="360000"/>
                  <a:pt x="1315967" y="327765"/>
                  <a:pt x="1315967" y="288000"/>
                </a:cubicBezTo>
                <a:lnTo>
                  <a:pt x="1315967" y="72000"/>
                </a:lnTo>
                <a:cubicBezTo>
                  <a:pt x="1315967" y="32235"/>
                  <a:pt x="1283732" y="0"/>
                  <a:pt x="1243967" y="0"/>
                </a:cubicBezTo>
                <a:cubicBezTo>
                  <a:pt x="1204202" y="0"/>
                  <a:pt x="1171967" y="32235"/>
                  <a:pt x="1171967" y="72000"/>
                </a:cubicBezTo>
                <a:close/>
                <a:moveTo>
                  <a:pt x="1171966" y="2470049"/>
                </a:moveTo>
                <a:lnTo>
                  <a:pt x="1171966" y="2686049"/>
                </a:lnTo>
                <a:cubicBezTo>
                  <a:pt x="1171966" y="2725814"/>
                  <a:pt x="1204201" y="2758049"/>
                  <a:pt x="1243966" y="2758049"/>
                </a:cubicBezTo>
                <a:cubicBezTo>
                  <a:pt x="1283731" y="2758049"/>
                  <a:pt x="1315966" y="2725814"/>
                  <a:pt x="1315966" y="2686049"/>
                </a:cubicBezTo>
                <a:lnTo>
                  <a:pt x="1315966" y="2470049"/>
                </a:lnTo>
                <a:cubicBezTo>
                  <a:pt x="1315966" y="2430284"/>
                  <a:pt x="1283731" y="2398049"/>
                  <a:pt x="1243966" y="2398049"/>
                </a:cubicBezTo>
                <a:cubicBezTo>
                  <a:pt x="1204201" y="2398049"/>
                  <a:pt x="1171966" y="2430284"/>
                  <a:pt x="1171966" y="2470049"/>
                </a:cubicBezTo>
                <a:close/>
                <a:moveTo>
                  <a:pt x="515345" y="1370958"/>
                </a:moveTo>
                <a:cubicBezTo>
                  <a:pt x="515344" y="1558300"/>
                  <a:pt x="586814" y="1745642"/>
                  <a:pt x="729750" y="1888579"/>
                </a:cubicBezTo>
                <a:cubicBezTo>
                  <a:pt x="1015625" y="2174454"/>
                  <a:pt x="1479119" y="2174454"/>
                  <a:pt x="1764994" y="1888580"/>
                </a:cubicBezTo>
                <a:lnTo>
                  <a:pt x="1940572" y="1713001"/>
                </a:lnTo>
                <a:lnTo>
                  <a:pt x="2136413" y="1713002"/>
                </a:lnTo>
                <a:cubicBezTo>
                  <a:pt x="2215124" y="1713001"/>
                  <a:pt x="2278929" y="1649195"/>
                  <a:pt x="2278929" y="1570486"/>
                </a:cubicBezTo>
                <a:lnTo>
                  <a:pt x="2278929" y="1374645"/>
                </a:lnTo>
                <a:lnTo>
                  <a:pt x="2282614" y="1370959"/>
                </a:lnTo>
                <a:lnTo>
                  <a:pt x="2278929" y="1367272"/>
                </a:lnTo>
                <a:lnTo>
                  <a:pt x="2278929" y="1171432"/>
                </a:lnTo>
                <a:cubicBezTo>
                  <a:pt x="2278929" y="1092722"/>
                  <a:pt x="2215123" y="1028916"/>
                  <a:pt x="2136413" y="1028916"/>
                </a:cubicBezTo>
                <a:lnTo>
                  <a:pt x="1940571" y="1028916"/>
                </a:lnTo>
                <a:cubicBezTo>
                  <a:pt x="1882045" y="970390"/>
                  <a:pt x="1823519" y="911862"/>
                  <a:pt x="1764993" y="853336"/>
                </a:cubicBezTo>
                <a:cubicBezTo>
                  <a:pt x="1479118" y="567461"/>
                  <a:pt x="1015625" y="567462"/>
                  <a:pt x="729750" y="853336"/>
                </a:cubicBezTo>
                <a:cubicBezTo>
                  <a:pt x="586813" y="996273"/>
                  <a:pt x="515344" y="1183616"/>
                  <a:pt x="515345" y="1370958"/>
                </a:cubicBezTo>
                <a:close/>
                <a:moveTo>
                  <a:pt x="388776" y="2386770"/>
                </a:moveTo>
                <a:cubicBezTo>
                  <a:pt x="388776" y="2405196"/>
                  <a:pt x="395805" y="2423622"/>
                  <a:pt x="409865" y="2437681"/>
                </a:cubicBezTo>
                <a:cubicBezTo>
                  <a:pt x="437983" y="2465800"/>
                  <a:pt x="483570" y="2465800"/>
                  <a:pt x="511688" y="2437681"/>
                </a:cubicBezTo>
                <a:lnTo>
                  <a:pt x="664423" y="2284946"/>
                </a:lnTo>
                <a:cubicBezTo>
                  <a:pt x="692541" y="2256828"/>
                  <a:pt x="692541" y="2211241"/>
                  <a:pt x="664423" y="2183123"/>
                </a:cubicBezTo>
                <a:cubicBezTo>
                  <a:pt x="636305" y="2155005"/>
                  <a:pt x="590718" y="2155005"/>
                  <a:pt x="562599" y="2183123"/>
                </a:cubicBezTo>
                <a:lnTo>
                  <a:pt x="409865" y="2335858"/>
                </a:lnTo>
                <a:cubicBezTo>
                  <a:pt x="395805" y="2349917"/>
                  <a:pt x="388776" y="2368343"/>
                  <a:pt x="388776" y="2386770"/>
                </a:cubicBezTo>
                <a:close/>
                <a:moveTo>
                  <a:pt x="388776" y="365689"/>
                </a:moveTo>
                <a:cubicBezTo>
                  <a:pt x="388776" y="384115"/>
                  <a:pt x="395805" y="402541"/>
                  <a:pt x="409865" y="416600"/>
                </a:cubicBezTo>
                <a:lnTo>
                  <a:pt x="562599" y="569335"/>
                </a:lnTo>
                <a:cubicBezTo>
                  <a:pt x="590718" y="597454"/>
                  <a:pt x="636305" y="597454"/>
                  <a:pt x="664423" y="569335"/>
                </a:cubicBezTo>
                <a:cubicBezTo>
                  <a:pt x="692541" y="541217"/>
                  <a:pt x="692541" y="495630"/>
                  <a:pt x="664423" y="467512"/>
                </a:cubicBezTo>
                <a:lnTo>
                  <a:pt x="511688" y="314777"/>
                </a:lnTo>
                <a:cubicBezTo>
                  <a:pt x="483570" y="286659"/>
                  <a:pt x="437983" y="286659"/>
                  <a:pt x="409865" y="314777"/>
                </a:cubicBezTo>
                <a:cubicBezTo>
                  <a:pt x="395805" y="328836"/>
                  <a:pt x="388776" y="347262"/>
                  <a:pt x="388776" y="365689"/>
                </a:cubicBezTo>
                <a:close/>
                <a:moveTo>
                  <a:pt x="0" y="1379024"/>
                </a:moveTo>
                <a:cubicBezTo>
                  <a:pt x="0" y="1418789"/>
                  <a:pt x="32235" y="1451024"/>
                  <a:pt x="72000" y="1451024"/>
                </a:cubicBezTo>
                <a:lnTo>
                  <a:pt x="288000" y="1451024"/>
                </a:lnTo>
                <a:cubicBezTo>
                  <a:pt x="327765" y="1451024"/>
                  <a:pt x="360000" y="1418789"/>
                  <a:pt x="360000" y="1379024"/>
                </a:cubicBezTo>
                <a:cubicBezTo>
                  <a:pt x="360000" y="1339259"/>
                  <a:pt x="327765" y="1307024"/>
                  <a:pt x="288000" y="1307024"/>
                </a:cubicBezTo>
                <a:lnTo>
                  <a:pt x="72000" y="1307024"/>
                </a:lnTo>
                <a:cubicBezTo>
                  <a:pt x="32235" y="1307024"/>
                  <a:pt x="0" y="1339259"/>
                  <a:pt x="0" y="137902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93" name="Isosceles Triangle 5">
            <a:extLst>
              <a:ext uri="{FF2B5EF4-FFF2-40B4-BE49-F238E27FC236}">
                <a16:creationId xmlns:a16="http://schemas.microsoft.com/office/drawing/2014/main" id="{C90FA9E7-BC2A-492A-9790-9857E5ADE9BC}"/>
              </a:ext>
            </a:extLst>
          </p:cNvPr>
          <p:cNvSpPr>
            <a:spLocks noChangeAspect="1"/>
          </p:cNvSpPr>
          <p:nvPr/>
        </p:nvSpPr>
        <p:spPr>
          <a:xfrm>
            <a:off x="7895083" y="4737985"/>
            <a:ext cx="404220" cy="403783"/>
          </a:xfrm>
          <a:custGeom>
            <a:avLst/>
            <a:gdLst/>
            <a:ahLst/>
            <a:cxnLst/>
            <a:rect l="l" t="t" r="r" b="b"/>
            <a:pathLst>
              <a:path w="3229104" h="3225610">
                <a:moveTo>
                  <a:pt x="2311104" y="907633"/>
                </a:moveTo>
                <a:lnTo>
                  <a:pt x="3229104" y="907633"/>
                </a:lnTo>
                <a:lnTo>
                  <a:pt x="1769979" y="3097491"/>
                </a:lnTo>
                <a:close/>
                <a:moveTo>
                  <a:pt x="823" y="907633"/>
                </a:moveTo>
                <a:lnTo>
                  <a:pt x="918823" y="907633"/>
                </a:lnTo>
                <a:lnTo>
                  <a:pt x="1498048" y="3135591"/>
                </a:lnTo>
                <a:close/>
                <a:moveTo>
                  <a:pt x="1036980" y="907632"/>
                </a:moveTo>
                <a:lnTo>
                  <a:pt x="2192122" y="907632"/>
                </a:lnTo>
                <a:lnTo>
                  <a:pt x="1614551" y="3225610"/>
                </a:lnTo>
                <a:close/>
                <a:moveTo>
                  <a:pt x="2769693" y="0"/>
                </a:moveTo>
                <a:lnTo>
                  <a:pt x="3229104" y="792088"/>
                </a:lnTo>
                <a:lnTo>
                  <a:pt x="2310282" y="792088"/>
                </a:lnTo>
                <a:close/>
                <a:moveTo>
                  <a:pt x="1732713" y="0"/>
                </a:moveTo>
                <a:lnTo>
                  <a:pt x="2651535" y="0"/>
                </a:lnTo>
                <a:lnTo>
                  <a:pt x="2192124" y="792088"/>
                </a:lnTo>
                <a:close/>
                <a:moveTo>
                  <a:pt x="1614553" y="0"/>
                </a:moveTo>
                <a:lnTo>
                  <a:pt x="2073964" y="792088"/>
                </a:lnTo>
                <a:lnTo>
                  <a:pt x="1155142" y="792088"/>
                </a:lnTo>
                <a:close/>
                <a:moveTo>
                  <a:pt x="577571" y="0"/>
                </a:moveTo>
                <a:lnTo>
                  <a:pt x="1496393" y="0"/>
                </a:lnTo>
                <a:lnTo>
                  <a:pt x="1036982" y="792088"/>
                </a:lnTo>
                <a:close/>
                <a:moveTo>
                  <a:pt x="459411" y="0"/>
                </a:moveTo>
                <a:lnTo>
                  <a:pt x="918822" y="792088"/>
                </a:lnTo>
                <a:lnTo>
                  <a:pt x="0" y="79208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4" name="Trapezoid 22">
            <a:extLst>
              <a:ext uri="{FF2B5EF4-FFF2-40B4-BE49-F238E27FC236}">
                <a16:creationId xmlns:a16="http://schemas.microsoft.com/office/drawing/2014/main" id="{D2EC6B0A-E896-40D9-B4A8-1556019F68B9}"/>
              </a:ext>
            </a:extLst>
          </p:cNvPr>
          <p:cNvSpPr>
            <a:spLocks noChangeAspect="1"/>
          </p:cNvSpPr>
          <p:nvPr/>
        </p:nvSpPr>
        <p:spPr>
          <a:xfrm>
            <a:off x="9438721" y="4805113"/>
            <a:ext cx="529812" cy="269525"/>
          </a:xfrm>
          <a:custGeom>
            <a:avLst/>
            <a:gdLst/>
            <a:ahLst/>
            <a:cxnLst/>
            <a:rect l="l" t="t" r="r" b="b"/>
            <a:pathLst>
              <a:path w="3261500" h="1659188">
                <a:moveTo>
                  <a:pt x="121102" y="1436888"/>
                </a:moveTo>
                <a:lnTo>
                  <a:pt x="3045452" y="1436888"/>
                </a:lnTo>
                <a:cubicBezTo>
                  <a:pt x="3001437" y="1508238"/>
                  <a:pt x="2956882" y="1580993"/>
                  <a:pt x="2918729" y="1659188"/>
                </a:cubicBezTo>
                <a:lnTo>
                  <a:pt x="202648" y="1659188"/>
                </a:lnTo>
                <a:cubicBezTo>
                  <a:pt x="188127" y="1585004"/>
                  <a:pt x="156049" y="1510828"/>
                  <a:pt x="121102" y="1436888"/>
                </a:cubicBezTo>
                <a:close/>
                <a:moveTo>
                  <a:pt x="2814967" y="1119413"/>
                </a:moveTo>
                <a:lnTo>
                  <a:pt x="2814967" y="1227413"/>
                </a:lnTo>
                <a:lnTo>
                  <a:pt x="2922967" y="1227413"/>
                </a:lnTo>
                <a:lnTo>
                  <a:pt x="2922967" y="1119413"/>
                </a:lnTo>
                <a:close/>
                <a:moveTo>
                  <a:pt x="2600074" y="1119413"/>
                </a:moveTo>
                <a:lnTo>
                  <a:pt x="2600074" y="1227413"/>
                </a:lnTo>
                <a:lnTo>
                  <a:pt x="2708074" y="1227413"/>
                </a:lnTo>
                <a:lnTo>
                  <a:pt x="2708074" y="1119413"/>
                </a:lnTo>
                <a:close/>
                <a:moveTo>
                  <a:pt x="2385182" y="1119413"/>
                </a:moveTo>
                <a:lnTo>
                  <a:pt x="2385182" y="1227413"/>
                </a:lnTo>
                <a:lnTo>
                  <a:pt x="2493182" y="1227413"/>
                </a:lnTo>
                <a:lnTo>
                  <a:pt x="2493182" y="1119413"/>
                </a:lnTo>
                <a:close/>
                <a:moveTo>
                  <a:pt x="1716569" y="1119413"/>
                </a:moveTo>
                <a:lnTo>
                  <a:pt x="1716569" y="1227413"/>
                </a:lnTo>
                <a:lnTo>
                  <a:pt x="1824569" y="1227413"/>
                </a:lnTo>
                <a:lnTo>
                  <a:pt x="1824569" y="1119413"/>
                </a:lnTo>
                <a:close/>
                <a:moveTo>
                  <a:pt x="1501676" y="1119413"/>
                </a:moveTo>
                <a:lnTo>
                  <a:pt x="1501676" y="1227413"/>
                </a:lnTo>
                <a:lnTo>
                  <a:pt x="1609676" y="1227413"/>
                </a:lnTo>
                <a:lnTo>
                  <a:pt x="1609676" y="1119413"/>
                </a:lnTo>
                <a:close/>
                <a:moveTo>
                  <a:pt x="1286784" y="1119413"/>
                </a:moveTo>
                <a:lnTo>
                  <a:pt x="1286784" y="1227413"/>
                </a:lnTo>
                <a:lnTo>
                  <a:pt x="1394784" y="1227413"/>
                </a:lnTo>
                <a:lnTo>
                  <a:pt x="1394784" y="1119413"/>
                </a:lnTo>
                <a:close/>
                <a:moveTo>
                  <a:pt x="1071892" y="1119413"/>
                </a:moveTo>
                <a:lnTo>
                  <a:pt x="1071892" y="1227413"/>
                </a:lnTo>
                <a:lnTo>
                  <a:pt x="1179892" y="1227413"/>
                </a:lnTo>
                <a:lnTo>
                  <a:pt x="1179892" y="1119413"/>
                </a:lnTo>
                <a:close/>
                <a:moveTo>
                  <a:pt x="857000" y="1119413"/>
                </a:moveTo>
                <a:lnTo>
                  <a:pt x="857000" y="1227413"/>
                </a:lnTo>
                <a:lnTo>
                  <a:pt x="965000" y="1227413"/>
                </a:lnTo>
                <a:lnTo>
                  <a:pt x="965000" y="1119413"/>
                </a:lnTo>
                <a:close/>
                <a:moveTo>
                  <a:pt x="642108" y="1119413"/>
                </a:moveTo>
                <a:lnTo>
                  <a:pt x="642108" y="1227413"/>
                </a:lnTo>
                <a:lnTo>
                  <a:pt x="750108" y="1227413"/>
                </a:lnTo>
                <a:lnTo>
                  <a:pt x="750108" y="1119413"/>
                </a:lnTo>
                <a:close/>
                <a:moveTo>
                  <a:pt x="427216" y="1119413"/>
                </a:moveTo>
                <a:lnTo>
                  <a:pt x="427216" y="1227413"/>
                </a:lnTo>
                <a:lnTo>
                  <a:pt x="535216" y="1227413"/>
                </a:lnTo>
                <a:lnTo>
                  <a:pt x="535216" y="1119413"/>
                </a:lnTo>
                <a:close/>
                <a:moveTo>
                  <a:pt x="356387" y="794045"/>
                </a:moveTo>
                <a:lnTo>
                  <a:pt x="310667" y="896924"/>
                </a:lnTo>
                <a:lnTo>
                  <a:pt x="2620886" y="908354"/>
                </a:lnTo>
                <a:lnTo>
                  <a:pt x="2540130" y="801665"/>
                </a:lnTo>
                <a:close/>
                <a:moveTo>
                  <a:pt x="382676" y="631248"/>
                </a:moveTo>
                <a:lnTo>
                  <a:pt x="363625" y="730317"/>
                </a:lnTo>
                <a:lnTo>
                  <a:pt x="2492522" y="737937"/>
                </a:lnTo>
                <a:lnTo>
                  <a:pt x="2418771" y="631248"/>
                </a:lnTo>
                <a:close/>
                <a:moveTo>
                  <a:pt x="1756650" y="318899"/>
                </a:moveTo>
                <a:lnTo>
                  <a:pt x="1756650" y="477608"/>
                </a:lnTo>
                <a:lnTo>
                  <a:pt x="1900650" y="477608"/>
                </a:lnTo>
                <a:lnTo>
                  <a:pt x="1900650" y="318899"/>
                </a:lnTo>
                <a:close/>
                <a:moveTo>
                  <a:pt x="1470038" y="318899"/>
                </a:moveTo>
                <a:lnTo>
                  <a:pt x="1470038" y="477608"/>
                </a:lnTo>
                <a:lnTo>
                  <a:pt x="1614038" y="477608"/>
                </a:lnTo>
                <a:lnTo>
                  <a:pt x="1614038" y="318899"/>
                </a:lnTo>
                <a:close/>
                <a:moveTo>
                  <a:pt x="1183427" y="318899"/>
                </a:moveTo>
                <a:lnTo>
                  <a:pt x="1183427" y="477608"/>
                </a:lnTo>
                <a:lnTo>
                  <a:pt x="1327427" y="477608"/>
                </a:lnTo>
                <a:lnTo>
                  <a:pt x="1327427" y="318899"/>
                </a:lnTo>
                <a:close/>
                <a:moveTo>
                  <a:pt x="896816" y="318899"/>
                </a:moveTo>
                <a:lnTo>
                  <a:pt x="896816" y="477608"/>
                </a:lnTo>
                <a:lnTo>
                  <a:pt x="1040816" y="477608"/>
                </a:lnTo>
                <a:lnTo>
                  <a:pt x="1040816" y="318899"/>
                </a:lnTo>
                <a:close/>
                <a:moveTo>
                  <a:pt x="1190618" y="0"/>
                </a:moveTo>
                <a:lnTo>
                  <a:pt x="1271830" y="0"/>
                </a:lnTo>
                <a:lnTo>
                  <a:pt x="1308266" y="193836"/>
                </a:lnTo>
                <a:lnTo>
                  <a:pt x="1977660" y="193836"/>
                </a:lnTo>
                <a:lnTo>
                  <a:pt x="2138144" y="525639"/>
                </a:lnTo>
                <a:lnTo>
                  <a:pt x="2421400" y="525639"/>
                </a:lnTo>
                <a:lnTo>
                  <a:pt x="2750195" y="950920"/>
                </a:lnTo>
                <a:lnTo>
                  <a:pt x="3261500" y="937238"/>
                </a:lnTo>
                <a:cubicBezTo>
                  <a:pt x="3244841" y="1097170"/>
                  <a:pt x="3172191" y="1230845"/>
                  <a:pt x="3089450" y="1364888"/>
                </a:cubicBezTo>
                <a:lnTo>
                  <a:pt x="88044" y="1364888"/>
                </a:lnTo>
                <a:cubicBezTo>
                  <a:pt x="35437" y="1251413"/>
                  <a:pt x="-11245" y="1137942"/>
                  <a:pt x="2399" y="1024450"/>
                </a:cubicBezTo>
                <a:lnTo>
                  <a:pt x="197767" y="1019222"/>
                </a:lnTo>
                <a:lnTo>
                  <a:pt x="321162" y="525639"/>
                </a:lnTo>
                <a:lnTo>
                  <a:pt x="681951" y="525639"/>
                </a:lnTo>
                <a:lnTo>
                  <a:pt x="764901" y="193836"/>
                </a:lnTo>
                <a:lnTo>
                  <a:pt x="930048" y="193836"/>
                </a:lnTo>
                <a:lnTo>
                  <a:pt x="966373" y="588"/>
                </a:lnTo>
                <a:lnTo>
                  <a:pt x="1047585" y="588"/>
                </a:lnTo>
                <a:lnTo>
                  <a:pt x="1083910" y="193836"/>
                </a:lnTo>
                <a:lnTo>
                  <a:pt x="1154183" y="19383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5" name="Rounded Rectangle 20">
            <a:extLst>
              <a:ext uri="{FF2B5EF4-FFF2-40B4-BE49-F238E27FC236}">
                <a16:creationId xmlns:a16="http://schemas.microsoft.com/office/drawing/2014/main" id="{B5A75B4D-CA52-4F78-AC74-CB42B7BD2898}"/>
              </a:ext>
            </a:extLst>
          </p:cNvPr>
          <p:cNvSpPr>
            <a:spLocks noChangeAspect="1"/>
          </p:cNvSpPr>
          <p:nvPr/>
        </p:nvSpPr>
        <p:spPr>
          <a:xfrm rot="2160000">
            <a:off x="10296822" y="4674968"/>
            <a:ext cx="491028" cy="529812"/>
          </a:xfrm>
          <a:custGeom>
            <a:avLst/>
            <a:gdLst/>
            <a:ahLst/>
            <a:cxnLst/>
            <a:rect l="l" t="t" r="r" b="b"/>
            <a:pathLst>
              <a:path w="2735240" h="2951283">
                <a:moveTo>
                  <a:pt x="945240" y="943134"/>
                </a:moveTo>
                <a:cubicBezTo>
                  <a:pt x="504657" y="1263236"/>
                  <a:pt x="406988" y="1879894"/>
                  <a:pt x="727090" y="2320477"/>
                </a:cubicBezTo>
                <a:cubicBezTo>
                  <a:pt x="1047193" y="2761060"/>
                  <a:pt x="1663850" y="2858729"/>
                  <a:pt x="2104434" y="2538627"/>
                </a:cubicBezTo>
                <a:cubicBezTo>
                  <a:pt x="2545017" y="2218524"/>
                  <a:pt x="2642686" y="1601867"/>
                  <a:pt x="2322584" y="1161283"/>
                </a:cubicBezTo>
                <a:cubicBezTo>
                  <a:pt x="2003839" y="722570"/>
                  <a:pt x="1391052" y="623866"/>
                  <a:pt x="951049" y="939346"/>
                </a:cubicBezTo>
                <a:lnTo>
                  <a:pt x="1557721" y="1618250"/>
                </a:lnTo>
                <a:cubicBezTo>
                  <a:pt x="1596798" y="1621348"/>
                  <a:pt x="1633874" y="1641400"/>
                  <a:pt x="1658719" y="1675596"/>
                </a:cubicBezTo>
                <a:cubicBezTo>
                  <a:pt x="1705470" y="1739944"/>
                  <a:pt x="1691206" y="1830007"/>
                  <a:pt x="1626858" y="1876758"/>
                </a:cubicBezTo>
                <a:cubicBezTo>
                  <a:pt x="1562511" y="1923509"/>
                  <a:pt x="1472448" y="1909245"/>
                  <a:pt x="1425696" y="1844897"/>
                </a:cubicBezTo>
                <a:cubicBezTo>
                  <a:pt x="1398776" y="1807844"/>
                  <a:pt x="1392087" y="1762265"/>
                  <a:pt x="1405709" y="1721944"/>
                </a:cubicBezTo>
                <a:lnTo>
                  <a:pt x="950242" y="939871"/>
                </a:lnTo>
                <a:cubicBezTo>
                  <a:pt x="948462" y="940800"/>
                  <a:pt x="946850" y="941964"/>
                  <a:pt x="945240" y="943134"/>
                </a:cubicBezTo>
                <a:close/>
                <a:moveTo>
                  <a:pt x="390013" y="178929"/>
                </a:moveTo>
                <a:cubicBezTo>
                  <a:pt x="223423" y="299964"/>
                  <a:pt x="186493" y="533130"/>
                  <a:pt x="307528" y="699721"/>
                </a:cubicBezTo>
                <a:cubicBezTo>
                  <a:pt x="392822" y="817118"/>
                  <a:pt x="533802" y="870124"/>
                  <a:pt x="667672" y="847235"/>
                </a:cubicBezTo>
                <a:lnTo>
                  <a:pt x="556452" y="694153"/>
                </a:lnTo>
                <a:lnTo>
                  <a:pt x="528500" y="714461"/>
                </a:lnTo>
                <a:cubicBezTo>
                  <a:pt x="498835" y="736014"/>
                  <a:pt x="457314" y="729437"/>
                  <a:pt x="435761" y="699772"/>
                </a:cubicBezTo>
                <a:lnTo>
                  <a:pt x="341779" y="570418"/>
                </a:lnTo>
                <a:cubicBezTo>
                  <a:pt x="320226" y="540753"/>
                  <a:pt x="326803" y="499231"/>
                  <a:pt x="356468" y="477679"/>
                </a:cubicBezTo>
                <a:lnTo>
                  <a:pt x="684509" y="239343"/>
                </a:lnTo>
                <a:cubicBezTo>
                  <a:pt x="714174" y="217790"/>
                  <a:pt x="755695" y="224366"/>
                  <a:pt x="777248" y="254031"/>
                </a:cubicBezTo>
                <a:lnTo>
                  <a:pt x="871230" y="383386"/>
                </a:lnTo>
                <a:cubicBezTo>
                  <a:pt x="892782" y="413051"/>
                  <a:pt x="886206" y="454572"/>
                  <a:pt x="856541" y="476125"/>
                </a:cubicBezTo>
                <a:lnTo>
                  <a:pt x="828590" y="496433"/>
                </a:lnTo>
                <a:lnTo>
                  <a:pt x="939810" y="649514"/>
                </a:lnTo>
                <a:cubicBezTo>
                  <a:pt x="1002947" y="529270"/>
                  <a:pt x="996100" y="378811"/>
                  <a:pt x="910806" y="261414"/>
                </a:cubicBezTo>
                <a:cubicBezTo>
                  <a:pt x="789771" y="94824"/>
                  <a:pt x="556604" y="57894"/>
                  <a:pt x="390013" y="178929"/>
                </a:cubicBezTo>
                <a:close/>
                <a:moveTo>
                  <a:pt x="326716" y="91807"/>
                </a:moveTo>
                <a:cubicBezTo>
                  <a:pt x="541423" y="-64186"/>
                  <a:pt x="841934" y="-16590"/>
                  <a:pt x="997927" y="198117"/>
                </a:cubicBezTo>
                <a:cubicBezTo>
                  <a:pt x="1090326" y="325293"/>
                  <a:pt x="1111296" y="482575"/>
                  <a:pt x="1067359" y="621566"/>
                </a:cubicBezTo>
                <a:cubicBezTo>
                  <a:pt x="1125087" y="596400"/>
                  <a:pt x="1184605" y="577365"/>
                  <a:pt x="1244892" y="563339"/>
                </a:cubicBezTo>
                <a:lnTo>
                  <a:pt x="1244892" y="425809"/>
                </a:lnTo>
                <a:lnTo>
                  <a:pt x="1238396" y="425809"/>
                </a:lnTo>
                <a:cubicBezTo>
                  <a:pt x="1203300" y="425809"/>
                  <a:pt x="1174849" y="397358"/>
                  <a:pt x="1174849" y="362262"/>
                </a:cubicBezTo>
                <a:lnTo>
                  <a:pt x="1174849" y="209229"/>
                </a:lnTo>
                <a:cubicBezTo>
                  <a:pt x="1174849" y="191681"/>
                  <a:pt x="1181962" y="175794"/>
                  <a:pt x="1193462" y="164294"/>
                </a:cubicBezTo>
                <a:cubicBezTo>
                  <a:pt x="1204961" y="152795"/>
                  <a:pt x="1220848" y="145682"/>
                  <a:pt x="1238396" y="145682"/>
                </a:cubicBezTo>
                <a:lnTo>
                  <a:pt x="1484804" y="145682"/>
                </a:lnTo>
                <a:cubicBezTo>
                  <a:pt x="1519900" y="145682"/>
                  <a:pt x="1548351" y="174133"/>
                  <a:pt x="1548351" y="209229"/>
                </a:cubicBezTo>
                <a:lnTo>
                  <a:pt x="1548351" y="362262"/>
                </a:lnTo>
                <a:cubicBezTo>
                  <a:pt x="1548351" y="397358"/>
                  <a:pt x="1519900" y="425809"/>
                  <a:pt x="1484804" y="425809"/>
                </a:cubicBezTo>
                <a:lnTo>
                  <a:pt x="1478305" y="425809"/>
                </a:lnTo>
                <a:lnTo>
                  <a:pt x="1478305" y="531522"/>
                </a:lnTo>
                <a:cubicBezTo>
                  <a:pt x="1867969" y="516696"/>
                  <a:pt x="2257580" y="690299"/>
                  <a:pt x="2504004" y="1029474"/>
                </a:cubicBezTo>
                <a:cubicBezTo>
                  <a:pt x="2896903" y="1570253"/>
                  <a:pt x="2777023" y="2327148"/>
                  <a:pt x="2236244" y="2720047"/>
                </a:cubicBezTo>
                <a:cubicBezTo>
                  <a:pt x="1695464" y="3112946"/>
                  <a:pt x="938569" y="2993066"/>
                  <a:pt x="545670" y="2452287"/>
                </a:cubicBezTo>
                <a:cubicBezTo>
                  <a:pt x="302842" y="2118063"/>
                  <a:pt x="255883" y="1701289"/>
                  <a:pt x="383624" y="1339097"/>
                </a:cubicBezTo>
                <a:lnTo>
                  <a:pt x="271337" y="1301981"/>
                </a:lnTo>
                <a:lnTo>
                  <a:pt x="269200" y="1308446"/>
                </a:lnTo>
                <a:cubicBezTo>
                  <a:pt x="258184" y="1341768"/>
                  <a:pt x="222242" y="1359852"/>
                  <a:pt x="188919" y="1348836"/>
                </a:cubicBezTo>
                <a:lnTo>
                  <a:pt x="43619" y="1300805"/>
                </a:lnTo>
                <a:cubicBezTo>
                  <a:pt x="10297" y="1289790"/>
                  <a:pt x="-7787" y="1253847"/>
                  <a:pt x="3228" y="1220525"/>
                </a:cubicBezTo>
                <a:lnTo>
                  <a:pt x="80565" y="986568"/>
                </a:lnTo>
                <a:cubicBezTo>
                  <a:pt x="86073" y="969906"/>
                  <a:pt x="97812" y="957056"/>
                  <a:pt x="112340" y="949746"/>
                </a:cubicBezTo>
                <a:cubicBezTo>
                  <a:pt x="126869" y="942436"/>
                  <a:pt x="144185" y="940669"/>
                  <a:pt x="160847" y="946177"/>
                </a:cubicBezTo>
                <a:lnTo>
                  <a:pt x="306147" y="994208"/>
                </a:lnTo>
                <a:cubicBezTo>
                  <a:pt x="339468" y="1005223"/>
                  <a:pt x="357552" y="1041166"/>
                  <a:pt x="346537" y="1074488"/>
                </a:cubicBezTo>
                <a:lnTo>
                  <a:pt x="344596" y="1080361"/>
                </a:lnTo>
                <a:lnTo>
                  <a:pt x="482601" y="1125980"/>
                </a:lnTo>
                <a:cubicBezTo>
                  <a:pt x="516519" y="1067404"/>
                  <a:pt x="556040" y="1011588"/>
                  <a:pt x="601675" y="959905"/>
                </a:cubicBezTo>
                <a:cubicBezTo>
                  <a:pt x="455910" y="958740"/>
                  <a:pt x="312806" y="890195"/>
                  <a:pt x="220407" y="763018"/>
                </a:cubicBezTo>
                <a:cubicBezTo>
                  <a:pt x="64413" y="548311"/>
                  <a:pt x="112009" y="247801"/>
                  <a:pt x="326716" y="9180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6" name="Trapezoid 28">
            <a:extLst>
              <a:ext uri="{FF2B5EF4-FFF2-40B4-BE49-F238E27FC236}">
                <a16:creationId xmlns:a16="http://schemas.microsoft.com/office/drawing/2014/main" id="{013F6F7D-652C-40EF-B339-66A172676932}"/>
              </a:ext>
            </a:extLst>
          </p:cNvPr>
          <p:cNvSpPr>
            <a:spLocks noChangeAspect="1"/>
          </p:cNvSpPr>
          <p:nvPr/>
        </p:nvSpPr>
        <p:spPr>
          <a:xfrm>
            <a:off x="4477340" y="4674968"/>
            <a:ext cx="437175" cy="529812"/>
          </a:xfrm>
          <a:custGeom>
            <a:avLst/>
            <a:gdLst/>
            <a:ahLst/>
            <a:cxnLst/>
            <a:rect l="l" t="t" r="r" b="b"/>
            <a:pathLst>
              <a:path w="2664297" h="3228846">
                <a:moveTo>
                  <a:pt x="2006233" y="1910002"/>
                </a:moveTo>
                <a:cubicBezTo>
                  <a:pt x="2195393" y="2270441"/>
                  <a:pt x="2396463" y="2592453"/>
                  <a:pt x="2218318" y="2693318"/>
                </a:cubicBezTo>
                <a:cubicBezTo>
                  <a:pt x="1760490" y="2959655"/>
                  <a:pt x="875097" y="3011972"/>
                  <a:pt x="413381" y="2693318"/>
                </a:cubicBezTo>
                <a:cubicBezTo>
                  <a:pt x="278026" y="2578660"/>
                  <a:pt x="448417" y="2270210"/>
                  <a:pt x="622358" y="1918652"/>
                </a:cubicBezTo>
                <a:close/>
                <a:moveTo>
                  <a:pt x="998355" y="318176"/>
                </a:moveTo>
                <a:lnTo>
                  <a:pt x="1054483" y="938365"/>
                </a:lnTo>
                <a:cubicBezTo>
                  <a:pt x="1073419" y="1202005"/>
                  <a:pt x="-94533" y="2544942"/>
                  <a:pt x="263185" y="2803859"/>
                </a:cubicBezTo>
                <a:cubicBezTo>
                  <a:pt x="799752" y="3120272"/>
                  <a:pt x="1828684" y="3068324"/>
                  <a:pt x="2360732" y="2803859"/>
                </a:cubicBezTo>
                <a:cubicBezTo>
                  <a:pt x="2817826" y="2582721"/>
                  <a:pt x="1567592" y="1249230"/>
                  <a:pt x="1559424" y="938364"/>
                </a:cubicBezTo>
                <a:lnTo>
                  <a:pt x="1635785" y="320808"/>
                </a:lnTo>
                <a:lnTo>
                  <a:pt x="1616510" y="323841"/>
                </a:lnTo>
                <a:cubicBezTo>
                  <a:pt x="1541035" y="362546"/>
                  <a:pt x="1432716" y="386340"/>
                  <a:pt x="1312455" y="386340"/>
                </a:cubicBezTo>
                <a:cubicBezTo>
                  <a:pt x="1186664" y="386340"/>
                  <a:pt x="1073940" y="360308"/>
                  <a:pt x="998355" y="318176"/>
                </a:cubicBezTo>
                <a:close/>
                <a:moveTo>
                  <a:pt x="1312455" y="60748"/>
                </a:moveTo>
                <a:cubicBezTo>
                  <a:pt x="1155275" y="60748"/>
                  <a:pt x="1027857" y="120035"/>
                  <a:pt x="1027857" y="193171"/>
                </a:cubicBezTo>
                <a:cubicBezTo>
                  <a:pt x="1027857" y="266307"/>
                  <a:pt x="1155275" y="325594"/>
                  <a:pt x="1312455" y="325594"/>
                </a:cubicBezTo>
                <a:cubicBezTo>
                  <a:pt x="1469634" y="325594"/>
                  <a:pt x="1597052" y="266307"/>
                  <a:pt x="1597052" y="193171"/>
                </a:cubicBezTo>
                <a:cubicBezTo>
                  <a:pt x="1597052" y="120035"/>
                  <a:pt x="1469634" y="60748"/>
                  <a:pt x="1312455" y="60748"/>
                </a:cubicBezTo>
                <a:close/>
                <a:moveTo>
                  <a:pt x="1312455" y="0"/>
                </a:moveTo>
                <a:cubicBezTo>
                  <a:pt x="1537130" y="0"/>
                  <a:pt x="1720121" y="83046"/>
                  <a:pt x="1726235" y="186847"/>
                </a:cubicBezTo>
                <a:cubicBezTo>
                  <a:pt x="1726742" y="186524"/>
                  <a:pt x="1727174" y="186120"/>
                  <a:pt x="1727606" y="185717"/>
                </a:cubicBezTo>
                <a:lnTo>
                  <a:pt x="1727102" y="190850"/>
                </a:lnTo>
                <a:cubicBezTo>
                  <a:pt x="1727595" y="191614"/>
                  <a:pt x="1727605" y="192391"/>
                  <a:pt x="1727605" y="193170"/>
                </a:cubicBezTo>
                <a:lnTo>
                  <a:pt x="1726271" y="199326"/>
                </a:lnTo>
                <a:lnTo>
                  <a:pt x="1655630" y="919826"/>
                </a:lnTo>
                <a:cubicBezTo>
                  <a:pt x="1665213" y="1268678"/>
                  <a:pt x="3079202" y="2735754"/>
                  <a:pt x="2542920" y="2983914"/>
                </a:cubicBezTo>
                <a:cubicBezTo>
                  <a:pt x="1918698" y="3280693"/>
                  <a:pt x="711513" y="3338989"/>
                  <a:pt x="81991" y="2983914"/>
                </a:cubicBezTo>
                <a:cubicBezTo>
                  <a:pt x="-337699" y="2693358"/>
                  <a:pt x="991496" y="1215684"/>
                  <a:pt x="969280" y="919828"/>
                </a:cubicBezTo>
                <a:lnTo>
                  <a:pt x="898640" y="199335"/>
                </a:lnTo>
                <a:cubicBezTo>
                  <a:pt x="897375" y="197339"/>
                  <a:pt x="897304" y="195258"/>
                  <a:pt x="897304" y="193170"/>
                </a:cubicBezTo>
                <a:lnTo>
                  <a:pt x="897808" y="190847"/>
                </a:lnTo>
                <a:lnTo>
                  <a:pt x="897305" y="185717"/>
                </a:lnTo>
                <a:lnTo>
                  <a:pt x="898687" y="186789"/>
                </a:lnTo>
                <a:cubicBezTo>
                  <a:pt x="904857" y="83015"/>
                  <a:pt x="1087821" y="0"/>
                  <a:pt x="1312455" y="0"/>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7" name="Rounded Rectangle 2">
            <a:extLst>
              <a:ext uri="{FF2B5EF4-FFF2-40B4-BE49-F238E27FC236}">
                <a16:creationId xmlns:a16="http://schemas.microsoft.com/office/drawing/2014/main" id="{2CB3F902-7F51-468E-928D-DF8ED92CA432}"/>
              </a:ext>
            </a:extLst>
          </p:cNvPr>
          <p:cNvSpPr/>
          <p:nvPr/>
        </p:nvSpPr>
        <p:spPr>
          <a:xfrm>
            <a:off x="5283276" y="5634756"/>
            <a:ext cx="519265" cy="519265"/>
          </a:xfrm>
          <a:custGeom>
            <a:avLst/>
            <a:gdLst>
              <a:gd name="connsiteX0" fmla="*/ 1979373 w 3960440"/>
              <a:gd name="connsiteY0" fmla="*/ 472350 h 3960000"/>
              <a:gd name="connsiteX1" fmla="*/ 813783 w 3960440"/>
              <a:gd name="connsiteY1" fmla="*/ 1434034 h 3960000"/>
              <a:gd name="connsiteX2" fmla="*/ 1171732 w 3960440"/>
              <a:gd name="connsiteY2" fmla="*/ 2285845 h 3960000"/>
              <a:gd name="connsiteX3" fmla="*/ 1338560 w 3960440"/>
              <a:gd name="connsiteY3" fmla="*/ 1981614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71732 w 3960440"/>
              <a:gd name="connsiteY2" fmla="*/ 2285845 h 3960000"/>
              <a:gd name="connsiteX3" fmla="*/ 1296382 w 3960440"/>
              <a:gd name="connsiteY3" fmla="*/ 1907811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182276 w 3960440"/>
              <a:gd name="connsiteY4" fmla="*/ 1442314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915898 w 3960440"/>
              <a:gd name="connsiteY10" fmla="*/ 1219889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915898 w 3960440"/>
              <a:gd name="connsiteY10" fmla="*/ 1219889 h 3960000"/>
              <a:gd name="connsiteX11" fmla="*/ 1589196 w 3960440"/>
              <a:gd name="connsiteY11" fmla="*/ 1434803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95341 w 3960440"/>
              <a:gd name="connsiteY8" fmla="*/ 2082197 h 3960000"/>
              <a:gd name="connsiteX9" fmla="*/ 2072459 w 3960440"/>
              <a:gd name="connsiteY9" fmla="*/ 1512703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95341 w 3960440"/>
              <a:gd name="connsiteY8" fmla="*/ 2082197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30780 w 3960440"/>
              <a:gd name="connsiteY6" fmla="*/ 1554106 h 3960000"/>
              <a:gd name="connsiteX7" fmla="*/ 2424394 w 3960440"/>
              <a:gd name="connsiteY7" fmla="*/ 2278672 h 3960000"/>
              <a:gd name="connsiteX8" fmla="*/ 1995341 w 3960440"/>
              <a:gd name="connsiteY8" fmla="*/ 2082197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24394 w 3960440"/>
              <a:gd name="connsiteY7" fmla="*/ 2278672 h 3960000"/>
              <a:gd name="connsiteX8" fmla="*/ 1995341 w 3960440"/>
              <a:gd name="connsiteY8" fmla="*/ 2082197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1995341 w 3960440"/>
              <a:gd name="connsiteY8" fmla="*/ 2082197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1979373 w 3960440"/>
              <a:gd name="connsiteY17" fmla="*/ 472350 h 3960000"/>
              <a:gd name="connsiteX18" fmla="*/ 436907 w 3960440"/>
              <a:gd name="connsiteY18" fmla="*/ 0 h 3960000"/>
              <a:gd name="connsiteX19" fmla="*/ 3523533 w 3960440"/>
              <a:gd name="connsiteY19" fmla="*/ 0 h 3960000"/>
              <a:gd name="connsiteX20" fmla="*/ 3960440 w 3960440"/>
              <a:gd name="connsiteY20" fmla="*/ 436907 h 3960000"/>
              <a:gd name="connsiteX21" fmla="*/ 3960440 w 3960440"/>
              <a:gd name="connsiteY21" fmla="*/ 3523093 h 3960000"/>
              <a:gd name="connsiteX22" fmla="*/ 3523533 w 3960440"/>
              <a:gd name="connsiteY22" fmla="*/ 3960000 h 3960000"/>
              <a:gd name="connsiteX23" fmla="*/ 436907 w 3960440"/>
              <a:gd name="connsiteY23" fmla="*/ 3960000 h 3960000"/>
              <a:gd name="connsiteX24" fmla="*/ 0 w 3960440"/>
              <a:gd name="connsiteY24" fmla="*/ 3523093 h 3960000"/>
              <a:gd name="connsiteX25" fmla="*/ 0 w 3960440"/>
              <a:gd name="connsiteY25" fmla="*/ 436907 h 3960000"/>
              <a:gd name="connsiteX26" fmla="*/ 436907 w 3960440"/>
              <a:gd name="connsiteY26"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1979373 w 3960440"/>
              <a:gd name="connsiteY17" fmla="*/ 472350 h 3960000"/>
              <a:gd name="connsiteX18" fmla="*/ 436907 w 3960440"/>
              <a:gd name="connsiteY18" fmla="*/ 0 h 3960000"/>
              <a:gd name="connsiteX19" fmla="*/ 3523533 w 3960440"/>
              <a:gd name="connsiteY19" fmla="*/ 0 h 3960000"/>
              <a:gd name="connsiteX20" fmla="*/ 3960440 w 3960440"/>
              <a:gd name="connsiteY20" fmla="*/ 436907 h 3960000"/>
              <a:gd name="connsiteX21" fmla="*/ 3960440 w 3960440"/>
              <a:gd name="connsiteY21" fmla="*/ 3523093 h 3960000"/>
              <a:gd name="connsiteX22" fmla="*/ 3523533 w 3960440"/>
              <a:gd name="connsiteY22" fmla="*/ 3960000 h 3960000"/>
              <a:gd name="connsiteX23" fmla="*/ 436907 w 3960440"/>
              <a:gd name="connsiteY23" fmla="*/ 3960000 h 3960000"/>
              <a:gd name="connsiteX24" fmla="*/ 0 w 3960440"/>
              <a:gd name="connsiteY24" fmla="*/ 3523093 h 3960000"/>
              <a:gd name="connsiteX25" fmla="*/ 0 w 3960440"/>
              <a:gd name="connsiteY25" fmla="*/ 436907 h 3960000"/>
              <a:gd name="connsiteX26" fmla="*/ 436907 w 3960440"/>
              <a:gd name="connsiteY26"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1979373 w 3960440"/>
              <a:gd name="connsiteY17" fmla="*/ 472350 h 3960000"/>
              <a:gd name="connsiteX18" fmla="*/ 436907 w 3960440"/>
              <a:gd name="connsiteY18" fmla="*/ 0 h 3960000"/>
              <a:gd name="connsiteX19" fmla="*/ 3523533 w 3960440"/>
              <a:gd name="connsiteY19" fmla="*/ 0 h 3960000"/>
              <a:gd name="connsiteX20" fmla="*/ 3960440 w 3960440"/>
              <a:gd name="connsiteY20" fmla="*/ 436907 h 3960000"/>
              <a:gd name="connsiteX21" fmla="*/ 3960440 w 3960440"/>
              <a:gd name="connsiteY21" fmla="*/ 3523093 h 3960000"/>
              <a:gd name="connsiteX22" fmla="*/ 3523533 w 3960440"/>
              <a:gd name="connsiteY22" fmla="*/ 3960000 h 3960000"/>
              <a:gd name="connsiteX23" fmla="*/ 436907 w 3960440"/>
              <a:gd name="connsiteY23" fmla="*/ 3960000 h 3960000"/>
              <a:gd name="connsiteX24" fmla="*/ 0 w 3960440"/>
              <a:gd name="connsiteY24" fmla="*/ 3523093 h 3960000"/>
              <a:gd name="connsiteX25" fmla="*/ 0 w 3960440"/>
              <a:gd name="connsiteY25" fmla="*/ 436907 h 3960000"/>
              <a:gd name="connsiteX26" fmla="*/ 436907 w 3960440"/>
              <a:gd name="connsiteY26"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328015 w 3960440"/>
              <a:gd name="connsiteY3" fmla="*/ 1812920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1979373 w 3960440"/>
              <a:gd name="connsiteY17" fmla="*/ 472350 h 3960000"/>
              <a:gd name="connsiteX18" fmla="*/ 436907 w 3960440"/>
              <a:gd name="connsiteY18" fmla="*/ 0 h 3960000"/>
              <a:gd name="connsiteX19" fmla="*/ 3523533 w 3960440"/>
              <a:gd name="connsiteY19" fmla="*/ 0 h 3960000"/>
              <a:gd name="connsiteX20" fmla="*/ 3960440 w 3960440"/>
              <a:gd name="connsiteY20" fmla="*/ 436907 h 3960000"/>
              <a:gd name="connsiteX21" fmla="*/ 3960440 w 3960440"/>
              <a:gd name="connsiteY21" fmla="*/ 3523093 h 3960000"/>
              <a:gd name="connsiteX22" fmla="*/ 3523533 w 3960440"/>
              <a:gd name="connsiteY22" fmla="*/ 3960000 h 3960000"/>
              <a:gd name="connsiteX23" fmla="*/ 436907 w 3960440"/>
              <a:gd name="connsiteY23" fmla="*/ 3960000 h 3960000"/>
              <a:gd name="connsiteX24" fmla="*/ 0 w 3960440"/>
              <a:gd name="connsiteY24" fmla="*/ 3523093 h 3960000"/>
              <a:gd name="connsiteX25" fmla="*/ 0 w 3960440"/>
              <a:gd name="connsiteY25" fmla="*/ 436907 h 3960000"/>
              <a:gd name="connsiteX26" fmla="*/ 436907 w 3960440"/>
              <a:gd name="connsiteY26"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328015 w 3960440"/>
              <a:gd name="connsiteY3" fmla="*/ 1812920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1979373 w 3960440"/>
              <a:gd name="connsiteY17" fmla="*/ 472350 h 3960000"/>
              <a:gd name="connsiteX18" fmla="*/ 436907 w 3960440"/>
              <a:gd name="connsiteY18" fmla="*/ 0 h 3960000"/>
              <a:gd name="connsiteX19" fmla="*/ 3523533 w 3960440"/>
              <a:gd name="connsiteY19" fmla="*/ 0 h 3960000"/>
              <a:gd name="connsiteX20" fmla="*/ 3960440 w 3960440"/>
              <a:gd name="connsiteY20" fmla="*/ 436907 h 3960000"/>
              <a:gd name="connsiteX21" fmla="*/ 3960440 w 3960440"/>
              <a:gd name="connsiteY21" fmla="*/ 3523093 h 3960000"/>
              <a:gd name="connsiteX22" fmla="*/ 3523533 w 3960440"/>
              <a:gd name="connsiteY22" fmla="*/ 3960000 h 3960000"/>
              <a:gd name="connsiteX23" fmla="*/ 436907 w 3960440"/>
              <a:gd name="connsiteY23" fmla="*/ 3960000 h 3960000"/>
              <a:gd name="connsiteX24" fmla="*/ 0 w 3960440"/>
              <a:gd name="connsiteY24" fmla="*/ 3523093 h 3960000"/>
              <a:gd name="connsiteX25" fmla="*/ 0 w 3960440"/>
              <a:gd name="connsiteY25" fmla="*/ 436907 h 3960000"/>
              <a:gd name="connsiteX26" fmla="*/ 436907 w 3960440"/>
              <a:gd name="connsiteY26" fmla="*/ 0 h 39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960440" h="3960000">
                <a:moveTo>
                  <a:pt x="1979373" y="472350"/>
                </a:moveTo>
                <a:cubicBezTo>
                  <a:pt x="1228307" y="485871"/>
                  <a:pt x="850011" y="1078219"/>
                  <a:pt x="813783" y="1434034"/>
                </a:cubicBezTo>
                <a:cubicBezTo>
                  <a:pt x="787561" y="1781828"/>
                  <a:pt x="889690" y="2005359"/>
                  <a:pt x="1119009" y="2222584"/>
                </a:cubicBezTo>
                <a:cubicBezTo>
                  <a:pt x="1178964" y="2123026"/>
                  <a:pt x="1260199" y="1908547"/>
                  <a:pt x="1328015" y="1812920"/>
                </a:cubicBezTo>
                <a:cubicBezTo>
                  <a:pt x="1222115" y="1647651"/>
                  <a:pt x="1255483" y="1756375"/>
                  <a:pt x="1234998" y="1431771"/>
                </a:cubicBezTo>
                <a:cubicBezTo>
                  <a:pt x="1331609" y="922504"/>
                  <a:pt x="1719145" y="812633"/>
                  <a:pt x="2217373" y="891303"/>
                </a:cubicBezTo>
                <a:cubicBezTo>
                  <a:pt x="2693518" y="1016895"/>
                  <a:pt x="2787642" y="1344599"/>
                  <a:pt x="2783502" y="1606823"/>
                </a:cubicBezTo>
                <a:cubicBezTo>
                  <a:pt x="2771081" y="1743454"/>
                  <a:pt x="2679609" y="2064482"/>
                  <a:pt x="2456028" y="2225955"/>
                </a:cubicBezTo>
                <a:cubicBezTo>
                  <a:pt x="2192422" y="2399851"/>
                  <a:pt x="2004893" y="2209395"/>
                  <a:pt x="2026974" y="2018938"/>
                </a:cubicBezTo>
                <a:cubicBezTo>
                  <a:pt x="2072519" y="1810540"/>
                  <a:pt x="2086043" y="1754994"/>
                  <a:pt x="2135727" y="1554876"/>
                </a:cubicBezTo>
                <a:cubicBezTo>
                  <a:pt x="2195073" y="1382360"/>
                  <a:pt x="2084273" y="1259912"/>
                  <a:pt x="1915898" y="1219889"/>
                </a:cubicBezTo>
                <a:cubicBezTo>
                  <a:pt x="1750283" y="1186766"/>
                  <a:pt x="1626460" y="1331294"/>
                  <a:pt x="1589196" y="1434803"/>
                </a:cubicBezTo>
                <a:cubicBezTo>
                  <a:pt x="1499489" y="1732912"/>
                  <a:pt x="1614533" y="1824000"/>
                  <a:pt x="1574511" y="1939931"/>
                </a:cubicBezTo>
                <a:cubicBezTo>
                  <a:pt x="1332991" y="2671400"/>
                  <a:pt x="1220920" y="3468343"/>
                  <a:pt x="1339611" y="3487664"/>
                </a:cubicBezTo>
                <a:cubicBezTo>
                  <a:pt x="1434840" y="3497327"/>
                  <a:pt x="1730357" y="3129057"/>
                  <a:pt x="1887692" y="2422431"/>
                </a:cubicBezTo>
                <a:cubicBezTo>
                  <a:pt x="1985681" y="2531460"/>
                  <a:pt x="2093439" y="2747804"/>
                  <a:pt x="2336342" y="2720202"/>
                </a:cubicBezTo>
                <a:cubicBezTo>
                  <a:pt x="2693796" y="2666377"/>
                  <a:pt x="3092265" y="2401394"/>
                  <a:pt x="3176454" y="1627140"/>
                </a:cubicBezTo>
                <a:cubicBezTo>
                  <a:pt x="3254038" y="999456"/>
                  <a:pt x="2816023" y="430731"/>
                  <a:pt x="1979373" y="472350"/>
                </a:cubicBezTo>
                <a:close/>
                <a:moveTo>
                  <a:pt x="436907" y="0"/>
                </a:moveTo>
                <a:lnTo>
                  <a:pt x="3523533" y="0"/>
                </a:lnTo>
                <a:cubicBezTo>
                  <a:pt x="3764830" y="0"/>
                  <a:pt x="3960440" y="195610"/>
                  <a:pt x="3960440" y="436907"/>
                </a:cubicBezTo>
                <a:lnTo>
                  <a:pt x="3960440" y="3523093"/>
                </a:lnTo>
                <a:cubicBezTo>
                  <a:pt x="3960440" y="3764390"/>
                  <a:pt x="3764830" y="3960000"/>
                  <a:pt x="3523533" y="3960000"/>
                </a:cubicBezTo>
                <a:lnTo>
                  <a:pt x="436907" y="3960000"/>
                </a:lnTo>
                <a:cubicBezTo>
                  <a:pt x="195610" y="3960000"/>
                  <a:pt x="0" y="3764390"/>
                  <a:pt x="0" y="3523093"/>
                </a:cubicBezTo>
                <a:lnTo>
                  <a:pt x="0" y="436907"/>
                </a:lnTo>
                <a:cubicBezTo>
                  <a:pt x="0" y="195610"/>
                  <a:pt x="195610" y="0"/>
                  <a:pt x="436907"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98" name="Rounded Rectangle 8">
            <a:extLst>
              <a:ext uri="{FF2B5EF4-FFF2-40B4-BE49-F238E27FC236}">
                <a16:creationId xmlns:a16="http://schemas.microsoft.com/office/drawing/2014/main" id="{CF999092-51D0-4040-A441-EE93FB3BE0AB}"/>
              </a:ext>
            </a:extLst>
          </p:cNvPr>
          <p:cNvSpPr/>
          <p:nvPr/>
        </p:nvSpPr>
        <p:spPr>
          <a:xfrm>
            <a:off x="4436267" y="5634756"/>
            <a:ext cx="519323" cy="519265"/>
          </a:xfrm>
          <a:custGeom>
            <a:avLst/>
            <a:gdLst>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688485 w 3888432"/>
              <a:gd name="connsiteY5" fmla="*/ 147563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2688485 w 3888432"/>
              <a:gd name="connsiteY17" fmla="*/ 1475633 h 3960440"/>
              <a:gd name="connsiteX18" fmla="*/ 878058 w 3888432"/>
              <a:gd name="connsiteY18" fmla="*/ 648072 h 3960440"/>
              <a:gd name="connsiteX19" fmla="*/ 554477 w 3888432"/>
              <a:gd name="connsiteY19" fmla="*/ 971653 h 3960440"/>
              <a:gd name="connsiteX20" fmla="*/ 878058 w 3888432"/>
              <a:gd name="connsiteY20" fmla="*/ 1295234 h 3960440"/>
              <a:gd name="connsiteX21" fmla="*/ 1201639 w 3888432"/>
              <a:gd name="connsiteY21" fmla="*/ 971653 h 3960440"/>
              <a:gd name="connsiteX22" fmla="*/ 878058 w 3888432"/>
              <a:gd name="connsiteY22" fmla="*/ 648072 h 3960440"/>
              <a:gd name="connsiteX23" fmla="*/ 333511 w 3888432"/>
              <a:gd name="connsiteY23" fmla="*/ 0 h 3960440"/>
              <a:gd name="connsiteX24" fmla="*/ 3554921 w 3888432"/>
              <a:gd name="connsiteY24" fmla="*/ 0 h 3960440"/>
              <a:gd name="connsiteX25" fmla="*/ 3888432 w 3888432"/>
              <a:gd name="connsiteY25" fmla="*/ 333511 h 3960440"/>
              <a:gd name="connsiteX26" fmla="*/ 3888432 w 3888432"/>
              <a:gd name="connsiteY26" fmla="*/ 3626929 h 3960440"/>
              <a:gd name="connsiteX27" fmla="*/ 3554921 w 3888432"/>
              <a:gd name="connsiteY27" fmla="*/ 3960440 h 3960440"/>
              <a:gd name="connsiteX28" fmla="*/ 333511 w 3888432"/>
              <a:gd name="connsiteY28" fmla="*/ 3960440 h 3960440"/>
              <a:gd name="connsiteX29" fmla="*/ 0 w 3888432"/>
              <a:gd name="connsiteY29" fmla="*/ 3626929 h 3960440"/>
              <a:gd name="connsiteX30" fmla="*/ 0 w 3888432"/>
              <a:gd name="connsiteY30" fmla="*/ 333511 h 3960440"/>
              <a:gd name="connsiteX31" fmla="*/ 333511 w 3888432"/>
              <a:gd name="connsiteY31"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47184 w 3888432"/>
              <a:gd name="connsiteY11" fmla="*/ 2155564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47184 w 3888432"/>
              <a:gd name="connsiteY11" fmla="*/ 2155564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47184 w 3888432"/>
              <a:gd name="connsiteY11" fmla="*/ 2155564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888432" h="3960440">
                <a:moveTo>
                  <a:pt x="554477" y="1512168"/>
                </a:moveTo>
                <a:lnTo>
                  <a:pt x="554477" y="3312368"/>
                </a:lnTo>
                <a:lnTo>
                  <a:pt x="1201638" y="3312368"/>
                </a:lnTo>
                <a:lnTo>
                  <a:pt x="1201638" y="1512168"/>
                </a:lnTo>
                <a:lnTo>
                  <a:pt x="554477" y="1512168"/>
                </a:lnTo>
                <a:close/>
                <a:moveTo>
                  <a:pt x="2840340" y="1479943"/>
                </a:moveTo>
                <a:cubicBezTo>
                  <a:pt x="2293254" y="1484797"/>
                  <a:pt x="2254084" y="1780470"/>
                  <a:pt x="2136833" y="1785510"/>
                </a:cubicBezTo>
                <a:lnTo>
                  <a:pt x="2136833" y="1510185"/>
                </a:lnTo>
                <a:lnTo>
                  <a:pt x="1489672" y="1510185"/>
                </a:lnTo>
                <a:lnTo>
                  <a:pt x="1489672" y="3310385"/>
                </a:lnTo>
                <a:lnTo>
                  <a:pt x="2136833" y="3310385"/>
                </a:lnTo>
                <a:cubicBezTo>
                  <a:pt x="2140283" y="2925445"/>
                  <a:pt x="2133383" y="2560917"/>
                  <a:pt x="2147184" y="2155564"/>
                </a:cubicBezTo>
                <a:cubicBezTo>
                  <a:pt x="2187272" y="1842063"/>
                  <a:pt x="2668986" y="1938990"/>
                  <a:pt x="2673919" y="2138897"/>
                </a:cubicBezTo>
                <a:lnTo>
                  <a:pt x="2679688" y="3312366"/>
                </a:lnTo>
                <a:lnTo>
                  <a:pt x="3326849" y="3312366"/>
                </a:lnTo>
                <a:cubicBezTo>
                  <a:pt x="3329155" y="2917782"/>
                  <a:pt x="3331462" y="2523197"/>
                  <a:pt x="3333768" y="2128613"/>
                </a:cubicBezTo>
                <a:cubicBezTo>
                  <a:pt x="3339026" y="1942962"/>
                  <a:pt x="3184753" y="1475890"/>
                  <a:pt x="2840340" y="1479943"/>
                </a:cubicBezTo>
                <a:close/>
                <a:moveTo>
                  <a:pt x="878058" y="648072"/>
                </a:moveTo>
                <a:cubicBezTo>
                  <a:pt x="699349" y="648072"/>
                  <a:pt x="554477" y="792944"/>
                  <a:pt x="554477" y="971653"/>
                </a:cubicBezTo>
                <a:cubicBezTo>
                  <a:pt x="554477" y="1150362"/>
                  <a:pt x="699349" y="1295234"/>
                  <a:pt x="878058" y="1295234"/>
                </a:cubicBezTo>
                <a:cubicBezTo>
                  <a:pt x="1056767" y="1295234"/>
                  <a:pt x="1201639" y="1150362"/>
                  <a:pt x="1201639" y="971653"/>
                </a:cubicBezTo>
                <a:cubicBezTo>
                  <a:pt x="1201639" y="792944"/>
                  <a:pt x="1056767" y="648072"/>
                  <a:pt x="878058" y="648072"/>
                </a:cubicBezTo>
                <a:close/>
                <a:moveTo>
                  <a:pt x="333511" y="0"/>
                </a:moveTo>
                <a:lnTo>
                  <a:pt x="3554921" y="0"/>
                </a:lnTo>
                <a:cubicBezTo>
                  <a:pt x="3739114" y="0"/>
                  <a:pt x="3888432" y="149318"/>
                  <a:pt x="3888432" y="333511"/>
                </a:cubicBezTo>
                <a:lnTo>
                  <a:pt x="3888432" y="3626929"/>
                </a:lnTo>
                <a:cubicBezTo>
                  <a:pt x="3888432" y="3811122"/>
                  <a:pt x="3739114" y="3960440"/>
                  <a:pt x="3554921" y="3960440"/>
                </a:cubicBezTo>
                <a:lnTo>
                  <a:pt x="333511" y="3960440"/>
                </a:lnTo>
                <a:cubicBezTo>
                  <a:pt x="149318" y="3960440"/>
                  <a:pt x="0" y="3811122"/>
                  <a:pt x="0" y="3626929"/>
                </a:cubicBezTo>
                <a:lnTo>
                  <a:pt x="0" y="333511"/>
                </a:lnTo>
                <a:cubicBezTo>
                  <a:pt x="0" y="149318"/>
                  <a:pt x="149318" y="0"/>
                  <a:pt x="333511"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99" name="Rounded Rectangle 2">
            <a:extLst>
              <a:ext uri="{FF2B5EF4-FFF2-40B4-BE49-F238E27FC236}">
                <a16:creationId xmlns:a16="http://schemas.microsoft.com/office/drawing/2014/main" id="{5394194E-40CF-4800-82F4-DA12261F9012}"/>
              </a:ext>
            </a:extLst>
          </p:cNvPr>
          <p:cNvSpPr/>
          <p:nvPr/>
        </p:nvSpPr>
        <p:spPr>
          <a:xfrm>
            <a:off x="6971252" y="5634756"/>
            <a:ext cx="519265" cy="519265"/>
          </a:xfrm>
          <a:custGeom>
            <a:avLst/>
            <a:gdLst>
              <a:gd name="connsiteX0" fmla="*/ 3160999 w 3960000"/>
              <a:gd name="connsiteY0" fmla="*/ 1374274 h 3960000"/>
              <a:gd name="connsiteX1" fmla="*/ 3155132 w 3960000"/>
              <a:gd name="connsiteY1" fmla="*/ 1419362 h 3960000"/>
              <a:gd name="connsiteX2" fmla="*/ 3155131 w 3960000"/>
              <a:gd name="connsiteY2" fmla="*/ 1419362 h 3960000"/>
              <a:gd name="connsiteX3" fmla="*/ 3160999 w 3960000"/>
              <a:gd name="connsiteY3" fmla="*/ 1374274 h 3960000"/>
              <a:gd name="connsiteX4" fmla="*/ 2538382 w 3960000"/>
              <a:gd name="connsiteY4" fmla="*/ 802616 h 3960000"/>
              <a:gd name="connsiteX5" fmla="*/ 1921633 w 3960000"/>
              <a:gd name="connsiteY5" fmla="*/ 1419365 h 3960000"/>
              <a:gd name="connsiteX6" fmla="*/ 1942445 w 3960000"/>
              <a:gd name="connsiteY6" fmla="*/ 1570340 h 3960000"/>
              <a:gd name="connsiteX7" fmla="*/ 752016 w 3960000"/>
              <a:gd name="connsiteY7" fmla="*/ 931012 h 3960000"/>
              <a:gd name="connsiteX8" fmla="*/ 934030 w 3960000"/>
              <a:gd name="connsiteY8" fmla="*/ 1745738 h 3960000"/>
              <a:gd name="connsiteX9" fmla="*/ 665343 w 3960000"/>
              <a:gd name="connsiteY9" fmla="*/ 1650397 h 3960000"/>
              <a:gd name="connsiteX10" fmla="*/ 1111709 w 3960000"/>
              <a:gd name="connsiteY10" fmla="*/ 2257108 h 3960000"/>
              <a:gd name="connsiteX11" fmla="*/ 856023 w 3960000"/>
              <a:gd name="connsiteY11" fmla="*/ 2244108 h 3960000"/>
              <a:gd name="connsiteX12" fmla="*/ 1402064 w 3960000"/>
              <a:gd name="connsiteY12" fmla="*/ 2660137 h 3960000"/>
              <a:gd name="connsiteX13" fmla="*/ 552668 w 3960000"/>
              <a:gd name="connsiteY13" fmla="*/ 2902822 h 3960000"/>
              <a:gd name="connsiteX14" fmla="*/ 1978439 w 3960000"/>
              <a:gd name="connsiteY14" fmla="*/ 3093502 h 3960000"/>
              <a:gd name="connsiteX15" fmla="*/ 3053184 w 3960000"/>
              <a:gd name="connsiteY15" fmla="*/ 2031759 h 3960000"/>
              <a:gd name="connsiteX16" fmla="*/ 3155131 w 3960000"/>
              <a:gd name="connsiteY16" fmla="*/ 1419365 h 3960000"/>
              <a:gd name="connsiteX17" fmla="*/ 3207849 w 3960000"/>
              <a:gd name="connsiteY17" fmla="*/ 1493166 h 3960000"/>
              <a:gd name="connsiteX18" fmla="*/ 3407333 w 3960000"/>
              <a:gd name="connsiteY18" fmla="*/ 1117847 h 3960000"/>
              <a:gd name="connsiteX19" fmla="*/ 3108461 w 3960000"/>
              <a:gd name="connsiteY19" fmla="*/ 1185086 h 3960000"/>
              <a:gd name="connsiteX20" fmla="*/ 3334650 w 3960000"/>
              <a:gd name="connsiteY20" fmla="*/ 883134 h 3960000"/>
              <a:gd name="connsiteX21" fmla="*/ 2995677 w 3960000"/>
              <a:gd name="connsiteY21" fmla="*/ 1008938 h 3960000"/>
              <a:gd name="connsiteX22" fmla="*/ 2538382 w 3960000"/>
              <a:gd name="connsiteY22" fmla="*/ 802616 h 3960000"/>
              <a:gd name="connsiteX23" fmla="*/ 308009 w 3960000"/>
              <a:gd name="connsiteY23" fmla="*/ 0 h 3960000"/>
              <a:gd name="connsiteX24" fmla="*/ 3651991 w 3960000"/>
              <a:gd name="connsiteY24" fmla="*/ 0 h 3960000"/>
              <a:gd name="connsiteX25" fmla="*/ 3960000 w 3960000"/>
              <a:gd name="connsiteY25" fmla="*/ 308009 h 3960000"/>
              <a:gd name="connsiteX26" fmla="*/ 3960000 w 3960000"/>
              <a:gd name="connsiteY26" fmla="*/ 3651991 h 3960000"/>
              <a:gd name="connsiteX27" fmla="*/ 3651991 w 3960000"/>
              <a:gd name="connsiteY27" fmla="*/ 3960000 h 3960000"/>
              <a:gd name="connsiteX28" fmla="*/ 308009 w 3960000"/>
              <a:gd name="connsiteY28" fmla="*/ 3960000 h 3960000"/>
              <a:gd name="connsiteX29" fmla="*/ 0 w 3960000"/>
              <a:gd name="connsiteY29" fmla="*/ 3651991 h 3960000"/>
              <a:gd name="connsiteX30" fmla="*/ 0 w 3960000"/>
              <a:gd name="connsiteY30" fmla="*/ 308009 h 3960000"/>
              <a:gd name="connsiteX31" fmla="*/ 308009 w 3960000"/>
              <a:gd name="connsiteY31" fmla="*/ 0 h 3960000"/>
              <a:gd name="connsiteX0" fmla="*/ 3160999 w 3960000"/>
              <a:gd name="connsiteY0" fmla="*/ 1374274 h 3960000"/>
              <a:gd name="connsiteX1" fmla="*/ 3155132 w 3960000"/>
              <a:gd name="connsiteY1" fmla="*/ 1419362 h 3960000"/>
              <a:gd name="connsiteX2" fmla="*/ 3155131 w 3960000"/>
              <a:gd name="connsiteY2" fmla="*/ 1419362 h 3960000"/>
              <a:gd name="connsiteX3" fmla="*/ 3160999 w 3960000"/>
              <a:gd name="connsiteY3" fmla="*/ 1374274 h 3960000"/>
              <a:gd name="connsiteX4" fmla="*/ 2538382 w 3960000"/>
              <a:gd name="connsiteY4" fmla="*/ 802616 h 3960000"/>
              <a:gd name="connsiteX5" fmla="*/ 1921633 w 3960000"/>
              <a:gd name="connsiteY5" fmla="*/ 1419365 h 3960000"/>
              <a:gd name="connsiteX6" fmla="*/ 1942445 w 3960000"/>
              <a:gd name="connsiteY6" fmla="*/ 1570340 h 3960000"/>
              <a:gd name="connsiteX7" fmla="*/ 752016 w 3960000"/>
              <a:gd name="connsiteY7" fmla="*/ 931012 h 3960000"/>
              <a:gd name="connsiteX8" fmla="*/ 934030 w 3960000"/>
              <a:gd name="connsiteY8" fmla="*/ 1745738 h 3960000"/>
              <a:gd name="connsiteX9" fmla="*/ 665343 w 3960000"/>
              <a:gd name="connsiteY9" fmla="*/ 1650397 h 3960000"/>
              <a:gd name="connsiteX10" fmla="*/ 1111709 w 3960000"/>
              <a:gd name="connsiteY10" fmla="*/ 2257108 h 3960000"/>
              <a:gd name="connsiteX11" fmla="*/ 856023 w 3960000"/>
              <a:gd name="connsiteY11" fmla="*/ 2244108 h 3960000"/>
              <a:gd name="connsiteX12" fmla="*/ 1402064 w 3960000"/>
              <a:gd name="connsiteY12" fmla="*/ 2660137 h 3960000"/>
              <a:gd name="connsiteX13" fmla="*/ 552668 w 3960000"/>
              <a:gd name="connsiteY13" fmla="*/ 2902822 h 3960000"/>
              <a:gd name="connsiteX14" fmla="*/ 1978439 w 3960000"/>
              <a:gd name="connsiteY14" fmla="*/ 3093502 h 3960000"/>
              <a:gd name="connsiteX15" fmla="*/ 3053184 w 3960000"/>
              <a:gd name="connsiteY15" fmla="*/ 2031759 h 3960000"/>
              <a:gd name="connsiteX16" fmla="*/ 3207849 w 3960000"/>
              <a:gd name="connsiteY16" fmla="*/ 1493166 h 3960000"/>
              <a:gd name="connsiteX17" fmla="*/ 3407333 w 3960000"/>
              <a:gd name="connsiteY17" fmla="*/ 1117847 h 3960000"/>
              <a:gd name="connsiteX18" fmla="*/ 3108461 w 3960000"/>
              <a:gd name="connsiteY18" fmla="*/ 1185086 h 3960000"/>
              <a:gd name="connsiteX19" fmla="*/ 3334650 w 3960000"/>
              <a:gd name="connsiteY19" fmla="*/ 883134 h 3960000"/>
              <a:gd name="connsiteX20" fmla="*/ 2995677 w 3960000"/>
              <a:gd name="connsiteY20" fmla="*/ 1008938 h 3960000"/>
              <a:gd name="connsiteX21" fmla="*/ 2538382 w 3960000"/>
              <a:gd name="connsiteY21" fmla="*/ 802616 h 3960000"/>
              <a:gd name="connsiteX22" fmla="*/ 308009 w 3960000"/>
              <a:gd name="connsiteY22" fmla="*/ 0 h 3960000"/>
              <a:gd name="connsiteX23" fmla="*/ 3651991 w 3960000"/>
              <a:gd name="connsiteY23" fmla="*/ 0 h 3960000"/>
              <a:gd name="connsiteX24" fmla="*/ 3960000 w 3960000"/>
              <a:gd name="connsiteY24" fmla="*/ 308009 h 3960000"/>
              <a:gd name="connsiteX25" fmla="*/ 3960000 w 3960000"/>
              <a:gd name="connsiteY25" fmla="*/ 3651991 h 3960000"/>
              <a:gd name="connsiteX26" fmla="*/ 3651991 w 3960000"/>
              <a:gd name="connsiteY26" fmla="*/ 3960000 h 3960000"/>
              <a:gd name="connsiteX27" fmla="*/ 308009 w 3960000"/>
              <a:gd name="connsiteY27" fmla="*/ 3960000 h 3960000"/>
              <a:gd name="connsiteX28" fmla="*/ 0 w 3960000"/>
              <a:gd name="connsiteY28" fmla="*/ 3651991 h 3960000"/>
              <a:gd name="connsiteX29" fmla="*/ 0 w 3960000"/>
              <a:gd name="connsiteY29" fmla="*/ 308009 h 3960000"/>
              <a:gd name="connsiteX30" fmla="*/ 308009 w 3960000"/>
              <a:gd name="connsiteY30"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41936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07333 w 3960000"/>
              <a:gd name="connsiteY16" fmla="*/ 1117847 h 3960000"/>
              <a:gd name="connsiteX17" fmla="*/ 3108461 w 3960000"/>
              <a:gd name="connsiteY17" fmla="*/ 1185086 h 3960000"/>
              <a:gd name="connsiteX18" fmla="*/ 3334650 w 3960000"/>
              <a:gd name="connsiteY18" fmla="*/ 88313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41936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07333 w 3960000"/>
              <a:gd name="connsiteY16" fmla="*/ 1117847 h 3960000"/>
              <a:gd name="connsiteX17" fmla="*/ 3140091 w 3960000"/>
              <a:gd name="connsiteY17" fmla="*/ 1227260 h 3960000"/>
              <a:gd name="connsiteX18" fmla="*/ 3334650 w 3960000"/>
              <a:gd name="connsiteY18" fmla="*/ 88313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41936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34650 w 3960000"/>
              <a:gd name="connsiteY18" fmla="*/ 88313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41936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29284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34030 w 3960000"/>
              <a:gd name="connsiteY7" fmla="*/ 1745738 h 3960000"/>
              <a:gd name="connsiteX8" fmla="*/ 644257 w 3960000"/>
              <a:gd name="connsiteY8" fmla="*/ 1555506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644257 w 3960000"/>
              <a:gd name="connsiteY8" fmla="*/ 1555506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644257 w 3960000"/>
              <a:gd name="connsiteY8" fmla="*/ 1555506 h 3960000"/>
              <a:gd name="connsiteX9" fmla="*/ 1196057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644257 w 3960000"/>
              <a:gd name="connsiteY8" fmla="*/ 1555506 h 3960000"/>
              <a:gd name="connsiteX9" fmla="*/ 1196057 w 3960000"/>
              <a:gd name="connsiteY9" fmla="*/ 2257108 h 3960000"/>
              <a:gd name="connsiteX10" fmla="*/ 856023 w 3960000"/>
              <a:gd name="connsiteY10" fmla="*/ 2244108 h 3960000"/>
              <a:gd name="connsiteX11" fmla="*/ 1486410 w 3960000"/>
              <a:gd name="connsiteY11" fmla="*/ 2607420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644257 w 3960000"/>
              <a:gd name="connsiteY8" fmla="*/ 1555506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2062787 w 3960000"/>
              <a:gd name="connsiteY13" fmla="*/ 3146219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2062787 w 3960000"/>
              <a:gd name="connsiteY13" fmla="*/ 3146219 h 3960000"/>
              <a:gd name="connsiteX14" fmla="*/ 3074271 w 3960000"/>
              <a:gd name="connsiteY14" fmla="*/ 2105563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2062787 w 3960000"/>
              <a:gd name="connsiteY13" fmla="*/ 3146219 h 3960000"/>
              <a:gd name="connsiteX14" fmla="*/ 3074271 w 3960000"/>
              <a:gd name="connsiteY14" fmla="*/ 2105563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2062787 w 3960000"/>
              <a:gd name="connsiteY13" fmla="*/ 3146219 h 3960000"/>
              <a:gd name="connsiteX14" fmla="*/ 3074271 w 3960000"/>
              <a:gd name="connsiteY14" fmla="*/ 2105563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60000" h="3960000">
                <a:moveTo>
                  <a:pt x="3160999" y="1374274"/>
                </a:moveTo>
                <a:lnTo>
                  <a:pt x="3155132" y="1419362"/>
                </a:lnTo>
                <a:lnTo>
                  <a:pt x="3160999" y="1374274"/>
                </a:lnTo>
                <a:close/>
                <a:moveTo>
                  <a:pt x="2496208" y="770986"/>
                </a:moveTo>
                <a:cubicBezTo>
                  <a:pt x="2113414" y="770986"/>
                  <a:pt x="1929581" y="1106902"/>
                  <a:pt x="1921633" y="1292845"/>
                </a:cubicBezTo>
                <a:cubicBezTo>
                  <a:pt x="1914712" y="1454769"/>
                  <a:pt x="1928136" y="1522392"/>
                  <a:pt x="1942445" y="1570340"/>
                </a:cubicBezTo>
                <a:cubicBezTo>
                  <a:pt x="1547199" y="1510736"/>
                  <a:pt x="1237189" y="1330681"/>
                  <a:pt x="815277" y="836121"/>
                </a:cubicBezTo>
                <a:cubicBezTo>
                  <a:pt x="618819" y="1229038"/>
                  <a:pt x="733086" y="1558961"/>
                  <a:pt x="965659" y="1735195"/>
                </a:cubicBezTo>
                <a:cubicBezTo>
                  <a:pt x="864541" y="1716416"/>
                  <a:pt x="662904" y="1695759"/>
                  <a:pt x="570453" y="1629310"/>
                </a:cubicBezTo>
                <a:cubicBezTo>
                  <a:pt x="597898" y="2016450"/>
                  <a:pt x="990931" y="2177657"/>
                  <a:pt x="1196057" y="2257108"/>
                </a:cubicBezTo>
                <a:cubicBezTo>
                  <a:pt x="1113718" y="2275887"/>
                  <a:pt x="943857" y="2321380"/>
                  <a:pt x="813848" y="2296824"/>
                </a:cubicBezTo>
                <a:cubicBezTo>
                  <a:pt x="926523" y="2634848"/>
                  <a:pt x="1326064" y="2611755"/>
                  <a:pt x="1486410" y="2607420"/>
                </a:cubicBezTo>
                <a:cubicBezTo>
                  <a:pt x="1297174" y="2749708"/>
                  <a:pt x="1000058" y="2795794"/>
                  <a:pt x="489408" y="2829018"/>
                </a:cubicBezTo>
                <a:cubicBezTo>
                  <a:pt x="914827" y="3139596"/>
                  <a:pt x="1734874" y="3242281"/>
                  <a:pt x="2062787" y="3146219"/>
                </a:cubicBezTo>
                <a:cubicBezTo>
                  <a:pt x="2763394" y="2903535"/>
                  <a:pt x="2915370" y="2621267"/>
                  <a:pt x="3074271" y="2105563"/>
                </a:cubicBezTo>
                <a:cubicBezTo>
                  <a:pt x="3173740" y="1733406"/>
                  <a:pt x="3145310" y="1648999"/>
                  <a:pt x="3207849" y="1493166"/>
                </a:cubicBezTo>
                <a:cubicBezTo>
                  <a:pt x="3270388" y="1337333"/>
                  <a:pt x="3414210" y="1276468"/>
                  <a:pt x="3449507" y="1170564"/>
                </a:cubicBezTo>
                <a:cubicBezTo>
                  <a:pt x="3349883" y="1192977"/>
                  <a:pt x="3252716" y="1239516"/>
                  <a:pt x="3140091" y="1227260"/>
                </a:cubicBezTo>
                <a:cubicBezTo>
                  <a:pt x="3219995" y="1183499"/>
                  <a:pt x="3274317" y="996523"/>
                  <a:pt x="3324107" y="851504"/>
                </a:cubicBezTo>
                <a:cubicBezTo>
                  <a:pt x="3215037" y="921165"/>
                  <a:pt x="3152155" y="998691"/>
                  <a:pt x="2995677" y="1008938"/>
                </a:cubicBezTo>
                <a:cubicBezTo>
                  <a:pt x="2884471" y="881691"/>
                  <a:pt x="2678487" y="770986"/>
                  <a:pt x="2496208" y="770986"/>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100" name="Rounded Rectangle 3">
            <a:extLst>
              <a:ext uri="{FF2B5EF4-FFF2-40B4-BE49-F238E27FC236}">
                <a16:creationId xmlns:a16="http://schemas.microsoft.com/office/drawing/2014/main" id="{C2FE4DD9-BD0F-42FA-8558-1E2788EACC02}"/>
              </a:ext>
            </a:extLst>
          </p:cNvPr>
          <p:cNvSpPr>
            <a:spLocks noChangeAspect="1"/>
          </p:cNvSpPr>
          <p:nvPr/>
        </p:nvSpPr>
        <p:spPr>
          <a:xfrm>
            <a:off x="6121262" y="5634756"/>
            <a:ext cx="519265" cy="519265"/>
          </a:xfrm>
          <a:custGeom>
            <a:avLst/>
            <a:gdLst>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59137 h 3960000"/>
              <a:gd name="connsiteX15" fmla="*/ 3432095 w 3960000"/>
              <a:gd name="connsiteY15" fmla="*/ 238945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32095 w 3960000"/>
              <a:gd name="connsiteY15" fmla="*/ 238945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32095 w 3960000"/>
              <a:gd name="connsiteY15" fmla="*/ 238945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10216 w 3960000"/>
              <a:gd name="connsiteY15" fmla="*/ 195189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10216 w 3960000"/>
              <a:gd name="connsiteY15" fmla="*/ 195189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10216 w 3960000"/>
              <a:gd name="connsiteY15" fmla="*/ 195189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960000" h="3960000">
                <a:moveTo>
                  <a:pt x="2841893" y="181064"/>
                </a:moveTo>
                <a:cubicBezTo>
                  <a:pt x="2485731" y="190239"/>
                  <a:pt x="2106781" y="339266"/>
                  <a:pt x="2105790" y="859562"/>
                </a:cubicBezTo>
                <a:lnTo>
                  <a:pt x="2106860" y="863292"/>
                </a:lnTo>
                <a:lnTo>
                  <a:pt x="2106860" y="1248172"/>
                </a:lnTo>
                <a:lnTo>
                  <a:pt x="1691968" y="1248172"/>
                </a:lnTo>
                <a:lnTo>
                  <a:pt x="1691968" y="1824236"/>
                </a:lnTo>
                <a:lnTo>
                  <a:pt x="2106860" y="1824236"/>
                </a:lnTo>
                <a:lnTo>
                  <a:pt x="2106860" y="3779396"/>
                </a:lnTo>
                <a:lnTo>
                  <a:pt x="2754932" y="3779396"/>
                </a:lnTo>
                <a:lnTo>
                  <a:pt x="2754932" y="1824236"/>
                </a:lnTo>
                <a:lnTo>
                  <a:pt x="3305869" y="1813665"/>
                </a:lnTo>
                <a:lnTo>
                  <a:pt x="3348152" y="1248172"/>
                </a:lnTo>
                <a:lnTo>
                  <a:pt x="2754932" y="1248172"/>
                </a:lnTo>
                <a:lnTo>
                  <a:pt x="2754932" y="907124"/>
                </a:lnTo>
                <a:cubicBezTo>
                  <a:pt x="2746287" y="682909"/>
                  <a:pt x="3126764" y="685506"/>
                  <a:pt x="3369037" y="704441"/>
                </a:cubicBezTo>
                <a:cubicBezTo>
                  <a:pt x="3391941" y="556446"/>
                  <a:pt x="3409927" y="381656"/>
                  <a:pt x="3410216" y="195189"/>
                </a:cubicBezTo>
                <a:cubicBezTo>
                  <a:pt x="3239930" y="163882"/>
                  <a:pt x="3118909" y="173928"/>
                  <a:pt x="2841893" y="181064"/>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101" name="Rounded Rectangle 10">
            <a:extLst>
              <a:ext uri="{FF2B5EF4-FFF2-40B4-BE49-F238E27FC236}">
                <a16:creationId xmlns:a16="http://schemas.microsoft.com/office/drawing/2014/main" id="{798E328E-1056-4BD6-8D0A-FEC675AE63E6}"/>
              </a:ext>
            </a:extLst>
          </p:cNvPr>
          <p:cNvSpPr>
            <a:spLocks noChangeAspect="1"/>
          </p:cNvSpPr>
          <p:nvPr/>
        </p:nvSpPr>
        <p:spPr>
          <a:xfrm>
            <a:off x="7836637" y="5624208"/>
            <a:ext cx="521115" cy="529812"/>
          </a:xfrm>
          <a:custGeom>
            <a:avLst/>
            <a:gdLst/>
            <a:ahLst/>
            <a:cxnLst/>
            <a:rect l="l" t="t" r="r" b="b"/>
            <a:pathLst>
              <a:path w="3186824" h="3240000">
                <a:moveTo>
                  <a:pt x="2141174" y="1384899"/>
                </a:moveTo>
                <a:lnTo>
                  <a:pt x="2141174" y="1528887"/>
                </a:lnTo>
                <a:lnTo>
                  <a:pt x="1997174" y="1528887"/>
                </a:lnTo>
                <a:lnTo>
                  <a:pt x="1997174" y="1744911"/>
                </a:lnTo>
                <a:lnTo>
                  <a:pt x="2141174" y="1744911"/>
                </a:lnTo>
                <a:lnTo>
                  <a:pt x="2141174" y="1888899"/>
                </a:lnTo>
                <a:lnTo>
                  <a:pt x="2357174" y="1888899"/>
                </a:lnTo>
                <a:lnTo>
                  <a:pt x="2357174" y="1744911"/>
                </a:lnTo>
                <a:lnTo>
                  <a:pt x="2501174" y="1744911"/>
                </a:lnTo>
                <a:lnTo>
                  <a:pt x="2501174" y="1528887"/>
                </a:lnTo>
                <a:lnTo>
                  <a:pt x="2357174" y="1528887"/>
                </a:lnTo>
                <a:lnTo>
                  <a:pt x="2357174" y="1384899"/>
                </a:lnTo>
                <a:close/>
                <a:moveTo>
                  <a:pt x="1286582" y="1008157"/>
                </a:moveTo>
                <a:cubicBezTo>
                  <a:pt x="1148208" y="1006486"/>
                  <a:pt x="1009270" y="1051569"/>
                  <a:pt x="894997" y="1143711"/>
                </a:cubicBezTo>
                <a:cubicBezTo>
                  <a:pt x="666451" y="1327995"/>
                  <a:pt x="600947" y="1648602"/>
                  <a:pt x="738892" y="1907765"/>
                </a:cubicBezTo>
                <a:cubicBezTo>
                  <a:pt x="876837" y="2166928"/>
                  <a:pt x="1179371" y="2291639"/>
                  <a:pt x="1459875" y="2204971"/>
                </a:cubicBezTo>
                <a:cubicBezTo>
                  <a:pt x="1676459" y="2138053"/>
                  <a:pt x="1832801" y="1959669"/>
                  <a:pt x="1876637" y="1747242"/>
                </a:cubicBezTo>
                <a:lnTo>
                  <a:pt x="1879565" y="1747242"/>
                </a:lnTo>
                <a:lnTo>
                  <a:pt x="1879565" y="1728291"/>
                </a:lnTo>
                <a:cubicBezTo>
                  <a:pt x="1891883" y="1671800"/>
                  <a:pt x="1894168" y="1612713"/>
                  <a:pt x="1887545" y="1552862"/>
                </a:cubicBezTo>
                <a:lnTo>
                  <a:pt x="1879565" y="1553745"/>
                </a:lnTo>
                <a:lnTo>
                  <a:pt x="1879565" y="1531218"/>
                </a:lnTo>
                <a:lnTo>
                  <a:pt x="1231565" y="1531218"/>
                </a:lnTo>
                <a:lnTo>
                  <a:pt x="1231565" y="1747242"/>
                </a:lnTo>
                <a:lnTo>
                  <a:pt x="1565835" y="1747242"/>
                </a:lnTo>
                <a:cubicBezTo>
                  <a:pt x="1530201" y="1827940"/>
                  <a:pt x="1460959" y="1892348"/>
                  <a:pt x="1371795" y="1919897"/>
                </a:cubicBezTo>
                <a:cubicBezTo>
                  <a:pt x="1228031" y="1964316"/>
                  <a:pt x="1072976" y="1900399"/>
                  <a:pt x="1002277" y="1767573"/>
                </a:cubicBezTo>
                <a:cubicBezTo>
                  <a:pt x="931578" y="1634747"/>
                  <a:pt x="965150" y="1470429"/>
                  <a:pt x="1082284" y="1375980"/>
                </a:cubicBezTo>
                <a:cubicBezTo>
                  <a:pt x="1199418" y="1281531"/>
                  <a:pt x="1367118" y="1283556"/>
                  <a:pt x="1481937" y="1380807"/>
                </a:cubicBezTo>
                <a:lnTo>
                  <a:pt x="1674778" y="1153129"/>
                </a:lnTo>
                <a:cubicBezTo>
                  <a:pt x="1562764" y="1058254"/>
                  <a:pt x="1424955" y="1009828"/>
                  <a:pt x="1286582" y="1008157"/>
                </a:cubicBezTo>
                <a:close/>
                <a:moveTo>
                  <a:pt x="293028" y="0"/>
                </a:moveTo>
                <a:lnTo>
                  <a:pt x="2893796" y="0"/>
                </a:lnTo>
                <a:cubicBezTo>
                  <a:pt x="3055631" y="0"/>
                  <a:pt x="3186824" y="131193"/>
                  <a:pt x="3186824" y="293028"/>
                </a:cubicBezTo>
                <a:lnTo>
                  <a:pt x="3186824" y="2946972"/>
                </a:lnTo>
                <a:cubicBezTo>
                  <a:pt x="3186824" y="3108807"/>
                  <a:pt x="3055631" y="3240000"/>
                  <a:pt x="2893796" y="3240000"/>
                </a:cubicBezTo>
                <a:lnTo>
                  <a:pt x="293028" y="3240000"/>
                </a:lnTo>
                <a:cubicBezTo>
                  <a:pt x="131193" y="3240000"/>
                  <a:pt x="0" y="3108807"/>
                  <a:pt x="0" y="2946972"/>
                </a:cubicBezTo>
                <a:lnTo>
                  <a:pt x="0" y="293028"/>
                </a:lnTo>
                <a:cubicBezTo>
                  <a:pt x="0" y="131193"/>
                  <a:pt x="131193" y="0"/>
                  <a:pt x="293028"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2" name="Block Arc 6">
            <a:extLst>
              <a:ext uri="{FF2B5EF4-FFF2-40B4-BE49-F238E27FC236}">
                <a16:creationId xmlns:a16="http://schemas.microsoft.com/office/drawing/2014/main" id="{62965521-2EFF-4BE9-866C-3D9369FA5C74}"/>
              </a:ext>
            </a:extLst>
          </p:cNvPr>
          <p:cNvSpPr/>
          <p:nvPr/>
        </p:nvSpPr>
        <p:spPr>
          <a:xfrm>
            <a:off x="8626102" y="5660698"/>
            <a:ext cx="488516" cy="493322"/>
          </a:xfrm>
          <a:custGeom>
            <a:avLst/>
            <a:gdLst>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91651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734726 w 3221102"/>
              <a:gd name="connsiteY22" fmla="*/ 869255 h 3221116"/>
              <a:gd name="connsiteX23" fmla="*/ 1956122 w 3221102"/>
              <a:gd name="connsiteY23" fmla="*/ 1110076 h 3221116"/>
              <a:gd name="connsiteX24" fmla="*/ 1973374 w 3221102"/>
              <a:gd name="connsiteY24" fmla="*/ 875315 h 3221116"/>
              <a:gd name="connsiteX25" fmla="*/ 2333414 w 3221102"/>
              <a:gd name="connsiteY25" fmla="*/ 875315 h 3221116"/>
              <a:gd name="connsiteX26" fmla="*/ 2324788 w 3221102"/>
              <a:gd name="connsiteY26" fmla="*/ 2054049 h 3221116"/>
              <a:gd name="connsiteX27" fmla="*/ 2661746 w 3221102"/>
              <a:gd name="connsiteY27" fmla="*/ 2179658 h 3221116"/>
              <a:gd name="connsiteX28" fmla="*/ 2691046 w 3221102"/>
              <a:gd name="connsiteY28" fmla="*/ 2188689 h 3221116"/>
              <a:gd name="connsiteX29" fmla="*/ 2667011 w 3221102"/>
              <a:gd name="connsiteY29" fmla="*/ 2175828 h 3221116"/>
              <a:gd name="connsiteX30" fmla="*/ 2332141 w 3221102"/>
              <a:gd name="connsiteY30" fmla="*/ 653899 h 3221116"/>
              <a:gd name="connsiteX31" fmla="*/ 776764 w 3221102"/>
              <a:gd name="connsiteY31" fmla="*/ 749845 h 3221116"/>
              <a:gd name="connsiteX32" fmla="*/ 631487 w 3221102"/>
              <a:gd name="connsiteY32" fmla="*/ 2301392 h 3221116"/>
              <a:gd name="connsiteX33" fmla="*/ 2142017 w 3221102"/>
              <a:gd name="connsiteY33" fmla="*/ 2684410 h 3221116"/>
              <a:gd name="connsiteX34" fmla="*/ 2324866 w 3221102"/>
              <a:gd name="connsiteY34" fmla="*/ 3053856 h 3221116"/>
              <a:gd name="connsiteX35" fmla="*/ 294693 w 3221102"/>
              <a:gd name="connsiteY35" fmla="*/ 2539075 h 3221116"/>
              <a:gd name="connsiteX36" fmla="*/ 489947 w 3221102"/>
              <a:gd name="connsiteY36" fmla="*/ 453774 h 3221116"/>
              <a:gd name="connsiteX37" fmla="*/ 1651152 w 3221102"/>
              <a:gd name="connsiteY37"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91651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734726 w 3221102"/>
              <a:gd name="connsiteY22" fmla="*/ 869255 h 3221116"/>
              <a:gd name="connsiteX23" fmla="*/ 1956122 w 3221102"/>
              <a:gd name="connsiteY23" fmla="*/ 1110076 h 3221116"/>
              <a:gd name="connsiteX24" fmla="*/ 1973374 w 3221102"/>
              <a:gd name="connsiteY24" fmla="*/ 875315 h 3221116"/>
              <a:gd name="connsiteX25" fmla="*/ 2333414 w 3221102"/>
              <a:gd name="connsiteY25" fmla="*/ 875315 h 3221116"/>
              <a:gd name="connsiteX26" fmla="*/ 2324788 w 3221102"/>
              <a:gd name="connsiteY26" fmla="*/ 2054049 h 3221116"/>
              <a:gd name="connsiteX27" fmla="*/ 2661746 w 3221102"/>
              <a:gd name="connsiteY27" fmla="*/ 2179658 h 3221116"/>
              <a:gd name="connsiteX28" fmla="*/ 2691046 w 3221102"/>
              <a:gd name="connsiteY28" fmla="*/ 2188689 h 3221116"/>
              <a:gd name="connsiteX29" fmla="*/ 2667011 w 3221102"/>
              <a:gd name="connsiteY29" fmla="*/ 2175828 h 3221116"/>
              <a:gd name="connsiteX30" fmla="*/ 2332141 w 3221102"/>
              <a:gd name="connsiteY30" fmla="*/ 653899 h 3221116"/>
              <a:gd name="connsiteX31" fmla="*/ 776764 w 3221102"/>
              <a:gd name="connsiteY31" fmla="*/ 749845 h 3221116"/>
              <a:gd name="connsiteX32" fmla="*/ 631487 w 3221102"/>
              <a:gd name="connsiteY32" fmla="*/ 2301392 h 3221116"/>
              <a:gd name="connsiteX33" fmla="*/ 2142017 w 3221102"/>
              <a:gd name="connsiteY33" fmla="*/ 2684410 h 3221116"/>
              <a:gd name="connsiteX34" fmla="*/ 2324866 w 3221102"/>
              <a:gd name="connsiteY34" fmla="*/ 3053856 h 3221116"/>
              <a:gd name="connsiteX35" fmla="*/ 294693 w 3221102"/>
              <a:gd name="connsiteY35" fmla="*/ 2539075 h 3221116"/>
              <a:gd name="connsiteX36" fmla="*/ 489947 w 3221102"/>
              <a:gd name="connsiteY36" fmla="*/ 453774 h 3221116"/>
              <a:gd name="connsiteX37" fmla="*/ 1651152 w 3221102"/>
              <a:gd name="connsiteY37"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91651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956122 w 3221102"/>
              <a:gd name="connsiteY22" fmla="*/ 1110076 h 3221116"/>
              <a:gd name="connsiteX23" fmla="*/ 1973374 w 3221102"/>
              <a:gd name="connsiteY23" fmla="*/ 875315 h 3221116"/>
              <a:gd name="connsiteX24" fmla="*/ 2333414 w 3221102"/>
              <a:gd name="connsiteY24" fmla="*/ 875315 h 3221116"/>
              <a:gd name="connsiteX25" fmla="*/ 2324788 w 3221102"/>
              <a:gd name="connsiteY25" fmla="*/ 2054049 h 3221116"/>
              <a:gd name="connsiteX26" fmla="*/ 2661746 w 3221102"/>
              <a:gd name="connsiteY26" fmla="*/ 2179658 h 3221116"/>
              <a:gd name="connsiteX27" fmla="*/ 2691046 w 3221102"/>
              <a:gd name="connsiteY27" fmla="*/ 2188689 h 3221116"/>
              <a:gd name="connsiteX28" fmla="*/ 2667011 w 3221102"/>
              <a:gd name="connsiteY28" fmla="*/ 2175828 h 3221116"/>
              <a:gd name="connsiteX29" fmla="*/ 2332141 w 3221102"/>
              <a:gd name="connsiteY29" fmla="*/ 653899 h 3221116"/>
              <a:gd name="connsiteX30" fmla="*/ 776764 w 3221102"/>
              <a:gd name="connsiteY30" fmla="*/ 749845 h 3221116"/>
              <a:gd name="connsiteX31" fmla="*/ 631487 w 3221102"/>
              <a:gd name="connsiteY31" fmla="*/ 2301392 h 3221116"/>
              <a:gd name="connsiteX32" fmla="*/ 2142017 w 3221102"/>
              <a:gd name="connsiteY32" fmla="*/ 2684410 h 3221116"/>
              <a:gd name="connsiteX33" fmla="*/ 2324866 w 3221102"/>
              <a:gd name="connsiteY33" fmla="*/ 3053856 h 3221116"/>
              <a:gd name="connsiteX34" fmla="*/ 294693 w 3221102"/>
              <a:gd name="connsiteY34" fmla="*/ 2539075 h 3221116"/>
              <a:gd name="connsiteX35" fmla="*/ 489947 w 3221102"/>
              <a:gd name="connsiteY35" fmla="*/ 453774 h 3221116"/>
              <a:gd name="connsiteX36" fmla="*/ 1651152 w 3221102"/>
              <a:gd name="connsiteY36"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91651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956122 w 3221102"/>
              <a:gd name="connsiteY22" fmla="*/ 1110076 h 3221116"/>
              <a:gd name="connsiteX23" fmla="*/ 1973374 w 3221102"/>
              <a:gd name="connsiteY23" fmla="*/ 875315 h 3221116"/>
              <a:gd name="connsiteX24" fmla="*/ 2333414 w 3221102"/>
              <a:gd name="connsiteY24" fmla="*/ 875315 h 3221116"/>
              <a:gd name="connsiteX25" fmla="*/ 2324788 w 3221102"/>
              <a:gd name="connsiteY25" fmla="*/ 2054049 h 3221116"/>
              <a:gd name="connsiteX26" fmla="*/ 2661746 w 3221102"/>
              <a:gd name="connsiteY26" fmla="*/ 2179658 h 3221116"/>
              <a:gd name="connsiteX27" fmla="*/ 2691046 w 3221102"/>
              <a:gd name="connsiteY27" fmla="*/ 2188689 h 3221116"/>
              <a:gd name="connsiteX28" fmla="*/ 2667011 w 3221102"/>
              <a:gd name="connsiteY28" fmla="*/ 2175828 h 3221116"/>
              <a:gd name="connsiteX29" fmla="*/ 2332141 w 3221102"/>
              <a:gd name="connsiteY29" fmla="*/ 653899 h 3221116"/>
              <a:gd name="connsiteX30" fmla="*/ 776764 w 3221102"/>
              <a:gd name="connsiteY30" fmla="*/ 749845 h 3221116"/>
              <a:gd name="connsiteX31" fmla="*/ 631487 w 3221102"/>
              <a:gd name="connsiteY31" fmla="*/ 2301392 h 3221116"/>
              <a:gd name="connsiteX32" fmla="*/ 2142017 w 3221102"/>
              <a:gd name="connsiteY32" fmla="*/ 2684410 h 3221116"/>
              <a:gd name="connsiteX33" fmla="*/ 2324866 w 3221102"/>
              <a:gd name="connsiteY33" fmla="*/ 3053856 h 3221116"/>
              <a:gd name="connsiteX34" fmla="*/ 294693 w 3221102"/>
              <a:gd name="connsiteY34" fmla="*/ 2539075 h 3221116"/>
              <a:gd name="connsiteX35" fmla="*/ 489947 w 3221102"/>
              <a:gd name="connsiteY35" fmla="*/ 453774 h 3221116"/>
              <a:gd name="connsiteX36" fmla="*/ 1651152 w 3221102"/>
              <a:gd name="connsiteY36"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91651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956122 w 3221102"/>
              <a:gd name="connsiteY22" fmla="*/ 1110076 h 3221116"/>
              <a:gd name="connsiteX23" fmla="*/ 1973374 w 3221102"/>
              <a:gd name="connsiteY23" fmla="*/ 875315 h 3221116"/>
              <a:gd name="connsiteX24" fmla="*/ 2333414 w 3221102"/>
              <a:gd name="connsiteY24" fmla="*/ 875315 h 3221116"/>
              <a:gd name="connsiteX25" fmla="*/ 2324788 w 3221102"/>
              <a:gd name="connsiteY25" fmla="*/ 2054049 h 3221116"/>
              <a:gd name="connsiteX26" fmla="*/ 2661746 w 3221102"/>
              <a:gd name="connsiteY26" fmla="*/ 2179658 h 3221116"/>
              <a:gd name="connsiteX27" fmla="*/ 2691046 w 3221102"/>
              <a:gd name="connsiteY27" fmla="*/ 2188689 h 3221116"/>
              <a:gd name="connsiteX28" fmla="*/ 2667011 w 3221102"/>
              <a:gd name="connsiteY28" fmla="*/ 2175828 h 3221116"/>
              <a:gd name="connsiteX29" fmla="*/ 2332141 w 3221102"/>
              <a:gd name="connsiteY29" fmla="*/ 653899 h 3221116"/>
              <a:gd name="connsiteX30" fmla="*/ 776764 w 3221102"/>
              <a:gd name="connsiteY30" fmla="*/ 749845 h 3221116"/>
              <a:gd name="connsiteX31" fmla="*/ 631487 w 3221102"/>
              <a:gd name="connsiteY31" fmla="*/ 2301392 h 3221116"/>
              <a:gd name="connsiteX32" fmla="*/ 2142017 w 3221102"/>
              <a:gd name="connsiteY32" fmla="*/ 2684410 h 3221116"/>
              <a:gd name="connsiteX33" fmla="*/ 2324866 w 3221102"/>
              <a:gd name="connsiteY33" fmla="*/ 3053856 h 3221116"/>
              <a:gd name="connsiteX34" fmla="*/ 294693 w 3221102"/>
              <a:gd name="connsiteY34" fmla="*/ 2539075 h 3221116"/>
              <a:gd name="connsiteX35" fmla="*/ 489947 w 3221102"/>
              <a:gd name="connsiteY35" fmla="*/ 453774 h 3221116"/>
              <a:gd name="connsiteX36" fmla="*/ 1651152 w 3221102"/>
              <a:gd name="connsiteY36"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956122 w 3221102"/>
              <a:gd name="connsiteY22" fmla="*/ 1110076 h 3221116"/>
              <a:gd name="connsiteX23" fmla="*/ 1973374 w 3221102"/>
              <a:gd name="connsiteY23" fmla="*/ 875315 h 3221116"/>
              <a:gd name="connsiteX24" fmla="*/ 2333414 w 3221102"/>
              <a:gd name="connsiteY24" fmla="*/ 875315 h 3221116"/>
              <a:gd name="connsiteX25" fmla="*/ 2324788 w 3221102"/>
              <a:gd name="connsiteY25" fmla="*/ 2054049 h 3221116"/>
              <a:gd name="connsiteX26" fmla="*/ 2661746 w 3221102"/>
              <a:gd name="connsiteY26" fmla="*/ 2179658 h 3221116"/>
              <a:gd name="connsiteX27" fmla="*/ 2691046 w 3221102"/>
              <a:gd name="connsiteY27" fmla="*/ 2188689 h 3221116"/>
              <a:gd name="connsiteX28" fmla="*/ 2667011 w 3221102"/>
              <a:gd name="connsiteY28" fmla="*/ 2175828 h 3221116"/>
              <a:gd name="connsiteX29" fmla="*/ 2332141 w 3221102"/>
              <a:gd name="connsiteY29" fmla="*/ 653899 h 3221116"/>
              <a:gd name="connsiteX30" fmla="*/ 776764 w 3221102"/>
              <a:gd name="connsiteY30" fmla="*/ 749845 h 3221116"/>
              <a:gd name="connsiteX31" fmla="*/ 631487 w 3221102"/>
              <a:gd name="connsiteY31" fmla="*/ 2301392 h 3221116"/>
              <a:gd name="connsiteX32" fmla="*/ 2142017 w 3221102"/>
              <a:gd name="connsiteY32" fmla="*/ 2684410 h 3221116"/>
              <a:gd name="connsiteX33" fmla="*/ 2324866 w 3221102"/>
              <a:gd name="connsiteY33" fmla="*/ 3053856 h 3221116"/>
              <a:gd name="connsiteX34" fmla="*/ 294693 w 3221102"/>
              <a:gd name="connsiteY34" fmla="*/ 2539075 h 3221116"/>
              <a:gd name="connsiteX35" fmla="*/ 489947 w 3221102"/>
              <a:gd name="connsiteY35" fmla="*/ 453774 h 3221116"/>
              <a:gd name="connsiteX36" fmla="*/ 1651152 w 3221102"/>
              <a:gd name="connsiteY36"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956122 w 3221102"/>
              <a:gd name="connsiteY22" fmla="*/ 1110076 h 3221116"/>
              <a:gd name="connsiteX23" fmla="*/ 1973374 w 3221102"/>
              <a:gd name="connsiteY23" fmla="*/ 875315 h 3221116"/>
              <a:gd name="connsiteX24" fmla="*/ 2333414 w 3221102"/>
              <a:gd name="connsiteY24" fmla="*/ 875315 h 3221116"/>
              <a:gd name="connsiteX25" fmla="*/ 2324788 w 3221102"/>
              <a:gd name="connsiteY25" fmla="*/ 2054049 h 3221116"/>
              <a:gd name="connsiteX26" fmla="*/ 2661746 w 3221102"/>
              <a:gd name="connsiteY26" fmla="*/ 2179658 h 3221116"/>
              <a:gd name="connsiteX27" fmla="*/ 2691046 w 3221102"/>
              <a:gd name="connsiteY27" fmla="*/ 2188689 h 3221116"/>
              <a:gd name="connsiteX28" fmla="*/ 2667011 w 3221102"/>
              <a:gd name="connsiteY28" fmla="*/ 2175828 h 3221116"/>
              <a:gd name="connsiteX29" fmla="*/ 2332141 w 3221102"/>
              <a:gd name="connsiteY29" fmla="*/ 653899 h 3221116"/>
              <a:gd name="connsiteX30" fmla="*/ 776764 w 3221102"/>
              <a:gd name="connsiteY30" fmla="*/ 749845 h 3221116"/>
              <a:gd name="connsiteX31" fmla="*/ 631487 w 3221102"/>
              <a:gd name="connsiteY31" fmla="*/ 2301392 h 3221116"/>
              <a:gd name="connsiteX32" fmla="*/ 2142017 w 3221102"/>
              <a:gd name="connsiteY32" fmla="*/ 2684410 h 3221116"/>
              <a:gd name="connsiteX33" fmla="*/ 2324866 w 3221102"/>
              <a:gd name="connsiteY33" fmla="*/ 3053856 h 3221116"/>
              <a:gd name="connsiteX34" fmla="*/ 294693 w 3221102"/>
              <a:gd name="connsiteY34" fmla="*/ 2539075 h 3221116"/>
              <a:gd name="connsiteX35" fmla="*/ 489947 w 3221102"/>
              <a:gd name="connsiteY35" fmla="*/ 453774 h 3221116"/>
              <a:gd name="connsiteX36" fmla="*/ 1651152 w 3221102"/>
              <a:gd name="connsiteY36"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2585849 w 3221102"/>
              <a:gd name="connsiteY13" fmla="*/ 2588887 h 3221116"/>
              <a:gd name="connsiteX14" fmla="*/ 1973374 w 3221102"/>
              <a:gd name="connsiteY14" fmla="*/ 2195096 h 3221116"/>
              <a:gd name="connsiteX15" fmla="*/ 1390827 w 3221102"/>
              <a:gd name="connsiteY15" fmla="*/ 2527630 h 3221116"/>
              <a:gd name="connsiteX16" fmla="*/ 783896 w 3221102"/>
              <a:gd name="connsiteY16" fmla="*/ 1665044 h 3221116"/>
              <a:gd name="connsiteX17" fmla="*/ 1268509 w 3221102"/>
              <a:gd name="connsiteY17" fmla="*/ 819983 h 3221116"/>
              <a:gd name="connsiteX18" fmla="*/ 1328805 w 3221102"/>
              <a:gd name="connsiteY18" fmla="*/ 807930 h 3221116"/>
              <a:gd name="connsiteX19" fmla="*/ 1390827 w 3221102"/>
              <a:gd name="connsiteY19" fmla="*/ 802457 h 3221116"/>
              <a:gd name="connsiteX20" fmla="*/ 1462242 w 3221102"/>
              <a:gd name="connsiteY20" fmla="*/ 801708 h 3221116"/>
              <a:gd name="connsiteX21" fmla="*/ 1956122 w 3221102"/>
              <a:gd name="connsiteY21" fmla="*/ 1110076 h 3221116"/>
              <a:gd name="connsiteX22" fmla="*/ 1973374 w 3221102"/>
              <a:gd name="connsiteY22" fmla="*/ 875315 h 3221116"/>
              <a:gd name="connsiteX23" fmla="*/ 2333414 w 3221102"/>
              <a:gd name="connsiteY23" fmla="*/ 875315 h 3221116"/>
              <a:gd name="connsiteX24" fmla="*/ 2324788 w 3221102"/>
              <a:gd name="connsiteY24" fmla="*/ 2054049 h 3221116"/>
              <a:gd name="connsiteX25" fmla="*/ 2661746 w 3221102"/>
              <a:gd name="connsiteY25" fmla="*/ 2179658 h 3221116"/>
              <a:gd name="connsiteX26" fmla="*/ 2691046 w 3221102"/>
              <a:gd name="connsiteY26" fmla="*/ 2188689 h 3221116"/>
              <a:gd name="connsiteX27" fmla="*/ 2667011 w 3221102"/>
              <a:gd name="connsiteY27" fmla="*/ 2175828 h 3221116"/>
              <a:gd name="connsiteX28" fmla="*/ 2332141 w 3221102"/>
              <a:gd name="connsiteY28" fmla="*/ 653899 h 3221116"/>
              <a:gd name="connsiteX29" fmla="*/ 776764 w 3221102"/>
              <a:gd name="connsiteY29" fmla="*/ 749845 h 3221116"/>
              <a:gd name="connsiteX30" fmla="*/ 631487 w 3221102"/>
              <a:gd name="connsiteY30" fmla="*/ 2301392 h 3221116"/>
              <a:gd name="connsiteX31" fmla="*/ 2142017 w 3221102"/>
              <a:gd name="connsiteY31" fmla="*/ 2684410 h 3221116"/>
              <a:gd name="connsiteX32" fmla="*/ 2324866 w 3221102"/>
              <a:gd name="connsiteY32" fmla="*/ 3053856 h 3221116"/>
              <a:gd name="connsiteX33" fmla="*/ 294693 w 3221102"/>
              <a:gd name="connsiteY33" fmla="*/ 2539075 h 3221116"/>
              <a:gd name="connsiteX34" fmla="*/ 489947 w 3221102"/>
              <a:gd name="connsiteY34" fmla="*/ 453774 h 3221116"/>
              <a:gd name="connsiteX35" fmla="*/ 1651152 w 3221102"/>
              <a:gd name="connsiteY35"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2585849 w 3221102"/>
              <a:gd name="connsiteY13" fmla="*/ 2588887 h 3221116"/>
              <a:gd name="connsiteX14" fmla="*/ 1973374 w 3221102"/>
              <a:gd name="connsiteY14" fmla="*/ 2195096 h 3221116"/>
              <a:gd name="connsiteX15" fmla="*/ 1390827 w 3221102"/>
              <a:gd name="connsiteY15" fmla="*/ 2527630 h 3221116"/>
              <a:gd name="connsiteX16" fmla="*/ 783896 w 3221102"/>
              <a:gd name="connsiteY16" fmla="*/ 1665044 h 3221116"/>
              <a:gd name="connsiteX17" fmla="*/ 1268509 w 3221102"/>
              <a:gd name="connsiteY17" fmla="*/ 819983 h 3221116"/>
              <a:gd name="connsiteX18" fmla="*/ 1328805 w 3221102"/>
              <a:gd name="connsiteY18" fmla="*/ 807930 h 3221116"/>
              <a:gd name="connsiteX19" fmla="*/ 1390827 w 3221102"/>
              <a:gd name="connsiteY19" fmla="*/ 802457 h 3221116"/>
              <a:gd name="connsiteX20" fmla="*/ 1462242 w 3221102"/>
              <a:gd name="connsiteY20" fmla="*/ 801708 h 3221116"/>
              <a:gd name="connsiteX21" fmla="*/ 1956122 w 3221102"/>
              <a:gd name="connsiteY21" fmla="*/ 1110076 h 3221116"/>
              <a:gd name="connsiteX22" fmla="*/ 1973374 w 3221102"/>
              <a:gd name="connsiteY22" fmla="*/ 875315 h 3221116"/>
              <a:gd name="connsiteX23" fmla="*/ 2333414 w 3221102"/>
              <a:gd name="connsiteY23" fmla="*/ 875315 h 3221116"/>
              <a:gd name="connsiteX24" fmla="*/ 2324788 w 3221102"/>
              <a:gd name="connsiteY24" fmla="*/ 2054049 h 3221116"/>
              <a:gd name="connsiteX25" fmla="*/ 2661746 w 3221102"/>
              <a:gd name="connsiteY25" fmla="*/ 2179658 h 3221116"/>
              <a:gd name="connsiteX26" fmla="*/ 2691046 w 3221102"/>
              <a:gd name="connsiteY26" fmla="*/ 2188689 h 3221116"/>
              <a:gd name="connsiteX27" fmla="*/ 2667011 w 3221102"/>
              <a:gd name="connsiteY27" fmla="*/ 2175828 h 3221116"/>
              <a:gd name="connsiteX28" fmla="*/ 2332141 w 3221102"/>
              <a:gd name="connsiteY28" fmla="*/ 653899 h 3221116"/>
              <a:gd name="connsiteX29" fmla="*/ 776764 w 3221102"/>
              <a:gd name="connsiteY29" fmla="*/ 749845 h 3221116"/>
              <a:gd name="connsiteX30" fmla="*/ 631487 w 3221102"/>
              <a:gd name="connsiteY30" fmla="*/ 2301392 h 3221116"/>
              <a:gd name="connsiteX31" fmla="*/ 2142017 w 3221102"/>
              <a:gd name="connsiteY31" fmla="*/ 2684410 h 3221116"/>
              <a:gd name="connsiteX32" fmla="*/ 2324866 w 3221102"/>
              <a:gd name="connsiteY32" fmla="*/ 3053856 h 3221116"/>
              <a:gd name="connsiteX33" fmla="*/ 294693 w 3221102"/>
              <a:gd name="connsiteY33" fmla="*/ 2539075 h 3221116"/>
              <a:gd name="connsiteX34" fmla="*/ 489947 w 3221102"/>
              <a:gd name="connsiteY34" fmla="*/ 453774 h 3221116"/>
              <a:gd name="connsiteX35" fmla="*/ 1651152 w 3221102"/>
              <a:gd name="connsiteY35"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2585849 w 3221102"/>
              <a:gd name="connsiteY13" fmla="*/ 2588887 h 3221116"/>
              <a:gd name="connsiteX14" fmla="*/ 1973374 w 3221102"/>
              <a:gd name="connsiteY14" fmla="*/ 2195096 h 3221116"/>
              <a:gd name="connsiteX15" fmla="*/ 1390827 w 3221102"/>
              <a:gd name="connsiteY15" fmla="*/ 2527630 h 3221116"/>
              <a:gd name="connsiteX16" fmla="*/ 783896 w 3221102"/>
              <a:gd name="connsiteY16" fmla="*/ 1665044 h 3221116"/>
              <a:gd name="connsiteX17" fmla="*/ 1268509 w 3221102"/>
              <a:gd name="connsiteY17" fmla="*/ 819983 h 3221116"/>
              <a:gd name="connsiteX18" fmla="*/ 1328805 w 3221102"/>
              <a:gd name="connsiteY18" fmla="*/ 807930 h 3221116"/>
              <a:gd name="connsiteX19" fmla="*/ 1390827 w 3221102"/>
              <a:gd name="connsiteY19" fmla="*/ 802457 h 3221116"/>
              <a:gd name="connsiteX20" fmla="*/ 1462242 w 3221102"/>
              <a:gd name="connsiteY20" fmla="*/ 801708 h 3221116"/>
              <a:gd name="connsiteX21" fmla="*/ 1956122 w 3221102"/>
              <a:gd name="connsiteY21" fmla="*/ 1110076 h 3221116"/>
              <a:gd name="connsiteX22" fmla="*/ 1973374 w 3221102"/>
              <a:gd name="connsiteY22" fmla="*/ 875315 h 3221116"/>
              <a:gd name="connsiteX23" fmla="*/ 2333414 w 3221102"/>
              <a:gd name="connsiteY23" fmla="*/ 875315 h 3221116"/>
              <a:gd name="connsiteX24" fmla="*/ 2324788 w 3221102"/>
              <a:gd name="connsiteY24" fmla="*/ 2054049 h 3221116"/>
              <a:gd name="connsiteX25" fmla="*/ 2661746 w 3221102"/>
              <a:gd name="connsiteY25" fmla="*/ 2179658 h 3221116"/>
              <a:gd name="connsiteX26" fmla="*/ 2691046 w 3221102"/>
              <a:gd name="connsiteY26" fmla="*/ 2188689 h 3221116"/>
              <a:gd name="connsiteX27" fmla="*/ 2667011 w 3221102"/>
              <a:gd name="connsiteY27" fmla="*/ 2175828 h 3221116"/>
              <a:gd name="connsiteX28" fmla="*/ 2332141 w 3221102"/>
              <a:gd name="connsiteY28" fmla="*/ 653899 h 3221116"/>
              <a:gd name="connsiteX29" fmla="*/ 776764 w 3221102"/>
              <a:gd name="connsiteY29" fmla="*/ 749845 h 3221116"/>
              <a:gd name="connsiteX30" fmla="*/ 631487 w 3221102"/>
              <a:gd name="connsiteY30" fmla="*/ 2301392 h 3221116"/>
              <a:gd name="connsiteX31" fmla="*/ 2142017 w 3221102"/>
              <a:gd name="connsiteY31" fmla="*/ 2684410 h 3221116"/>
              <a:gd name="connsiteX32" fmla="*/ 2324866 w 3221102"/>
              <a:gd name="connsiteY32" fmla="*/ 3053856 h 3221116"/>
              <a:gd name="connsiteX33" fmla="*/ 294693 w 3221102"/>
              <a:gd name="connsiteY33" fmla="*/ 2539075 h 3221116"/>
              <a:gd name="connsiteX34" fmla="*/ 489947 w 3221102"/>
              <a:gd name="connsiteY34" fmla="*/ 453774 h 3221116"/>
              <a:gd name="connsiteX35" fmla="*/ 1651152 w 3221102"/>
              <a:gd name="connsiteY35"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2585849 w 3221102"/>
              <a:gd name="connsiteY13" fmla="*/ 2588887 h 3221116"/>
              <a:gd name="connsiteX14" fmla="*/ 1973374 w 3221102"/>
              <a:gd name="connsiteY14" fmla="*/ 2195096 h 3221116"/>
              <a:gd name="connsiteX15" fmla="*/ 1390827 w 3221102"/>
              <a:gd name="connsiteY15" fmla="*/ 2527630 h 3221116"/>
              <a:gd name="connsiteX16" fmla="*/ 783896 w 3221102"/>
              <a:gd name="connsiteY16" fmla="*/ 1665044 h 3221116"/>
              <a:gd name="connsiteX17" fmla="*/ 1268509 w 3221102"/>
              <a:gd name="connsiteY17" fmla="*/ 819983 h 3221116"/>
              <a:gd name="connsiteX18" fmla="*/ 1328805 w 3221102"/>
              <a:gd name="connsiteY18" fmla="*/ 807930 h 3221116"/>
              <a:gd name="connsiteX19" fmla="*/ 1390827 w 3221102"/>
              <a:gd name="connsiteY19" fmla="*/ 802457 h 3221116"/>
              <a:gd name="connsiteX20" fmla="*/ 1462242 w 3221102"/>
              <a:gd name="connsiteY20" fmla="*/ 801708 h 3221116"/>
              <a:gd name="connsiteX21" fmla="*/ 1956122 w 3221102"/>
              <a:gd name="connsiteY21" fmla="*/ 1110076 h 3221116"/>
              <a:gd name="connsiteX22" fmla="*/ 1973374 w 3221102"/>
              <a:gd name="connsiteY22" fmla="*/ 875315 h 3221116"/>
              <a:gd name="connsiteX23" fmla="*/ 2333414 w 3221102"/>
              <a:gd name="connsiteY23" fmla="*/ 875315 h 3221116"/>
              <a:gd name="connsiteX24" fmla="*/ 2324788 w 3221102"/>
              <a:gd name="connsiteY24" fmla="*/ 2054049 h 3221116"/>
              <a:gd name="connsiteX25" fmla="*/ 2661746 w 3221102"/>
              <a:gd name="connsiteY25" fmla="*/ 2179658 h 3221116"/>
              <a:gd name="connsiteX26" fmla="*/ 2691046 w 3221102"/>
              <a:gd name="connsiteY26" fmla="*/ 2188689 h 3221116"/>
              <a:gd name="connsiteX27" fmla="*/ 2667011 w 3221102"/>
              <a:gd name="connsiteY27" fmla="*/ 2175828 h 3221116"/>
              <a:gd name="connsiteX28" fmla="*/ 2332141 w 3221102"/>
              <a:gd name="connsiteY28" fmla="*/ 653899 h 3221116"/>
              <a:gd name="connsiteX29" fmla="*/ 776764 w 3221102"/>
              <a:gd name="connsiteY29" fmla="*/ 749845 h 3221116"/>
              <a:gd name="connsiteX30" fmla="*/ 631487 w 3221102"/>
              <a:gd name="connsiteY30" fmla="*/ 2301392 h 3221116"/>
              <a:gd name="connsiteX31" fmla="*/ 2142017 w 3221102"/>
              <a:gd name="connsiteY31" fmla="*/ 2684410 h 3221116"/>
              <a:gd name="connsiteX32" fmla="*/ 2324866 w 3221102"/>
              <a:gd name="connsiteY32" fmla="*/ 3053856 h 3221116"/>
              <a:gd name="connsiteX33" fmla="*/ 294693 w 3221102"/>
              <a:gd name="connsiteY33" fmla="*/ 2539075 h 3221116"/>
              <a:gd name="connsiteX34" fmla="*/ 489947 w 3221102"/>
              <a:gd name="connsiteY34" fmla="*/ 453774 h 3221116"/>
              <a:gd name="connsiteX35" fmla="*/ 1651152 w 3221102"/>
              <a:gd name="connsiteY35"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2585849 w 3221102"/>
              <a:gd name="connsiteY13" fmla="*/ 2588887 h 3221116"/>
              <a:gd name="connsiteX14" fmla="*/ 1973374 w 3221102"/>
              <a:gd name="connsiteY14" fmla="*/ 2195096 h 3221116"/>
              <a:gd name="connsiteX15" fmla="*/ 1390827 w 3221102"/>
              <a:gd name="connsiteY15" fmla="*/ 2527630 h 3221116"/>
              <a:gd name="connsiteX16" fmla="*/ 783896 w 3221102"/>
              <a:gd name="connsiteY16" fmla="*/ 1665044 h 3221116"/>
              <a:gd name="connsiteX17" fmla="*/ 1268509 w 3221102"/>
              <a:gd name="connsiteY17" fmla="*/ 819983 h 3221116"/>
              <a:gd name="connsiteX18" fmla="*/ 1328805 w 3221102"/>
              <a:gd name="connsiteY18" fmla="*/ 807930 h 3221116"/>
              <a:gd name="connsiteX19" fmla="*/ 1390827 w 3221102"/>
              <a:gd name="connsiteY19" fmla="*/ 802457 h 3221116"/>
              <a:gd name="connsiteX20" fmla="*/ 1462242 w 3221102"/>
              <a:gd name="connsiteY20" fmla="*/ 801708 h 3221116"/>
              <a:gd name="connsiteX21" fmla="*/ 1956122 w 3221102"/>
              <a:gd name="connsiteY21" fmla="*/ 1110076 h 3221116"/>
              <a:gd name="connsiteX22" fmla="*/ 1973374 w 3221102"/>
              <a:gd name="connsiteY22" fmla="*/ 875315 h 3221116"/>
              <a:gd name="connsiteX23" fmla="*/ 2333414 w 3221102"/>
              <a:gd name="connsiteY23" fmla="*/ 875315 h 3221116"/>
              <a:gd name="connsiteX24" fmla="*/ 2324788 w 3221102"/>
              <a:gd name="connsiteY24" fmla="*/ 2054049 h 3221116"/>
              <a:gd name="connsiteX25" fmla="*/ 2661746 w 3221102"/>
              <a:gd name="connsiteY25" fmla="*/ 2179658 h 3221116"/>
              <a:gd name="connsiteX26" fmla="*/ 2691046 w 3221102"/>
              <a:gd name="connsiteY26" fmla="*/ 2188689 h 3221116"/>
              <a:gd name="connsiteX27" fmla="*/ 2667011 w 3221102"/>
              <a:gd name="connsiteY27" fmla="*/ 2175828 h 3221116"/>
              <a:gd name="connsiteX28" fmla="*/ 2332141 w 3221102"/>
              <a:gd name="connsiteY28" fmla="*/ 653899 h 3221116"/>
              <a:gd name="connsiteX29" fmla="*/ 776764 w 3221102"/>
              <a:gd name="connsiteY29" fmla="*/ 749845 h 3221116"/>
              <a:gd name="connsiteX30" fmla="*/ 631487 w 3221102"/>
              <a:gd name="connsiteY30" fmla="*/ 2301392 h 3221116"/>
              <a:gd name="connsiteX31" fmla="*/ 2142017 w 3221102"/>
              <a:gd name="connsiteY31" fmla="*/ 2684410 h 3221116"/>
              <a:gd name="connsiteX32" fmla="*/ 2324866 w 3221102"/>
              <a:gd name="connsiteY32" fmla="*/ 3053856 h 3221116"/>
              <a:gd name="connsiteX33" fmla="*/ 294693 w 3221102"/>
              <a:gd name="connsiteY33" fmla="*/ 2539075 h 3221116"/>
              <a:gd name="connsiteX34" fmla="*/ 489947 w 3221102"/>
              <a:gd name="connsiteY34" fmla="*/ 453774 h 3221116"/>
              <a:gd name="connsiteX35" fmla="*/ 1651152 w 3221102"/>
              <a:gd name="connsiteY35" fmla="*/ 501 h 3221116"/>
              <a:gd name="connsiteX0" fmla="*/ 2664630 w 3151233"/>
              <a:gd name="connsiteY0" fmla="*/ 2175617 h 3221116"/>
              <a:gd name="connsiteX1" fmla="*/ 2658205 w 3151233"/>
              <a:gd name="connsiteY1" fmla="*/ 2178566 h 3221116"/>
              <a:gd name="connsiteX2" fmla="*/ 2664630 w 3151233"/>
              <a:gd name="connsiteY2" fmla="*/ 2175617 h 3221116"/>
              <a:gd name="connsiteX3" fmla="*/ 1477043 w 3151233"/>
              <a:gd name="connsiteY3" fmla="*/ 1144372 h 3221116"/>
              <a:gd name="connsiteX4" fmla="*/ 1409070 w 3151233"/>
              <a:gd name="connsiteY4" fmla="*/ 1159393 h 3221116"/>
              <a:gd name="connsiteX5" fmla="*/ 1152384 w 3151233"/>
              <a:gd name="connsiteY5" fmla="*/ 1703728 h 3221116"/>
              <a:gd name="connsiteX6" fmla="*/ 1514013 w 3151233"/>
              <a:gd name="connsiteY6" fmla="*/ 2152290 h 3221116"/>
              <a:gd name="connsiteX7" fmla="*/ 1850815 w 3151233"/>
              <a:gd name="connsiteY7" fmla="*/ 1654259 h 3221116"/>
              <a:gd name="connsiteX8" fmla="*/ 1830467 w 3151233"/>
              <a:gd name="connsiteY8" fmla="*/ 1515986 h 3221116"/>
              <a:gd name="connsiteX9" fmla="*/ 1477043 w 3151233"/>
              <a:gd name="connsiteY9" fmla="*/ 1144372 h 3221116"/>
              <a:gd name="connsiteX10" fmla="*/ 1651152 w 3151233"/>
              <a:gd name="connsiteY10" fmla="*/ 501 h 3221116"/>
              <a:gd name="connsiteX11" fmla="*/ 2580395 w 3151233"/>
              <a:gd name="connsiteY11" fmla="*/ 324821 h 3221116"/>
              <a:gd name="connsiteX12" fmla="*/ 3030464 w 3151233"/>
              <a:gd name="connsiteY12" fmla="*/ 2249544 h 3221116"/>
              <a:gd name="connsiteX13" fmla="*/ 2585849 w 3151233"/>
              <a:gd name="connsiteY13" fmla="*/ 2588887 h 3221116"/>
              <a:gd name="connsiteX14" fmla="*/ 1973374 w 3151233"/>
              <a:gd name="connsiteY14" fmla="*/ 2195096 h 3221116"/>
              <a:gd name="connsiteX15" fmla="*/ 1390827 w 3151233"/>
              <a:gd name="connsiteY15" fmla="*/ 2527630 h 3221116"/>
              <a:gd name="connsiteX16" fmla="*/ 783896 w 3151233"/>
              <a:gd name="connsiteY16" fmla="*/ 1665044 h 3221116"/>
              <a:gd name="connsiteX17" fmla="*/ 1268509 w 3151233"/>
              <a:gd name="connsiteY17" fmla="*/ 819983 h 3221116"/>
              <a:gd name="connsiteX18" fmla="*/ 1328805 w 3151233"/>
              <a:gd name="connsiteY18" fmla="*/ 807930 h 3221116"/>
              <a:gd name="connsiteX19" fmla="*/ 1390827 w 3151233"/>
              <a:gd name="connsiteY19" fmla="*/ 802457 h 3221116"/>
              <a:gd name="connsiteX20" fmla="*/ 1462242 w 3151233"/>
              <a:gd name="connsiteY20" fmla="*/ 801708 h 3221116"/>
              <a:gd name="connsiteX21" fmla="*/ 1956122 w 3151233"/>
              <a:gd name="connsiteY21" fmla="*/ 1110076 h 3221116"/>
              <a:gd name="connsiteX22" fmla="*/ 1973374 w 3151233"/>
              <a:gd name="connsiteY22" fmla="*/ 875315 h 3221116"/>
              <a:gd name="connsiteX23" fmla="*/ 2333414 w 3151233"/>
              <a:gd name="connsiteY23" fmla="*/ 875315 h 3221116"/>
              <a:gd name="connsiteX24" fmla="*/ 2324788 w 3151233"/>
              <a:gd name="connsiteY24" fmla="*/ 2054049 h 3221116"/>
              <a:gd name="connsiteX25" fmla="*/ 2661746 w 3151233"/>
              <a:gd name="connsiteY25" fmla="*/ 2179658 h 3221116"/>
              <a:gd name="connsiteX26" fmla="*/ 2691046 w 3151233"/>
              <a:gd name="connsiteY26" fmla="*/ 2188689 h 3221116"/>
              <a:gd name="connsiteX27" fmla="*/ 2667011 w 3151233"/>
              <a:gd name="connsiteY27" fmla="*/ 2175828 h 3221116"/>
              <a:gd name="connsiteX28" fmla="*/ 2332141 w 3151233"/>
              <a:gd name="connsiteY28" fmla="*/ 653899 h 3221116"/>
              <a:gd name="connsiteX29" fmla="*/ 776764 w 3151233"/>
              <a:gd name="connsiteY29" fmla="*/ 749845 h 3221116"/>
              <a:gd name="connsiteX30" fmla="*/ 631487 w 3151233"/>
              <a:gd name="connsiteY30" fmla="*/ 2301392 h 3221116"/>
              <a:gd name="connsiteX31" fmla="*/ 2142017 w 3151233"/>
              <a:gd name="connsiteY31" fmla="*/ 2684410 h 3221116"/>
              <a:gd name="connsiteX32" fmla="*/ 2324866 w 3151233"/>
              <a:gd name="connsiteY32" fmla="*/ 3053856 h 3221116"/>
              <a:gd name="connsiteX33" fmla="*/ 294693 w 3151233"/>
              <a:gd name="connsiteY33" fmla="*/ 2539075 h 3221116"/>
              <a:gd name="connsiteX34" fmla="*/ 489947 w 3151233"/>
              <a:gd name="connsiteY34" fmla="*/ 453774 h 3221116"/>
              <a:gd name="connsiteX35" fmla="*/ 1651152 w 3151233"/>
              <a:gd name="connsiteY35" fmla="*/ 501 h 3221116"/>
              <a:gd name="connsiteX0" fmla="*/ 2664630 w 3161851"/>
              <a:gd name="connsiteY0" fmla="*/ 2175617 h 3221116"/>
              <a:gd name="connsiteX1" fmla="*/ 2658205 w 3161851"/>
              <a:gd name="connsiteY1" fmla="*/ 2178566 h 3221116"/>
              <a:gd name="connsiteX2" fmla="*/ 2664630 w 3161851"/>
              <a:gd name="connsiteY2" fmla="*/ 2175617 h 3221116"/>
              <a:gd name="connsiteX3" fmla="*/ 1477043 w 3161851"/>
              <a:gd name="connsiteY3" fmla="*/ 1144372 h 3221116"/>
              <a:gd name="connsiteX4" fmla="*/ 1409070 w 3161851"/>
              <a:gd name="connsiteY4" fmla="*/ 1159393 h 3221116"/>
              <a:gd name="connsiteX5" fmla="*/ 1152384 w 3161851"/>
              <a:gd name="connsiteY5" fmla="*/ 1703728 h 3221116"/>
              <a:gd name="connsiteX6" fmla="*/ 1514013 w 3161851"/>
              <a:gd name="connsiteY6" fmla="*/ 2152290 h 3221116"/>
              <a:gd name="connsiteX7" fmla="*/ 1850815 w 3161851"/>
              <a:gd name="connsiteY7" fmla="*/ 1654259 h 3221116"/>
              <a:gd name="connsiteX8" fmla="*/ 1830467 w 3161851"/>
              <a:gd name="connsiteY8" fmla="*/ 1515986 h 3221116"/>
              <a:gd name="connsiteX9" fmla="*/ 1477043 w 3161851"/>
              <a:gd name="connsiteY9" fmla="*/ 1144372 h 3221116"/>
              <a:gd name="connsiteX10" fmla="*/ 1651152 w 3161851"/>
              <a:gd name="connsiteY10" fmla="*/ 501 h 3221116"/>
              <a:gd name="connsiteX11" fmla="*/ 2580395 w 3161851"/>
              <a:gd name="connsiteY11" fmla="*/ 324821 h 3221116"/>
              <a:gd name="connsiteX12" fmla="*/ 3030464 w 3161851"/>
              <a:gd name="connsiteY12" fmla="*/ 2249544 h 3221116"/>
              <a:gd name="connsiteX13" fmla="*/ 2585849 w 3161851"/>
              <a:gd name="connsiteY13" fmla="*/ 2588887 h 3221116"/>
              <a:gd name="connsiteX14" fmla="*/ 1973374 w 3161851"/>
              <a:gd name="connsiteY14" fmla="*/ 2195096 h 3221116"/>
              <a:gd name="connsiteX15" fmla="*/ 1390827 w 3161851"/>
              <a:gd name="connsiteY15" fmla="*/ 2527630 h 3221116"/>
              <a:gd name="connsiteX16" fmla="*/ 783896 w 3161851"/>
              <a:gd name="connsiteY16" fmla="*/ 1665044 h 3221116"/>
              <a:gd name="connsiteX17" fmla="*/ 1268509 w 3161851"/>
              <a:gd name="connsiteY17" fmla="*/ 819983 h 3221116"/>
              <a:gd name="connsiteX18" fmla="*/ 1328805 w 3161851"/>
              <a:gd name="connsiteY18" fmla="*/ 807930 h 3221116"/>
              <a:gd name="connsiteX19" fmla="*/ 1390827 w 3161851"/>
              <a:gd name="connsiteY19" fmla="*/ 802457 h 3221116"/>
              <a:gd name="connsiteX20" fmla="*/ 1462242 w 3161851"/>
              <a:gd name="connsiteY20" fmla="*/ 801708 h 3221116"/>
              <a:gd name="connsiteX21" fmla="*/ 1956122 w 3161851"/>
              <a:gd name="connsiteY21" fmla="*/ 1110076 h 3221116"/>
              <a:gd name="connsiteX22" fmla="*/ 1973374 w 3161851"/>
              <a:gd name="connsiteY22" fmla="*/ 875315 h 3221116"/>
              <a:gd name="connsiteX23" fmla="*/ 2333414 w 3161851"/>
              <a:gd name="connsiteY23" fmla="*/ 875315 h 3221116"/>
              <a:gd name="connsiteX24" fmla="*/ 2324788 w 3161851"/>
              <a:gd name="connsiteY24" fmla="*/ 2054049 h 3221116"/>
              <a:gd name="connsiteX25" fmla="*/ 2661746 w 3161851"/>
              <a:gd name="connsiteY25" fmla="*/ 2179658 h 3221116"/>
              <a:gd name="connsiteX26" fmla="*/ 2691046 w 3161851"/>
              <a:gd name="connsiteY26" fmla="*/ 2188689 h 3221116"/>
              <a:gd name="connsiteX27" fmla="*/ 2667011 w 3161851"/>
              <a:gd name="connsiteY27" fmla="*/ 2175828 h 3221116"/>
              <a:gd name="connsiteX28" fmla="*/ 2332141 w 3161851"/>
              <a:gd name="connsiteY28" fmla="*/ 653899 h 3221116"/>
              <a:gd name="connsiteX29" fmla="*/ 776764 w 3161851"/>
              <a:gd name="connsiteY29" fmla="*/ 749845 h 3221116"/>
              <a:gd name="connsiteX30" fmla="*/ 631487 w 3161851"/>
              <a:gd name="connsiteY30" fmla="*/ 2301392 h 3221116"/>
              <a:gd name="connsiteX31" fmla="*/ 2142017 w 3161851"/>
              <a:gd name="connsiteY31" fmla="*/ 2684410 h 3221116"/>
              <a:gd name="connsiteX32" fmla="*/ 2324866 w 3161851"/>
              <a:gd name="connsiteY32" fmla="*/ 3053856 h 3221116"/>
              <a:gd name="connsiteX33" fmla="*/ 294693 w 3161851"/>
              <a:gd name="connsiteY33" fmla="*/ 2539075 h 3221116"/>
              <a:gd name="connsiteX34" fmla="*/ 489947 w 3161851"/>
              <a:gd name="connsiteY34" fmla="*/ 453774 h 3221116"/>
              <a:gd name="connsiteX35" fmla="*/ 1651152 w 3161851"/>
              <a:gd name="connsiteY35" fmla="*/ 501 h 3221116"/>
              <a:gd name="connsiteX0" fmla="*/ 2664630 w 3182629"/>
              <a:gd name="connsiteY0" fmla="*/ 2175617 h 3221116"/>
              <a:gd name="connsiteX1" fmla="*/ 2658205 w 3182629"/>
              <a:gd name="connsiteY1" fmla="*/ 2178566 h 3221116"/>
              <a:gd name="connsiteX2" fmla="*/ 2664630 w 3182629"/>
              <a:gd name="connsiteY2" fmla="*/ 2175617 h 3221116"/>
              <a:gd name="connsiteX3" fmla="*/ 1477043 w 3182629"/>
              <a:gd name="connsiteY3" fmla="*/ 1144372 h 3221116"/>
              <a:gd name="connsiteX4" fmla="*/ 1409070 w 3182629"/>
              <a:gd name="connsiteY4" fmla="*/ 1159393 h 3221116"/>
              <a:gd name="connsiteX5" fmla="*/ 1152384 w 3182629"/>
              <a:gd name="connsiteY5" fmla="*/ 1703728 h 3221116"/>
              <a:gd name="connsiteX6" fmla="*/ 1514013 w 3182629"/>
              <a:gd name="connsiteY6" fmla="*/ 2152290 h 3221116"/>
              <a:gd name="connsiteX7" fmla="*/ 1850815 w 3182629"/>
              <a:gd name="connsiteY7" fmla="*/ 1654259 h 3221116"/>
              <a:gd name="connsiteX8" fmla="*/ 1830467 w 3182629"/>
              <a:gd name="connsiteY8" fmla="*/ 1515986 h 3221116"/>
              <a:gd name="connsiteX9" fmla="*/ 1477043 w 3182629"/>
              <a:gd name="connsiteY9" fmla="*/ 1144372 h 3221116"/>
              <a:gd name="connsiteX10" fmla="*/ 1651152 w 3182629"/>
              <a:gd name="connsiteY10" fmla="*/ 501 h 3221116"/>
              <a:gd name="connsiteX11" fmla="*/ 2580395 w 3182629"/>
              <a:gd name="connsiteY11" fmla="*/ 324821 h 3221116"/>
              <a:gd name="connsiteX12" fmla="*/ 3030464 w 3182629"/>
              <a:gd name="connsiteY12" fmla="*/ 2249544 h 3221116"/>
              <a:gd name="connsiteX13" fmla="*/ 2585849 w 3182629"/>
              <a:gd name="connsiteY13" fmla="*/ 2588887 h 3221116"/>
              <a:gd name="connsiteX14" fmla="*/ 1973374 w 3182629"/>
              <a:gd name="connsiteY14" fmla="*/ 2195096 h 3221116"/>
              <a:gd name="connsiteX15" fmla="*/ 1390827 w 3182629"/>
              <a:gd name="connsiteY15" fmla="*/ 2527630 h 3221116"/>
              <a:gd name="connsiteX16" fmla="*/ 783896 w 3182629"/>
              <a:gd name="connsiteY16" fmla="*/ 1665044 h 3221116"/>
              <a:gd name="connsiteX17" fmla="*/ 1268509 w 3182629"/>
              <a:gd name="connsiteY17" fmla="*/ 819983 h 3221116"/>
              <a:gd name="connsiteX18" fmla="*/ 1328805 w 3182629"/>
              <a:gd name="connsiteY18" fmla="*/ 807930 h 3221116"/>
              <a:gd name="connsiteX19" fmla="*/ 1390827 w 3182629"/>
              <a:gd name="connsiteY19" fmla="*/ 802457 h 3221116"/>
              <a:gd name="connsiteX20" fmla="*/ 1462242 w 3182629"/>
              <a:gd name="connsiteY20" fmla="*/ 801708 h 3221116"/>
              <a:gd name="connsiteX21" fmla="*/ 1956122 w 3182629"/>
              <a:gd name="connsiteY21" fmla="*/ 1110076 h 3221116"/>
              <a:gd name="connsiteX22" fmla="*/ 1973374 w 3182629"/>
              <a:gd name="connsiteY22" fmla="*/ 875315 h 3221116"/>
              <a:gd name="connsiteX23" fmla="*/ 2333414 w 3182629"/>
              <a:gd name="connsiteY23" fmla="*/ 875315 h 3221116"/>
              <a:gd name="connsiteX24" fmla="*/ 2324788 w 3182629"/>
              <a:gd name="connsiteY24" fmla="*/ 2054049 h 3221116"/>
              <a:gd name="connsiteX25" fmla="*/ 2661746 w 3182629"/>
              <a:gd name="connsiteY25" fmla="*/ 2179658 h 3221116"/>
              <a:gd name="connsiteX26" fmla="*/ 2691046 w 3182629"/>
              <a:gd name="connsiteY26" fmla="*/ 2188689 h 3221116"/>
              <a:gd name="connsiteX27" fmla="*/ 2667011 w 3182629"/>
              <a:gd name="connsiteY27" fmla="*/ 2175828 h 3221116"/>
              <a:gd name="connsiteX28" fmla="*/ 2332141 w 3182629"/>
              <a:gd name="connsiteY28" fmla="*/ 653899 h 3221116"/>
              <a:gd name="connsiteX29" fmla="*/ 776764 w 3182629"/>
              <a:gd name="connsiteY29" fmla="*/ 749845 h 3221116"/>
              <a:gd name="connsiteX30" fmla="*/ 631487 w 3182629"/>
              <a:gd name="connsiteY30" fmla="*/ 2301392 h 3221116"/>
              <a:gd name="connsiteX31" fmla="*/ 2142017 w 3182629"/>
              <a:gd name="connsiteY31" fmla="*/ 2684410 h 3221116"/>
              <a:gd name="connsiteX32" fmla="*/ 2324866 w 3182629"/>
              <a:gd name="connsiteY32" fmla="*/ 3053856 h 3221116"/>
              <a:gd name="connsiteX33" fmla="*/ 294693 w 3182629"/>
              <a:gd name="connsiteY33" fmla="*/ 2539075 h 3221116"/>
              <a:gd name="connsiteX34" fmla="*/ 489947 w 3182629"/>
              <a:gd name="connsiteY34" fmla="*/ 453774 h 3221116"/>
              <a:gd name="connsiteX35" fmla="*/ 1651152 w 3182629"/>
              <a:gd name="connsiteY35" fmla="*/ 501 h 3221116"/>
              <a:gd name="connsiteX0" fmla="*/ 2664630 w 3189723"/>
              <a:gd name="connsiteY0" fmla="*/ 2175617 h 3221116"/>
              <a:gd name="connsiteX1" fmla="*/ 2658205 w 3189723"/>
              <a:gd name="connsiteY1" fmla="*/ 2178566 h 3221116"/>
              <a:gd name="connsiteX2" fmla="*/ 2664630 w 3189723"/>
              <a:gd name="connsiteY2" fmla="*/ 2175617 h 3221116"/>
              <a:gd name="connsiteX3" fmla="*/ 1477043 w 3189723"/>
              <a:gd name="connsiteY3" fmla="*/ 1144372 h 3221116"/>
              <a:gd name="connsiteX4" fmla="*/ 1409070 w 3189723"/>
              <a:gd name="connsiteY4" fmla="*/ 1159393 h 3221116"/>
              <a:gd name="connsiteX5" fmla="*/ 1152384 w 3189723"/>
              <a:gd name="connsiteY5" fmla="*/ 1703728 h 3221116"/>
              <a:gd name="connsiteX6" fmla="*/ 1514013 w 3189723"/>
              <a:gd name="connsiteY6" fmla="*/ 2152290 h 3221116"/>
              <a:gd name="connsiteX7" fmla="*/ 1850815 w 3189723"/>
              <a:gd name="connsiteY7" fmla="*/ 1654259 h 3221116"/>
              <a:gd name="connsiteX8" fmla="*/ 1830467 w 3189723"/>
              <a:gd name="connsiteY8" fmla="*/ 1515986 h 3221116"/>
              <a:gd name="connsiteX9" fmla="*/ 1477043 w 3189723"/>
              <a:gd name="connsiteY9" fmla="*/ 1144372 h 3221116"/>
              <a:gd name="connsiteX10" fmla="*/ 1651152 w 3189723"/>
              <a:gd name="connsiteY10" fmla="*/ 501 h 3221116"/>
              <a:gd name="connsiteX11" fmla="*/ 2580395 w 3189723"/>
              <a:gd name="connsiteY11" fmla="*/ 324821 h 3221116"/>
              <a:gd name="connsiteX12" fmla="*/ 3030464 w 3189723"/>
              <a:gd name="connsiteY12" fmla="*/ 2249544 h 3221116"/>
              <a:gd name="connsiteX13" fmla="*/ 2585849 w 3189723"/>
              <a:gd name="connsiteY13" fmla="*/ 2588887 h 3221116"/>
              <a:gd name="connsiteX14" fmla="*/ 1973374 w 3189723"/>
              <a:gd name="connsiteY14" fmla="*/ 2195096 h 3221116"/>
              <a:gd name="connsiteX15" fmla="*/ 1390827 w 3189723"/>
              <a:gd name="connsiteY15" fmla="*/ 2527630 h 3221116"/>
              <a:gd name="connsiteX16" fmla="*/ 783896 w 3189723"/>
              <a:gd name="connsiteY16" fmla="*/ 1665044 h 3221116"/>
              <a:gd name="connsiteX17" fmla="*/ 1268509 w 3189723"/>
              <a:gd name="connsiteY17" fmla="*/ 819983 h 3221116"/>
              <a:gd name="connsiteX18" fmla="*/ 1328805 w 3189723"/>
              <a:gd name="connsiteY18" fmla="*/ 807930 h 3221116"/>
              <a:gd name="connsiteX19" fmla="*/ 1390827 w 3189723"/>
              <a:gd name="connsiteY19" fmla="*/ 802457 h 3221116"/>
              <a:gd name="connsiteX20" fmla="*/ 1462242 w 3189723"/>
              <a:gd name="connsiteY20" fmla="*/ 801708 h 3221116"/>
              <a:gd name="connsiteX21" fmla="*/ 1956122 w 3189723"/>
              <a:gd name="connsiteY21" fmla="*/ 1110076 h 3221116"/>
              <a:gd name="connsiteX22" fmla="*/ 1973374 w 3189723"/>
              <a:gd name="connsiteY22" fmla="*/ 875315 h 3221116"/>
              <a:gd name="connsiteX23" fmla="*/ 2333414 w 3189723"/>
              <a:gd name="connsiteY23" fmla="*/ 875315 h 3221116"/>
              <a:gd name="connsiteX24" fmla="*/ 2324788 w 3189723"/>
              <a:gd name="connsiteY24" fmla="*/ 2054049 h 3221116"/>
              <a:gd name="connsiteX25" fmla="*/ 2661746 w 3189723"/>
              <a:gd name="connsiteY25" fmla="*/ 2179658 h 3221116"/>
              <a:gd name="connsiteX26" fmla="*/ 2691046 w 3189723"/>
              <a:gd name="connsiteY26" fmla="*/ 2188689 h 3221116"/>
              <a:gd name="connsiteX27" fmla="*/ 2667011 w 3189723"/>
              <a:gd name="connsiteY27" fmla="*/ 2175828 h 3221116"/>
              <a:gd name="connsiteX28" fmla="*/ 2332141 w 3189723"/>
              <a:gd name="connsiteY28" fmla="*/ 653899 h 3221116"/>
              <a:gd name="connsiteX29" fmla="*/ 776764 w 3189723"/>
              <a:gd name="connsiteY29" fmla="*/ 749845 h 3221116"/>
              <a:gd name="connsiteX30" fmla="*/ 631487 w 3189723"/>
              <a:gd name="connsiteY30" fmla="*/ 2301392 h 3221116"/>
              <a:gd name="connsiteX31" fmla="*/ 2142017 w 3189723"/>
              <a:gd name="connsiteY31" fmla="*/ 2684410 h 3221116"/>
              <a:gd name="connsiteX32" fmla="*/ 2324866 w 3189723"/>
              <a:gd name="connsiteY32" fmla="*/ 3053856 h 3221116"/>
              <a:gd name="connsiteX33" fmla="*/ 294693 w 3189723"/>
              <a:gd name="connsiteY33" fmla="*/ 2539075 h 3221116"/>
              <a:gd name="connsiteX34" fmla="*/ 489947 w 3189723"/>
              <a:gd name="connsiteY34" fmla="*/ 453774 h 3221116"/>
              <a:gd name="connsiteX35" fmla="*/ 1651152 w 3189723"/>
              <a:gd name="connsiteY35" fmla="*/ 501 h 3221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189723" h="3221116">
                <a:moveTo>
                  <a:pt x="2664630" y="2175617"/>
                </a:moveTo>
                <a:lnTo>
                  <a:pt x="2658205" y="2178566"/>
                </a:lnTo>
                <a:cubicBezTo>
                  <a:pt x="2662222" y="2175972"/>
                  <a:pt x="2664284" y="2175096"/>
                  <a:pt x="2664630" y="2175617"/>
                </a:cubicBezTo>
                <a:close/>
                <a:moveTo>
                  <a:pt x="1477043" y="1144372"/>
                </a:moveTo>
                <a:lnTo>
                  <a:pt x="1409070" y="1159393"/>
                </a:lnTo>
                <a:cubicBezTo>
                  <a:pt x="1167974" y="1216277"/>
                  <a:pt x="1134894" y="1538245"/>
                  <a:pt x="1152384" y="1703728"/>
                </a:cubicBezTo>
                <a:cubicBezTo>
                  <a:pt x="1169874" y="1869211"/>
                  <a:pt x="1272747" y="2156947"/>
                  <a:pt x="1514013" y="2152290"/>
                </a:cubicBezTo>
                <a:cubicBezTo>
                  <a:pt x="1680659" y="2149073"/>
                  <a:pt x="1865876" y="1940767"/>
                  <a:pt x="1850815" y="1654259"/>
                </a:cubicBezTo>
                <a:cubicBezTo>
                  <a:pt x="1844015" y="1608142"/>
                  <a:pt x="1837162" y="1561942"/>
                  <a:pt x="1830467" y="1515986"/>
                </a:cubicBezTo>
                <a:cubicBezTo>
                  <a:pt x="1779361" y="1292438"/>
                  <a:pt x="1635542" y="1134285"/>
                  <a:pt x="1477043" y="1144372"/>
                </a:cubicBezTo>
                <a:close/>
                <a:moveTo>
                  <a:pt x="1651152" y="501"/>
                </a:moveTo>
                <a:cubicBezTo>
                  <a:pt x="1977584" y="8635"/>
                  <a:pt x="2235425" y="52153"/>
                  <a:pt x="2580395" y="324821"/>
                </a:cubicBezTo>
                <a:cubicBezTo>
                  <a:pt x="3000061" y="656529"/>
                  <a:pt x="3430704" y="1549940"/>
                  <a:pt x="3030464" y="2249544"/>
                </a:cubicBezTo>
                <a:cubicBezTo>
                  <a:pt x="2882259" y="2451798"/>
                  <a:pt x="2785813" y="2507403"/>
                  <a:pt x="2585849" y="2588887"/>
                </a:cubicBezTo>
                <a:cubicBezTo>
                  <a:pt x="2194785" y="2615774"/>
                  <a:pt x="1984876" y="2478759"/>
                  <a:pt x="1973374" y="2195096"/>
                </a:cubicBezTo>
                <a:cubicBezTo>
                  <a:pt x="1841986" y="2496540"/>
                  <a:pt x="1610941" y="2555551"/>
                  <a:pt x="1390827" y="2527630"/>
                </a:cubicBezTo>
                <a:cubicBezTo>
                  <a:pt x="1131071" y="2494680"/>
                  <a:pt x="853863" y="2136270"/>
                  <a:pt x="783896" y="1665044"/>
                </a:cubicBezTo>
                <a:cubicBezTo>
                  <a:pt x="715204" y="1202409"/>
                  <a:pt x="991941" y="900416"/>
                  <a:pt x="1268509" y="819983"/>
                </a:cubicBezTo>
                <a:cubicBezTo>
                  <a:pt x="1288264" y="814237"/>
                  <a:pt x="1308391" y="810536"/>
                  <a:pt x="1328805" y="807930"/>
                </a:cubicBezTo>
                <a:cubicBezTo>
                  <a:pt x="1349219" y="805325"/>
                  <a:pt x="1369921" y="803817"/>
                  <a:pt x="1390827" y="802457"/>
                </a:cubicBezTo>
                <a:cubicBezTo>
                  <a:pt x="1416795" y="800769"/>
                  <a:pt x="1355770" y="788713"/>
                  <a:pt x="1462242" y="801708"/>
                </a:cubicBezTo>
                <a:cubicBezTo>
                  <a:pt x="1599590" y="818472"/>
                  <a:pt x="1776043" y="890774"/>
                  <a:pt x="1956122" y="1110076"/>
                </a:cubicBezTo>
                <a:lnTo>
                  <a:pt x="1973374" y="875315"/>
                </a:lnTo>
                <a:lnTo>
                  <a:pt x="2333414" y="875315"/>
                </a:lnTo>
                <a:cubicBezTo>
                  <a:pt x="2330539" y="1325736"/>
                  <a:pt x="2327663" y="1603628"/>
                  <a:pt x="2324788" y="2054049"/>
                </a:cubicBezTo>
                <a:cubicBezTo>
                  <a:pt x="2290850" y="2479718"/>
                  <a:pt x="2627788" y="2217580"/>
                  <a:pt x="2661746" y="2179658"/>
                </a:cubicBezTo>
                <a:lnTo>
                  <a:pt x="2691046" y="2188689"/>
                </a:lnTo>
                <a:lnTo>
                  <a:pt x="2667011" y="2175828"/>
                </a:lnTo>
                <a:cubicBezTo>
                  <a:pt x="2945550" y="1655295"/>
                  <a:pt x="2803444" y="1009445"/>
                  <a:pt x="2332141" y="653899"/>
                </a:cubicBezTo>
                <a:cubicBezTo>
                  <a:pt x="1860838" y="298353"/>
                  <a:pt x="1200794" y="339069"/>
                  <a:pt x="776764" y="749845"/>
                </a:cubicBezTo>
                <a:cubicBezTo>
                  <a:pt x="352733" y="1160621"/>
                  <a:pt x="291083" y="1819040"/>
                  <a:pt x="631487" y="2301392"/>
                </a:cubicBezTo>
                <a:cubicBezTo>
                  <a:pt x="971891" y="2783745"/>
                  <a:pt x="1612904" y="2946283"/>
                  <a:pt x="2142017" y="2684410"/>
                </a:cubicBezTo>
                <a:lnTo>
                  <a:pt x="2324866" y="3053856"/>
                </a:lnTo>
                <a:cubicBezTo>
                  <a:pt x="1613730" y="3405817"/>
                  <a:pt x="752200" y="3187363"/>
                  <a:pt x="294693" y="2539075"/>
                </a:cubicBezTo>
                <a:cubicBezTo>
                  <a:pt x="-162814" y="1890787"/>
                  <a:pt x="-79956" y="1005863"/>
                  <a:pt x="489947" y="453774"/>
                </a:cubicBezTo>
                <a:cubicBezTo>
                  <a:pt x="810518" y="143225"/>
                  <a:pt x="1231454" y="-9956"/>
                  <a:pt x="1651152" y="501"/>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103" name="Left Arrow 1">
            <a:extLst>
              <a:ext uri="{FF2B5EF4-FFF2-40B4-BE49-F238E27FC236}">
                <a16:creationId xmlns:a16="http://schemas.microsoft.com/office/drawing/2014/main" id="{1947BE1D-5A1D-43CF-B583-1D9110F2864D}"/>
              </a:ext>
            </a:extLst>
          </p:cNvPr>
          <p:cNvSpPr>
            <a:spLocks noChangeAspect="1"/>
          </p:cNvSpPr>
          <p:nvPr/>
        </p:nvSpPr>
        <p:spPr>
          <a:xfrm>
            <a:off x="11088980" y="5624208"/>
            <a:ext cx="544340" cy="529812"/>
          </a:xfrm>
          <a:custGeom>
            <a:avLst/>
            <a:gdLst/>
            <a:ahLst/>
            <a:cxnLst/>
            <a:rect l="l" t="t" r="r" b="b"/>
            <a:pathLst>
              <a:path w="3306630" h="3218379">
                <a:moveTo>
                  <a:pt x="0" y="2085651"/>
                </a:moveTo>
                <a:cubicBezTo>
                  <a:pt x="253919" y="2342528"/>
                  <a:pt x="881542" y="2297196"/>
                  <a:pt x="1388167" y="2271654"/>
                </a:cubicBezTo>
                <a:lnTo>
                  <a:pt x="1417952" y="2988872"/>
                </a:lnTo>
                <a:lnTo>
                  <a:pt x="717647" y="2950294"/>
                </a:lnTo>
                <a:cubicBezTo>
                  <a:pt x="467617" y="2928101"/>
                  <a:pt x="217417" y="2555860"/>
                  <a:pt x="0" y="2085651"/>
                </a:cubicBezTo>
                <a:close/>
                <a:moveTo>
                  <a:pt x="1969797" y="2019847"/>
                </a:moveTo>
                <a:lnTo>
                  <a:pt x="1969797" y="2274913"/>
                </a:lnTo>
                <a:lnTo>
                  <a:pt x="2657809" y="2274913"/>
                </a:lnTo>
                <a:cubicBezTo>
                  <a:pt x="2787205" y="2599270"/>
                  <a:pt x="2968360" y="2923626"/>
                  <a:pt x="2675062" y="2954686"/>
                </a:cubicBezTo>
                <a:lnTo>
                  <a:pt x="1969797" y="2963313"/>
                </a:lnTo>
                <a:lnTo>
                  <a:pt x="1969797" y="3218379"/>
                </a:lnTo>
                <a:lnTo>
                  <a:pt x="1429598" y="2619113"/>
                </a:lnTo>
                <a:close/>
                <a:moveTo>
                  <a:pt x="2961009" y="1275432"/>
                </a:moveTo>
                <a:lnTo>
                  <a:pt x="3277752" y="1901203"/>
                </a:lnTo>
                <a:cubicBezTo>
                  <a:pt x="3383548" y="2128832"/>
                  <a:pt x="3186278" y="2531632"/>
                  <a:pt x="2887773" y="2955026"/>
                </a:cubicBezTo>
                <a:cubicBezTo>
                  <a:pt x="2983276" y="2606687"/>
                  <a:pt x="2630206" y="2085815"/>
                  <a:pt x="2354773" y="1659836"/>
                </a:cubicBezTo>
                <a:close/>
                <a:moveTo>
                  <a:pt x="1019997" y="990789"/>
                </a:moveTo>
                <a:lnTo>
                  <a:pt x="1268877" y="1758248"/>
                </a:lnTo>
                <a:lnTo>
                  <a:pt x="1047983" y="1630715"/>
                </a:lnTo>
                <a:lnTo>
                  <a:pt x="703977" y="2226552"/>
                </a:lnTo>
                <a:cubicBezTo>
                  <a:pt x="358378" y="2176433"/>
                  <a:pt x="-13100" y="2171140"/>
                  <a:pt x="106650" y="1901606"/>
                </a:cubicBezTo>
                <a:lnTo>
                  <a:pt x="451811" y="1286515"/>
                </a:lnTo>
                <a:lnTo>
                  <a:pt x="230918" y="1158982"/>
                </a:lnTo>
                <a:close/>
                <a:moveTo>
                  <a:pt x="2174825" y="119764"/>
                </a:moveTo>
                <a:cubicBezTo>
                  <a:pt x="2220451" y="119103"/>
                  <a:pt x="2264887" y="143875"/>
                  <a:pt x="2308274" y="203493"/>
                </a:cubicBezTo>
                <a:lnTo>
                  <a:pt x="2668377" y="809957"/>
                </a:lnTo>
                <a:lnTo>
                  <a:pt x="2889271" y="682424"/>
                </a:lnTo>
                <a:lnTo>
                  <a:pt x="2640391" y="1449883"/>
                </a:lnTo>
                <a:lnTo>
                  <a:pt x="1851312" y="1281690"/>
                </a:lnTo>
                <a:lnTo>
                  <a:pt x="2072206" y="1154157"/>
                </a:lnTo>
                <a:lnTo>
                  <a:pt x="1728200" y="558321"/>
                </a:lnTo>
                <a:cubicBezTo>
                  <a:pt x="1890352" y="352642"/>
                  <a:pt x="2037947" y="121750"/>
                  <a:pt x="2174825" y="119764"/>
                </a:cubicBezTo>
                <a:close/>
                <a:moveTo>
                  <a:pt x="1831774" y="30"/>
                </a:moveTo>
                <a:cubicBezTo>
                  <a:pt x="1948530" y="539"/>
                  <a:pt x="2073232" y="7407"/>
                  <a:pt x="2202212" y="19111"/>
                </a:cubicBezTo>
                <a:cubicBezTo>
                  <a:pt x="1852790" y="110572"/>
                  <a:pt x="1578238" y="676776"/>
                  <a:pt x="1347045" y="1128297"/>
                </a:cubicBezTo>
                <a:lnTo>
                  <a:pt x="711024" y="795483"/>
                </a:lnTo>
                <a:lnTo>
                  <a:pt x="1094586" y="208291"/>
                </a:lnTo>
                <a:cubicBezTo>
                  <a:pt x="1202761" y="54213"/>
                  <a:pt x="1481508" y="-1496"/>
                  <a:pt x="1831774" y="3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4" name="Oval 35">
            <a:extLst>
              <a:ext uri="{FF2B5EF4-FFF2-40B4-BE49-F238E27FC236}">
                <a16:creationId xmlns:a16="http://schemas.microsoft.com/office/drawing/2014/main" id="{BCF76AF1-1ADE-45FB-9D44-99BC7FEECFA3}"/>
              </a:ext>
            </a:extLst>
          </p:cNvPr>
          <p:cNvSpPr/>
          <p:nvPr/>
        </p:nvSpPr>
        <p:spPr>
          <a:xfrm>
            <a:off x="10359195" y="5625275"/>
            <a:ext cx="426213" cy="537400"/>
          </a:xfrm>
          <a:custGeom>
            <a:avLst/>
            <a:gdLst/>
            <a:ahLst/>
            <a:cxnLst/>
            <a:rect l="l" t="t" r="r" b="b"/>
            <a:pathLst>
              <a:path w="2548531" h="3213371">
                <a:moveTo>
                  <a:pt x="792000" y="2498954"/>
                </a:moveTo>
                <a:lnTo>
                  <a:pt x="792000" y="2641726"/>
                </a:lnTo>
                <a:cubicBezTo>
                  <a:pt x="463357" y="2661706"/>
                  <a:pt x="216000" y="2748872"/>
                  <a:pt x="216000" y="2853371"/>
                </a:cubicBezTo>
                <a:cubicBezTo>
                  <a:pt x="216000" y="2972665"/>
                  <a:pt x="538355" y="3069371"/>
                  <a:pt x="936000" y="3069371"/>
                </a:cubicBezTo>
                <a:cubicBezTo>
                  <a:pt x="1333645" y="3069371"/>
                  <a:pt x="1656000" y="2972665"/>
                  <a:pt x="1656000" y="2853371"/>
                </a:cubicBezTo>
                <a:cubicBezTo>
                  <a:pt x="1656000" y="2748872"/>
                  <a:pt x="1408644" y="2661706"/>
                  <a:pt x="1080000" y="2641726"/>
                </a:cubicBezTo>
                <a:lnTo>
                  <a:pt x="1080000" y="2498954"/>
                </a:lnTo>
                <a:cubicBezTo>
                  <a:pt x="1528614" y="2524263"/>
                  <a:pt x="1872000" y="2673393"/>
                  <a:pt x="1872000" y="2853371"/>
                </a:cubicBezTo>
                <a:cubicBezTo>
                  <a:pt x="1872000" y="3052194"/>
                  <a:pt x="1452939" y="3213371"/>
                  <a:pt x="936000" y="3213371"/>
                </a:cubicBezTo>
                <a:cubicBezTo>
                  <a:pt x="419061" y="3213371"/>
                  <a:pt x="0" y="3052194"/>
                  <a:pt x="0" y="2853371"/>
                </a:cubicBezTo>
                <a:cubicBezTo>
                  <a:pt x="0" y="2673393"/>
                  <a:pt x="343386" y="2524263"/>
                  <a:pt x="792000" y="2498954"/>
                </a:cubicBezTo>
                <a:close/>
                <a:moveTo>
                  <a:pt x="2190403" y="180020"/>
                </a:moveTo>
                <a:cubicBezTo>
                  <a:pt x="2388233" y="180020"/>
                  <a:pt x="2548531" y="236495"/>
                  <a:pt x="2548531" y="306081"/>
                </a:cubicBezTo>
                <a:lnTo>
                  <a:pt x="2548531" y="1314569"/>
                </a:lnTo>
                <a:cubicBezTo>
                  <a:pt x="2548531" y="1244983"/>
                  <a:pt x="2388233" y="1188508"/>
                  <a:pt x="2190403" y="1188508"/>
                </a:cubicBezTo>
                <a:cubicBezTo>
                  <a:pt x="1992574" y="1188508"/>
                  <a:pt x="1832276" y="1244983"/>
                  <a:pt x="1832276" y="1314569"/>
                </a:cubicBezTo>
                <a:cubicBezTo>
                  <a:pt x="1832276" y="1384155"/>
                  <a:pt x="1671978" y="1440630"/>
                  <a:pt x="1474148" y="1440630"/>
                </a:cubicBezTo>
                <a:cubicBezTo>
                  <a:pt x="1276318" y="1440630"/>
                  <a:pt x="1116020" y="1384155"/>
                  <a:pt x="1116020" y="1314569"/>
                </a:cubicBezTo>
                <a:lnTo>
                  <a:pt x="1116020" y="306081"/>
                </a:lnTo>
                <a:cubicBezTo>
                  <a:pt x="1116020" y="375667"/>
                  <a:pt x="1276318" y="432142"/>
                  <a:pt x="1474148" y="432142"/>
                </a:cubicBezTo>
                <a:cubicBezTo>
                  <a:pt x="1671978" y="432142"/>
                  <a:pt x="1832276" y="375667"/>
                  <a:pt x="1832276" y="306081"/>
                </a:cubicBezTo>
                <a:cubicBezTo>
                  <a:pt x="1832276" y="236495"/>
                  <a:pt x="1992574" y="180020"/>
                  <a:pt x="2190403" y="180020"/>
                </a:cubicBezTo>
                <a:close/>
                <a:moveTo>
                  <a:pt x="936000" y="0"/>
                </a:moveTo>
                <a:cubicBezTo>
                  <a:pt x="1035422" y="0"/>
                  <a:pt x="1116020" y="80598"/>
                  <a:pt x="1116020" y="180020"/>
                </a:cubicBezTo>
                <a:cubicBezTo>
                  <a:pt x="1116020" y="246019"/>
                  <a:pt x="1080504" y="303723"/>
                  <a:pt x="1026000" y="332457"/>
                </a:cubicBezTo>
                <a:lnTo>
                  <a:pt x="1026000" y="2887874"/>
                </a:lnTo>
                <a:lnTo>
                  <a:pt x="846000" y="2887874"/>
                </a:lnTo>
                <a:lnTo>
                  <a:pt x="846000" y="332457"/>
                </a:lnTo>
                <a:cubicBezTo>
                  <a:pt x="791497" y="303723"/>
                  <a:pt x="755980" y="246019"/>
                  <a:pt x="755980" y="180020"/>
                </a:cubicBezTo>
                <a:cubicBezTo>
                  <a:pt x="755980" y="80598"/>
                  <a:pt x="836578" y="0"/>
                  <a:pt x="936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Tree>
    <p:extLst>
      <p:ext uri="{BB962C8B-B14F-4D97-AF65-F5344CB8AC3E}">
        <p14:creationId xmlns:p14="http://schemas.microsoft.com/office/powerpoint/2010/main" val="21268218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Fully Editable Icon Sets: C</a:t>
            </a:r>
          </a:p>
        </p:txBody>
      </p:sp>
      <p:sp>
        <p:nvSpPr>
          <p:cNvPr id="54" name="Isosceles Triangle 68">
            <a:extLst>
              <a:ext uri="{FF2B5EF4-FFF2-40B4-BE49-F238E27FC236}">
                <a16:creationId xmlns:a16="http://schemas.microsoft.com/office/drawing/2014/main" id="{870C564B-4826-4504-AD55-BCA183FFA29B}"/>
              </a:ext>
            </a:extLst>
          </p:cNvPr>
          <p:cNvSpPr/>
          <p:nvPr/>
        </p:nvSpPr>
        <p:spPr>
          <a:xfrm rot="10800000">
            <a:off x="7871934" y="4610240"/>
            <a:ext cx="220703" cy="687310"/>
          </a:xfrm>
          <a:custGeom>
            <a:avLst/>
            <a:gdLst/>
            <a:ahLst/>
            <a:cxnLst/>
            <a:rect l="l" t="t" r="r" b="b"/>
            <a:pathLst>
              <a:path w="1040400" h="3240000">
                <a:moveTo>
                  <a:pt x="41345" y="940666"/>
                </a:moveTo>
                <a:lnTo>
                  <a:pt x="1242" y="653403"/>
                </a:lnTo>
                <a:lnTo>
                  <a:pt x="0" y="653403"/>
                </a:lnTo>
                <a:lnTo>
                  <a:pt x="1057" y="652077"/>
                </a:lnTo>
                <a:lnTo>
                  <a:pt x="447" y="647712"/>
                </a:lnTo>
                <a:lnTo>
                  <a:pt x="4531" y="647712"/>
                </a:lnTo>
                <a:lnTo>
                  <a:pt x="520200" y="0"/>
                </a:lnTo>
                <a:lnTo>
                  <a:pt x="659109" y="174478"/>
                </a:lnTo>
                <a:close/>
                <a:moveTo>
                  <a:pt x="101622" y="1372451"/>
                </a:moveTo>
                <a:lnTo>
                  <a:pt x="61820" y="1087335"/>
                </a:lnTo>
                <a:lnTo>
                  <a:pt x="728036" y="261055"/>
                </a:lnTo>
                <a:lnTo>
                  <a:pt x="870500" y="439998"/>
                </a:lnTo>
                <a:lnTo>
                  <a:pt x="860164" y="431664"/>
                </a:lnTo>
                <a:close/>
                <a:moveTo>
                  <a:pt x="161365" y="1800403"/>
                </a:moveTo>
                <a:lnTo>
                  <a:pt x="122098" y="1519120"/>
                </a:lnTo>
                <a:lnTo>
                  <a:pt x="930953" y="515931"/>
                </a:lnTo>
                <a:lnTo>
                  <a:pt x="1035869" y="647712"/>
                </a:lnTo>
                <a:lnTo>
                  <a:pt x="1039954" y="647712"/>
                </a:lnTo>
                <a:lnTo>
                  <a:pt x="1039345" y="652078"/>
                </a:lnTo>
                <a:lnTo>
                  <a:pt x="1040400" y="653403"/>
                </a:lnTo>
                <a:lnTo>
                  <a:pt x="1039160" y="653403"/>
                </a:lnTo>
                <a:lnTo>
                  <a:pt x="1029316" y="723920"/>
                </a:lnTo>
                <a:close/>
                <a:moveTo>
                  <a:pt x="217894" y="2205330"/>
                </a:moveTo>
                <a:lnTo>
                  <a:pt x="181840" y="1947070"/>
                </a:lnTo>
                <a:lnTo>
                  <a:pt x="1000266" y="932012"/>
                </a:lnTo>
                <a:lnTo>
                  <a:pt x="949113" y="1298429"/>
                </a:lnTo>
                <a:close/>
                <a:moveTo>
                  <a:pt x="330192" y="2564220"/>
                </a:moveTo>
                <a:lnTo>
                  <a:pt x="267995" y="2564220"/>
                </a:lnTo>
                <a:lnTo>
                  <a:pt x="237100" y="2342912"/>
                </a:lnTo>
                <a:lnTo>
                  <a:pt x="242309" y="2347112"/>
                </a:lnTo>
                <a:lnTo>
                  <a:pt x="920063" y="1506522"/>
                </a:lnTo>
                <a:lnTo>
                  <a:pt x="865005" y="1900914"/>
                </a:lnTo>
                <a:close/>
                <a:moveTo>
                  <a:pt x="772406" y="2564220"/>
                </a:moveTo>
                <a:lnTo>
                  <a:pt x="468924" y="2564220"/>
                </a:lnTo>
                <a:lnTo>
                  <a:pt x="835955" y="2109008"/>
                </a:lnTo>
                <a:close/>
                <a:moveTo>
                  <a:pt x="892044" y="3240000"/>
                </a:moveTo>
                <a:lnTo>
                  <a:pt x="148356" y="3240000"/>
                </a:lnTo>
                <a:lnTo>
                  <a:pt x="276144" y="2663936"/>
                </a:lnTo>
                <a:lnTo>
                  <a:pt x="764256" y="266393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5" name="Rectangle 9">
            <a:extLst>
              <a:ext uri="{FF2B5EF4-FFF2-40B4-BE49-F238E27FC236}">
                <a16:creationId xmlns:a16="http://schemas.microsoft.com/office/drawing/2014/main" id="{F4DF7C3C-D955-465B-A7ED-DA6CEFF74209}"/>
              </a:ext>
            </a:extLst>
          </p:cNvPr>
          <p:cNvSpPr/>
          <p:nvPr/>
        </p:nvSpPr>
        <p:spPr>
          <a:xfrm>
            <a:off x="8435540" y="4689594"/>
            <a:ext cx="529466" cy="528605"/>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6" name="Isosceles Triangle 8">
            <a:extLst>
              <a:ext uri="{FF2B5EF4-FFF2-40B4-BE49-F238E27FC236}">
                <a16:creationId xmlns:a16="http://schemas.microsoft.com/office/drawing/2014/main" id="{FED1BF7A-7546-4AF8-89CC-3CEC8A5874C0}"/>
              </a:ext>
            </a:extLst>
          </p:cNvPr>
          <p:cNvSpPr/>
          <p:nvPr/>
        </p:nvSpPr>
        <p:spPr>
          <a:xfrm rot="16200000">
            <a:off x="4359308" y="3634371"/>
            <a:ext cx="444149" cy="529543"/>
          </a:xfrm>
          <a:custGeom>
            <a:avLst/>
            <a:gdLst/>
            <a:ahLst/>
            <a:cxnLst/>
            <a:rect l="l" t="t" r="r" b="b"/>
            <a:pathLst>
              <a:path w="2708011" h="3228660">
                <a:moveTo>
                  <a:pt x="1895121" y="2005092"/>
                </a:moveTo>
                <a:cubicBezTo>
                  <a:pt x="1769067" y="2196199"/>
                  <a:pt x="1559641" y="2315968"/>
                  <a:pt x="1331007" y="2327705"/>
                </a:cubicBezTo>
                <a:cubicBezTo>
                  <a:pt x="1102373" y="2339443"/>
                  <a:pt x="881783" y="2241749"/>
                  <a:pt x="736821" y="2064556"/>
                </a:cubicBezTo>
                <a:lnTo>
                  <a:pt x="885891" y="1942602"/>
                </a:lnTo>
                <a:cubicBezTo>
                  <a:pt x="992076" y="2072396"/>
                  <a:pt x="1153658" y="2143956"/>
                  <a:pt x="1321132" y="2135359"/>
                </a:cubicBezTo>
                <a:cubicBezTo>
                  <a:pt x="1488607" y="2126761"/>
                  <a:pt x="1642011" y="2039030"/>
                  <a:pt x="1734346" y="1899045"/>
                </a:cubicBezTo>
                <a:close/>
                <a:moveTo>
                  <a:pt x="2315256" y="2179725"/>
                </a:moveTo>
                <a:cubicBezTo>
                  <a:pt x="2124977" y="2519973"/>
                  <a:pt x="1777729" y="2743099"/>
                  <a:pt x="1389179" y="2774782"/>
                </a:cubicBezTo>
                <a:cubicBezTo>
                  <a:pt x="1000629" y="2806465"/>
                  <a:pt x="621821" y="2642541"/>
                  <a:pt x="378934" y="2337614"/>
                </a:cubicBezTo>
                <a:lnTo>
                  <a:pt x="519502" y="2225645"/>
                </a:lnTo>
                <a:cubicBezTo>
                  <a:pt x="725082" y="2483736"/>
                  <a:pt x="1045705" y="2622480"/>
                  <a:pt x="1374574" y="2595664"/>
                </a:cubicBezTo>
                <a:cubicBezTo>
                  <a:pt x="1703443" y="2568848"/>
                  <a:pt x="1997353" y="2379994"/>
                  <a:pt x="2158406" y="2092008"/>
                </a:cubicBezTo>
                <a:close/>
                <a:moveTo>
                  <a:pt x="2315941" y="1615003"/>
                </a:moveTo>
                <a:lnTo>
                  <a:pt x="272242" y="1615003"/>
                </a:lnTo>
                <a:lnTo>
                  <a:pt x="872561" y="666216"/>
                </a:lnTo>
                <a:lnTo>
                  <a:pt x="872561" y="219906"/>
                </a:lnTo>
                <a:cubicBezTo>
                  <a:pt x="872561" y="98674"/>
                  <a:pt x="970839" y="396"/>
                  <a:pt x="1092071" y="396"/>
                </a:cubicBezTo>
                <a:lnTo>
                  <a:pt x="1293841" y="396"/>
                </a:lnTo>
                <a:lnTo>
                  <a:pt x="1294092" y="0"/>
                </a:lnTo>
                <a:lnTo>
                  <a:pt x="1294343" y="396"/>
                </a:lnTo>
                <a:lnTo>
                  <a:pt x="1470231" y="396"/>
                </a:lnTo>
                <a:cubicBezTo>
                  <a:pt x="1591463" y="396"/>
                  <a:pt x="1689741" y="98674"/>
                  <a:pt x="1689741" y="219906"/>
                </a:cubicBezTo>
                <a:lnTo>
                  <a:pt x="1689741" y="625313"/>
                </a:lnTo>
                <a:close/>
                <a:moveTo>
                  <a:pt x="2708011" y="2399368"/>
                </a:moveTo>
                <a:cubicBezTo>
                  <a:pt x="2440740" y="2877288"/>
                  <a:pt x="1950128" y="3187847"/>
                  <a:pt x="1403807" y="3224932"/>
                </a:cubicBezTo>
                <a:cubicBezTo>
                  <a:pt x="857486" y="3262017"/>
                  <a:pt x="329406" y="3020609"/>
                  <a:pt x="0" y="2583191"/>
                </a:cubicBezTo>
                <a:lnTo>
                  <a:pt x="143153" y="2475389"/>
                </a:lnTo>
                <a:cubicBezTo>
                  <a:pt x="436120" y="2864419"/>
                  <a:pt x="905784" y="3079123"/>
                  <a:pt x="1391671" y="3046140"/>
                </a:cubicBezTo>
                <a:cubicBezTo>
                  <a:pt x="1877558" y="3013157"/>
                  <a:pt x="2313899" y="2736952"/>
                  <a:pt x="2551604" y="231189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7" name="Donut 8">
            <a:extLst>
              <a:ext uri="{FF2B5EF4-FFF2-40B4-BE49-F238E27FC236}">
                <a16:creationId xmlns:a16="http://schemas.microsoft.com/office/drawing/2014/main" id="{E6D41FF5-B672-4C8A-A062-73A4028D9602}"/>
              </a:ext>
            </a:extLst>
          </p:cNvPr>
          <p:cNvSpPr/>
          <p:nvPr/>
        </p:nvSpPr>
        <p:spPr>
          <a:xfrm>
            <a:off x="9475134" y="3608548"/>
            <a:ext cx="486216" cy="581184"/>
          </a:xfrm>
          <a:custGeom>
            <a:avLst/>
            <a:gdLst/>
            <a:ahLst/>
            <a:cxnLst/>
            <a:rect l="l" t="t" r="r" b="b"/>
            <a:pathLst>
              <a:path w="2688046" h="3213079">
                <a:moveTo>
                  <a:pt x="1056023" y="556744"/>
                </a:moveTo>
                <a:lnTo>
                  <a:pt x="1056023" y="906412"/>
                </a:lnTo>
                <a:cubicBezTo>
                  <a:pt x="641240" y="1029807"/>
                  <a:pt x="338989" y="1414134"/>
                  <a:pt x="338989" y="1869056"/>
                </a:cubicBezTo>
                <a:cubicBezTo>
                  <a:pt x="338989" y="2424121"/>
                  <a:pt x="788958" y="2874090"/>
                  <a:pt x="1344023" y="2874090"/>
                </a:cubicBezTo>
                <a:cubicBezTo>
                  <a:pt x="1899088" y="2874090"/>
                  <a:pt x="2349057" y="2424121"/>
                  <a:pt x="2349057" y="1869056"/>
                </a:cubicBezTo>
                <a:cubicBezTo>
                  <a:pt x="2349057" y="1414134"/>
                  <a:pt x="2046806" y="1029807"/>
                  <a:pt x="1632023" y="906412"/>
                </a:cubicBezTo>
                <a:lnTo>
                  <a:pt x="1632023" y="556744"/>
                </a:lnTo>
                <a:cubicBezTo>
                  <a:pt x="2235992" y="687900"/>
                  <a:pt x="2688046" y="1225687"/>
                  <a:pt x="2688046" y="1869056"/>
                </a:cubicBezTo>
                <a:cubicBezTo>
                  <a:pt x="2688046" y="2611339"/>
                  <a:pt x="2086306" y="3213079"/>
                  <a:pt x="1344023" y="3213079"/>
                </a:cubicBezTo>
                <a:cubicBezTo>
                  <a:pt x="601740" y="3213079"/>
                  <a:pt x="0" y="2611339"/>
                  <a:pt x="0" y="1869056"/>
                </a:cubicBezTo>
                <a:cubicBezTo>
                  <a:pt x="0" y="1225687"/>
                  <a:pt x="452054" y="687900"/>
                  <a:pt x="1056023" y="556744"/>
                </a:cubicBezTo>
                <a:close/>
                <a:moveTo>
                  <a:pt x="1344023" y="0"/>
                </a:moveTo>
                <a:cubicBezTo>
                  <a:pt x="1443445" y="0"/>
                  <a:pt x="1524043" y="80598"/>
                  <a:pt x="1524043" y="180020"/>
                </a:cubicBezTo>
                <a:lnTo>
                  <a:pt x="1524043" y="1413058"/>
                </a:lnTo>
                <a:cubicBezTo>
                  <a:pt x="1524043" y="1512480"/>
                  <a:pt x="1443445" y="1593078"/>
                  <a:pt x="1344023" y="1593078"/>
                </a:cubicBezTo>
                <a:cubicBezTo>
                  <a:pt x="1244601" y="1593078"/>
                  <a:pt x="1164003" y="1512480"/>
                  <a:pt x="1164003" y="1413058"/>
                </a:cubicBezTo>
                <a:lnTo>
                  <a:pt x="1164003" y="180020"/>
                </a:lnTo>
                <a:cubicBezTo>
                  <a:pt x="1164003" y="80598"/>
                  <a:pt x="1244601" y="0"/>
                  <a:pt x="1344023"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58" name="Freeform 18">
            <a:extLst>
              <a:ext uri="{FF2B5EF4-FFF2-40B4-BE49-F238E27FC236}">
                <a16:creationId xmlns:a16="http://schemas.microsoft.com/office/drawing/2014/main" id="{F57ADD61-A5C9-4BA6-A485-F46349246C4A}"/>
              </a:ext>
            </a:extLst>
          </p:cNvPr>
          <p:cNvSpPr/>
          <p:nvPr/>
        </p:nvSpPr>
        <p:spPr>
          <a:xfrm>
            <a:off x="10104940" y="4747559"/>
            <a:ext cx="511325" cy="412677"/>
          </a:xfrm>
          <a:custGeom>
            <a:avLst/>
            <a:gdLst/>
            <a:ahLst/>
            <a:cxnLst/>
            <a:rect l="l" t="t" r="r" b="b"/>
            <a:pathLst>
              <a:path w="3307788" h="2669631">
                <a:moveTo>
                  <a:pt x="2793832" y="1478391"/>
                </a:moveTo>
                <a:cubicBezTo>
                  <a:pt x="2772990" y="1635402"/>
                  <a:pt x="2717678" y="1784517"/>
                  <a:pt x="2633007" y="1915952"/>
                </a:cubicBezTo>
                <a:cubicBezTo>
                  <a:pt x="2695386" y="1951862"/>
                  <a:pt x="2772768" y="1955673"/>
                  <a:pt x="2841607" y="1924185"/>
                </a:cubicBezTo>
                <a:cubicBezTo>
                  <a:pt x="2943442" y="1877605"/>
                  <a:pt x="2999062" y="1766364"/>
                  <a:pt x="2975226" y="1656948"/>
                </a:cubicBezTo>
                <a:cubicBezTo>
                  <a:pt x="2955176" y="1564911"/>
                  <a:pt x="2883463" y="1495086"/>
                  <a:pt x="2793832" y="1478391"/>
                </a:cubicBezTo>
                <a:close/>
                <a:moveTo>
                  <a:pt x="2807611" y="1247700"/>
                </a:moveTo>
                <a:lnTo>
                  <a:pt x="2807472" y="1256060"/>
                </a:lnTo>
                <a:cubicBezTo>
                  <a:pt x="2994195" y="1281771"/>
                  <a:pt x="3148201" y="1421768"/>
                  <a:pt x="3189276" y="1610317"/>
                </a:cubicBezTo>
                <a:cubicBezTo>
                  <a:pt x="3235041" y="1820393"/>
                  <a:pt x="3128252" y="2033972"/>
                  <a:pt x="2932732" y="2123406"/>
                </a:cubicBezTo>
                <a:cubicBezTo>
                  <a:pt x="2789297" y="2189015"/>
                  <a:pt x="2626543" y="2174805"/>
                  <a:pt x="2499470" y="2094044"/>
                </a:cubicBezTo>
                <a:cubicBezTo>
                  <a:pt x="2427194" y="2172627"/>
                  <a:pt x="2343030" y="2241391"/>
                  <a:pt x="2248861" y="2297980"/>
                </a:cubicBezTo>
                <a:cubicBezTo>
                  <a:pt x="2178351" y="2340352"/>
                  <a:pt x="2104446" y="2374567"/>
                  <a:pt x="2027600" y="2398134"/>
                </a:cubicBezTo>
                <a:lnTo>
                  <a:pt x="3307788" y="2397615"/>
                </a:lnTo>
                <a:cubicBezTo>
                  <a:pt x="3265361" y="2549905"/>
                  <a:pt x="2537441" y="2669620"/>
                  <a:pt x="1653814" y="2669631"/>
                </a:cubicBezTo>
                <a:cubicBezTo>
                  <a:pt x="773102" y="2669642"/>
                  <a:pt x="46417" y="2550707"/>
                  <a:pt x="0" y="2398955"/>
                </a:cubicBezTo>
                <a:lnTo>
                  <a:pt x="1280678" y="2398436"/>
                </a:lnTo>
                <a:cubicBezTo>
                  <a:pt x="1203764" y="2374915"/>
                  <a:pt x="1129786" y="2340732"/>
                  <a:pt x="1059201" y="2298380"/>
                </a:cubicBezTo>
                <a:cubicBezTo>
                  <a:pt x="693039" y="2078675"/>
                  <a:pt x="477900" y="1674935"/>
                  <a:pt x="499745" y="1248476"/>
                </a:cubicBezTo>
                <a:close/>
                <a:moveTo>
                  <a:pt x="1331611" y="201752"/>
                </a:moveTo>
                <a:cubicBezTo>
                  <a:pt x="1206335" y="290902"/>
                  <a:pt x="1124761" y="308382"/>
                  <a:pt x="1132336" y="435988"/>
                </a:cubicBezTo>
                <a:cubicBezTo>
                  <a:pt x="1160888" y="640507"/>
                  <a:pt x="1527973" y="617783"/>
                  <a:pt x="1498839" y="840365"/>
                </a:cubicBezTo>
                <a:cubicBezTo>
                  <a:pt x="1455138" y="960979"/>
                  <a:pt x="1395705" y="987199"/>
                  <a:pt x="1213910" y="1052459"/>
                </a:cubicBezTo>
                <a:cubicBezTo>
                  <a:pt x="1331028" y="972050"/>
                  <a:pt x="1364241" y="921357"/>
                  <a:pt x="1360745" y="809484"/>
                </a:cubicBezTo>
                <a:cubicBezTo>
                  <a:pt x="1360746" y="646916"/>
                  <a:pt x="1111360" y="626523"/>
                  <a:pt x="1020462" y="495421"/>
                </a:cubicBezTo>
                <a:cubicBezTo>
                  <a:pt x="941218" y="374224"/>
                  <a:pt x="1061250" y="280996"/>
                  <a:pt x="1331611" y="201752"/>
                </a:cubicBezTo>
                <a:close/>
                <a:moveTo>
                  <a:pt x="2164365" y="80223"/>
                </a:moveTo>
                <a:cubicBezTo>
                  <a:pt x="2021192" y="182108"/>
                  <a:pt x="1927964" y="202086"/>
                  <a:pt x="1936621" y="347922"/>
                </a:cubicBezTo>
                <a:cubicBezTo>
                  <a:pt x="1969252" y="581657"/>
                  <a:pt x="2388778" y="555687"/>
                  <a:pt x="2355482" y="810066"/>
                </a:cubicBezTo>
                <a:cubicBezTo>
                  <a:pt x="2305538" y="947910"/>
                  <a:pt x="2237615" y="977876"/>
                  <a:pt x="2029849" y="1052459"/>
                </a:cubicBezTo>
                <a:cubicBezTo>
                  <a:pt x="2163698" y="960563"/>
                  <a:pt x="2201656" y="902628"/>
                  <a:pt x="2197660" y="774773"/>
                </a:cubicBezTo>
                <a:cubicBezTo>
                  <a:pt x="2197661" y="588982"/>
                  <a:pt x="1912649" y="565676"/>
                  <a:pt x="1808765" y="415844"/>
                </a:cubicBezTo>
                <a:cubicBezTo>
                  <a:pt x="1718201" y="277334"/>
                  <a:pt x="1855380" y="170787"/>
                  <a:pt x="2164365" y="80223"/>
                </a:cubicBezTo>
                <a:close/>
                <a:moveTo>
                  <a:pt x="1754169" y="0"/>
                </a:moveTo>
                <a:cubicBezTo>
                  <a:pt x="1583512" y="121444"/>
                  <a:pt x="1472387" y="145257"/>
                  <a:pt x="1482706" y="319088"/>
                </a:cubicBezTo>
                <a:cubicBezTo>
                  <a:pt x="1521601" y="597693"/>
                  <a:pt x="2021663" y="566738"/>
                  <a:pt x="1981975" y="869950"/>
                </a:cubicBezTo>
                <a:cubicBezTo>
                  <a:pt x="1922443" y="1034256"/>
                  <a:pt x="1841481" y="1069974"/>
                  <a:pt x="1593831" y="1158875"/>
                </a:cubicBezTo>
                <a:cubicBezTo>
                  <a:pt x="1753374" y="1049338"/>
                  <a:pt x="1798619" y="980281"/>
                  <a:pt x="1793856" y="827882"/>
                </a:cubicBezTo>
                <a:cubicBezTo>
                  <a:pt x="1793857" y="606424"/>
                  <a:pt x="1454132" y="578644"/>
                  <a:pt x="1330306" y="400050"/>
                </a:cubicBezTo>
                <a:cubicBezTo>
                  <a:pt x="1222356" y="234950"/>
                  <a:pt x="1385869" y="107950"/>
                  <a:pt x="175416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9" name="Oval 7">
            <a:extLst>
              <a:ext uri="{FF2B5EF4-FFF2-40B4-BE49-F238E27FC236}">
                <a16:creationId xmlns:a16="http://schemas.microsoft.com/office/drawing/2014/main" id="{5B3365E1-0E4A-4E37-8487-402BEAEC4C18}"/>
              </a:ext>
            </a:extLst>
          </p:cNvPr>
          <p:cNvSpPr/>
          <p:nvPr/>
        </p:nvSpPr>
        <p:spPr>
          <a:xfrm>
            <a:off x="10252271" y="3641889"/>
            <a:ext cx="514505" cy="514505"/>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0" name="Freeform 20">
            <a:extLst>
              <a:ext uri="{FF2B5EF4-FFF2-40B4-BE49-F238E27FC236}">
                <a16:creationId xmlns:a16="http://schemas.microsoft.com/office/drawing/2014/main" id="{E674EC10-6DF4-4D79-8C68-8E0E302F4814}"/>
              </a:ext>
            </a:extLst>
          </p:cNvPr>
          <p:cNvSpPr/>
          <p:nvPr/>
        </p:nvSpPr>
        <p:spPr>
          <a:xfrm>
            <a:off x="10998217" y="5652772"/>
            <a:ext cx="536427" cy="573297"/>
          </a:xfrm>
          <a:custGeom>
            <a:avLst/>
            <a:gdLst>
              <a:gd name="connsiteX0" fmla="*/ 795647 w 2149434"/>
              <a:gd name="connsiteY0" fmla="*/ 2933205 h 2933205"/>
              <a:gd name="connsiteX1" fmla="*/ 0 w 2149434"/>
              <a:gd name="connsiteY1" fmla="*/ 1531917 h 2933205"/>
              <a:gd name="connsiteX2" fmla="*/ 463138 w 2149434"/>
              <a:gd name="connsiteY2" fmla="*/ 1733797 h 2933205"/>
              <a:gd name="connsiteX3" fmla="*/ 700645 w 2149434"/>
              <a:gd name="connsiteY3" fmla="*/ 166255 h 2933205"/>
              <a:gd name="connsiteX4" fmla="*/ 676894 w 2149434"/>
              <a:gd name="connsiteY4" fmla="*/ 0 h 2933205"/>
              <a:gd name="connsiteX5" fmla="*/ 2066307 w 2149434"/>
              <a:gd name="connsiteY5" fmla="*/ 819397 h 2933205"/>
              <a:gd name="connsiteX6" fmla="*/ 2149434 w 2149434"/>
              <a:gd name="connsiteY6" fmla="*/ 593766 h 2933205"/>
              <a:gd name="connsiteX7" fmla="*/ 1816925 w 2149434"/>
              <a:gd name="connsiteY7" fmla="*/ 2933205 h 2933205"/>
              <a:gd name="connsiteX8" fmla="*/ 1187533 w 2149434"/>
              <a:gd name="connsiteY8" fmla="*/ 926275 h 2933205"/>
              <a:gd name="connsiteX9" fmla="*/ 1080655 w 2149434"/>
              <a:gd name="connsiteY9" fmla="*/ 1828800 h 2933205"/>
              <a:gd name="connsiteX10" fmla="*/ 914400 w 2149434"/>
              <a:gd name="connsiteY10" fmla="*/ 1448790 h 2933205"/>
              <a:gd name="connsiteX11" fmla="*/ 795647 w 2149434"/>
              <a:gd name="connsiteY11" fmla="*/ 2933205 h 2933205"/>
              <a:gd name="connsiteX0" fmla="*/ 795647 w 2149434"/>
              <a:gd name="connsiteY0" fmla="*/ 2933205 h 2933205"/>
              <a:gd name="connsiteX1" fmla="*/ 0 w 2149434"/>
              <a:gd name="connsiteY1" fmla="*/ 1531917 h 2933205"/>
              <a:gd name="connsiteX2" fmla="*/ 463138 w 2149434"/>
              <a:gd name="connsiteY2" fmla="*/ 1733797 h 2933205"/>
              <a:gd name="connsiteX3" fmla="*/ 676894 w 2149434"/>
              <a:gd name="connsiteY3" fmla="*/ 0 h 2933205"/>
              <a:gd name="connsiteX4" fmla="*/ 2066307 w 2149434"/>
              <a:gd name="connsiteY4" fmla="*/ 819397 h 2933205"/>
              <a:gd name="connsiteX5" fmla="*/ 2149434 w 2149434"/>
              <a:gd name="connsiteY5" fmla="*/ 593766 h 2933205"/>
              <a:gd name="connsiteX6" fmla="*/ 1816925 w 2149434"/>
              <a:gd name="connsiteY6" fmla="*/ 2933205 h 2933205"/>
              <a:gd name="connsiteX7" fmla="*/ 1187533 w 2149434"/>
              <a:gd name="connsiteY7" fmla="*/ 926275 h 2933205"/>
              <a:gd name="connsiteX8" fmla="*/ 1080655 w 2149434"/>
              <a:gd name="connsiteY8" fmla="*/ 1828800 h 2933205"/>
              <a:gd name="connsiteX9" fmla="*/ 914400 w 2149434"/>
              <a:gd name="connsiteY9" fmla="*/ 1448790 h 2933205"/>
              <a:gd name="connsiteX10" fmla="*/ 795647 w 2149434"/>
              <a:gd name="connsiteY10" fmla="*/ 2933205 h 2933205"/>
              <a:gd name="connsiteX0" fmla="*/ 795647 w 2149434"/>
              <a:gd name="connsiteY0" fmla="*/ 3150488 h 3150488"/>
              <a:gd name="connsiteX1" fmla="*/ 0 w 2149434"/>
              <a:gd name="connsiteY1" fmla="*/ 1749200 h 3150488"/>
              <a:gd name="connsiteX2" fmla="*/ 463138 w 2149434"/>
              <a:gd name="connsiteY2" fmla="*/ 1951080 h 3150488"/>
              <a:gd name="connsiteX3" fmla="*/ 776482 w 2149434"/>
              <a:gd name="connsiteY3" fmla="*/ 0 h 3150488"/>
              <a:gd name="connsiteX4" fmla="*/ 2066307 w 2149434"/>
              <a:gd name="connsiteY4" fmla="*/ 1036680 h 3150488"/>
              <a:gd name="connsiteX5" fmla="*/ 2149434 w 2149434"/>
              <a:gd name="connsiteY5" fmla="*/ 811049 h 3150488"/>
              <a:gd name="connsiteX6" fmla="*/ 1816925 w 2149434"/>
              <a:gd name="connsiteY6" fmla="*/ 3150488 h 3150488"/>
              <a:gd name="connsiteX7" fmla="*/ 1187533 w 2149434"/>
              <a:gd name="connsiteY7" fmla="*/ 1143558 h 3150488"/>
              <a:gd name="connsiteX8" fmla="*/ 1080655 w 2149434"/>
              <a:gd name="connsiteY8" fmla="*/ 2046083 h 3150488"/>
              <a:gd name="connsiteX9" fmla="*/ 914400 w 2149434"/>
              <a:gd name="connsiteY9" fmla="*/ 1666073 h 3150488"/>
              <a:gd name="connsiteX10" fmla="*/ 795647 w 2149434"/>
              <a:gd name="connsiteY10" fmla="*/ 3150488 h 3150488"/>
              <a:gd name="connsiteX0" fmla="*/ 795647 w 2149434"/>
              <a:gd name="connsiteY0" fmla="*/ 3150488 h 3150488"/>
              <a:gd name="connsiteX1" fmla="*/ 0 w 2149434"/>
              <a:gd name="connsiteY1" fmla="*/ 1749200 h 3150488"/>
              <a:gd name="connsiteX2" fmla="*/ 463138 w 2149434"/>
              <a:gd name="connsiteY2" fmla="*/ 1951080 h 3150488"/>
              <a:gd name="connsiteX3" fmla="*/ 776482 w 2149434"/>
              <a:gd name="connsiteY3" fmla="*/ 0 h 3150488"/>
              <a:gd name="connsiteX4" fmla="*/ 2066307 w 2149434"/>
              <a:gd name="connsiteY4" fmla="*/ 1036680 h 3150488"/>
              <a:gd name="connsiteX5" fmla="*/ 2149434 w 2149434"/>
              <a:gd name="connsiteY5" fmla="*/ 811049 h 3150488"/>
              <a:gd name="connsiteX6" fmla="*/ 1816925 w 2149434"/>
              <a:gd name="connsiteY6" fmla="*/ 3150488 h 3150488"/>
              <a:gd name="connsiteX7" fmla="*/ 1187533 w 2149434"/>
              <a:gd name="connsiteY7" fmla="*/ 1143558 h 3150488"/>
              <a:gd name="connsiteX8" fmla="*/ 1080655 w 2149434"/>
              <a:gd name="connsiteY8" fmla="*/ 2046083 h 3150488"/>
              <a:gd name="connsiteX9" fmla="*/ 914400 w 2149434"/>
              <a:gd name="connsiteY9" fmla="*/ 1666073 h 3150488"/>
              <a:gd name="connsiteX10" fmla="*/ 795647 w 2149434"/>
              <a:gd name="connsiteY10" fmla="*/ 3150488 h 3150488"/>
              <a:gd name="connsiteX0" fmla="*/ 795647 w 2149434"/>
              <a:gd name="connsiteY0" fmla="*/ 3150488 h 3150488"/>
              <a:gd name="connsiteX1" fmla="*/ 0 w 2149434"/>
              <a:gd name="connsiteY1" fmla="*/ 1749200 h 3150488"/>
              <a:gd name="connsiteX2" fmla="*/ 463138 w 2149434"/>
              <a:gd name="connsiteY2" fmla="*/ 1951080 h 3150488"/>
              <a:gd name="connsiteX3" fmla="*/ 776482 w 2149434"/>
              <a:gd name="connsiteY3" fmla="*/ 0 h 3150488"/>
              <a:gd name="connsiteX4" fmla="*/ 1975772 w 2149434"/>
              <a:gd name="connsiteY4" fmla="*/ 991413 h 3150488"/>
              <a:gd name="connsiteX5" fmla="*/ 2149434 w 2149434"/>
              <a:gd name="connsiteY5" fmla="*/ 811049 h 3150488"/>
              <a:gd name="connsiteX6" fmla="*/ 1816925 w 2149434"/>
              <a:gd name="connsiteY6" fmla="*/ 3150488 h 3150488"/>
              <a:gd name="connsiteX7" fmla="*/ 1187533 w 2149434"/>
              <a:gd name="connsiteY7" fmla="*/ 1143558 h 3150488"/>
              <a:gd name="connsiteX8" fmla="*/ 1080655 w 2149434"/>
              <a:gd name="connsiteY8" fmla="*/ 2046083 h 3150488"/>
              <a:gd name="connsiteX9" fmla="*/ 914400 w 2149434"/>
              <a:gd name="connsiteY9" fmla="*/ 1666073 h 3150488"/>
              <a:gd name="connsiteX10" fmla="*/ 795647 w 2149434"/>
              <a:gd name="connsiteY10" fmla="*/ 3150488 h 3150488"/>
              <a:gd name="connsiteX0" fmla="*/ 795647 w 2149434"/>
              <a:gd name="connsiteY0" fmla="*/ 3150488 h 3150488"/>
              <a:gd name="connsiteX1" fmla="*/ 0 w 2149434"/>
              <a:gd name="connsiteY1" fmla="*/ 1749200 h 3150488"/>
              <a:gd name="connsiteX2" fmla="*/ 463138 w 2149434"/>
              <a:gd name="connsiteY2" fmla="*/ 1951080 h 3150488"/>
              <a:gd name="connsiteX3" fmla="*/ 776482 w 2149434"/>
              <a:gd name="connsiteY3" fmla="*/ 0 h 3150488"/>
              <a:gd name="connsiteX4" fmla="*/ 1975772 w 2149434"/>
              <a:gd name="connsiteY4" fmla="*/ 991413 h 3150488"/>
              <a:gd name="connsiteX5" fmla="*/ 2149434 w 2149434"/>
              <a:gd name="connsiteY5" fmla="*/ 811049 h 3150488"/>
              <a:gd name="connsiteX6" fmla="*/ 1816925 w 2149434"/>
              <a:gd name="connsiteY6" fmla="*/ 3150488 h 3150488"/>
              <a:gd name="connsiteX7" fmla="*/ 1187533 w 2149434"/>
              <a:gd name="connsiteY7" fmla="*/ 1143558 h 3150488"/>
              <a:gd name="connsiteX8" fmla="*/ 1080655 w 2149434"/>
              <a:gd name="connsiteY8" fmla="*/ 2046083 h 3150488"/>
              <a:gd name="connsiteX9" fmla="*/ 914400 w 2149434"/>
              <a:gd name="connsiteY9" fmla="*/ 1666073 h 3150488"/>
              <a:gd name="connsiteX10" fmla="*/ 795647 w 2149434"/>
              <a:gd name="connsiteY10" fmla="*/ 3150488 h 3150488"/>
              <a:gd name="connsiteX0" fmla="*/ 795647 w 2149434"/>
              <a:gd name="connsiteY0" fmla="*/ 3150488 h 3150488"/>
              <a:gd name="connsiteX1" fmla="*/ 0 w 2149434"/>
              <a:gd name="connsiteY1" fmla="*/ 1749200 h 3150488"/>
              <a:gd name="connsiteX2" fmla="*/ 463138 w 2149434"/>
              <a:gd name="connsiteY2" fmla="*/ 1951080 h 3150488"/>
              <a:gd name="connsiteX3" fmla="*/ 776482 w 2149434"/>
              <a:gd name="connsiteY3" fmla="*/ 0 h 3150488"/>
              <a:gd name="connsiteX4" fmla="*/ 1975772 w 2149434"/>
              <a:gd name="connsiteY4" fmla="*/ 991413 h 3150488"/>
              <a:gd name="connsiteX5" fmla="*/ 2149434 w 2149434"/>
              <a:gd name="connsiteY5" fmla="*/ 811049 h 3150488"/>
              <a:gd name="connsiteX6" fmla="*/ 1816925 w 2149434"/>
              <a:gd name="connsiteY6" fmla="*/ 3150488 h 3150488"/>
              <a:gd name="connsiteX7" fmla="*/ 1187533 w 2149434"/>
              <a:gd name="connsiteY7" fmla="*/ 1143558 h 3150488"/>
              <a:gd name="connsiteX8" fmla="*/ 1080655 w 2149434"/>
              <a:gd name="connsiteY8" fmla="*/ 2046083 h 3150488"/>
              <a:gd name="connsiteX9" fmla="*/ 914400 w 2149434"/>
              <a:gd name="connsiteY9" fmla="*/ 1666073 h 3150488"/>
              <a:gd name="connsiteX10" fmla="*/ 795647 w 2149434"/>
              <a:gd name="connsiteY10" fmla="*/ 3150488 h 3150488"/>
              <a:gd name="connsiteX0" fmla="*/ 795647 w 2095113"/>
              <a:gd name="connsiteY0" fmla="*/ 3150488 h 3150488"/>
              <a:gd name="connsiteX1" fmla="*/ 0 w 2095113"/>
              <a:gd name="connsiteY1" fmla="*/ 1749200 h 3150488"/>
              <a:gd name="connsiteX2" fmla="*/ 463138 w 2095113"/>
              <a:gd name="connsiteY2" fmla="*/ 1951080 h 3150488"/>
              <a:gd name="connsiteX3" fmla="*/ 776482 w 2095113"/>
              <a:gd name="connsiteY3" fmla="*/ 0 h 3150488"/>
              <a:gd name="connsiteX4" fmla="*/ 1975772 w 2095113"/>
              <a:gd name="connsiteY4" fmla="*/ 991413 h 3150488"/>
              <a:gd name="connsiteX5" fmla="*/ 2095113 w 2095113"/>
              <a:gd name="connsiteY5" fmla="*/ 702407 h 3150488"/>
              <a:gd name="connsiteX6" fmla="*/ 1816925 w 2095113"/>
              <a:gd name="connsiteY6" fmla="*/ 3150488 h 3150488"/>
              <a:gd name="connsiteX7" fmla="*/ 1187533 w 2095113"/>
              <a:gd name="connsiteY7" fmla="*/ 1143558 h 3150488"/>
              <a:gd name="connsiteX8" fmla="*/ 1080655 w 2095113"/>
              <a:gd name="connsiteY8" fmla="*/ 2046083 h 3150488"/>
              <a:gd name="connsiteX9" fmla="*/ 914400 w 2095113"/>
              <a:gd name="connsiteY9" fmla="*/ 1666073 h 3150488"/>
              <a:gd name="connsiteX10" fmla="*/ 795647 w 2095113"/>
              <a:gd name="connsiteY10" fmla="*/ 3150488 h 3150488"/>
              <a:gd name="connsiteX0" fmla="*/ 795647 w 2760540"/>
              <a:gd name="connsiteY0" fmla="*/ 3150488 h 3150488"/>
              <a:gd name="connsiteX1" fmla="*/ 0 w 2760540"/>
              <a:gd name="connsiteY1" fmla="*/ 1749200 h 3150488"/>
              <a:gd name="connsiteX2" fmla="*/ 463138 w 2760540"/>
              <a:gd name="connsiteY2" fmla="*/ 1951080 h 3150488"/>
              <a:gd name="connsiteX3" fmla="*/ 776482 w 2760540"/>
              <a:gd name="connsiteY3" fmla="*/ 0 h 3150488"/>
              <a:gd name="connsiteX4" fmla="*/ 1975772 w 2760540"/>
              <a:gd name="connsiteY4" fmla="*/ 991413 h 3150488"/>
              <a:gd name="connsiteX5" fmla="*/ 2095113 w 2760540"/>
              <a:gd name="connsiteY5" fmla="*/ 702407 h 3150488"/>
              <a:gd name="connsiteX6" fmla="*/ 1816925 w 2760540"/>
              <a:gd name="connsiteY6" fmla="*/ 3150488 h 3150488"/>
              <a:gd name="connsiteX7" fmla="*/ 1187533 w 2760540"/>
              <a:gd name="connsiteY7" fmla="*/ 1143558 h 3150488"/>
              <a:gd name="connsiteX8" fmla="*/ 1080655 w 2760540"/>
              <a:gd name="connsiteY8" fmla="*/ 2046083 h 3150488"/>
              <a:gd name="connsiteX9" fmla="*/ 914400 w 2760540"/>
              <a:gd name="connsiteY9" fmla="*/ 1666073 h 3150488"/>
              <a:gd name="connsiteX10" fmla="*/ 795647 w 2760540"/>
              <a:gd name="connsiteY10" fmla="*/ 3150488 h 3150488"/>
              <a:gd name="connsiteX0" fmla="*/ 795647 w 2904019"/>
              <a:gd name="connsiteY0" fmla="*/ 3150488 h 3150488"/>
              <a:gd name="connsiteX1" fmla="*/ 0 w 2904019"/>
              <a:gd name="connsiteY1" fmla="*/ 1749200 h 3150488"/>
              <a:gd name="connsiteX2" fmla="*/ 463138 w 2904019"/>
              <a:gd name="connsiteY2" fmla="*/ 1951080 h 3150488"/>
              <a:gd name="connsiteX3" fmla="*/ 776482 w 2904019"/>
              <a:gd name="connsiteY3" fmla="*/ 0 h 3150488"/>
              <a:gd name="connsiteX4" fmla="*/ 1975772 w 2904019"/>
              <a:gd name="connsiteY4" fmla="*/ 991413 h 3150488"/>
              <a:gd name="connsiteX5" fmla="*/ 2095113 w 2904019"/>
              <a:gd name="connsiteY5" fmla="*/ 702407 h 3150488"/>
              <a:gd name="connsiteX6" fmla="*/ 1816925 w 2904019"/>
              <a:gd name="connsiteY6" fmla="*/ 3150488 h 3150488"/>
              <a:gd name="connsiteX7" fmla="*/ 1187533 w 2904019"/>
              <a:gd name="connsiteY7" fmla="*/ 1143558 h 3150488"/>
              <a:gd name="connsiteX8" fmla="*/ 1080655 w 2904019"/>
              <a:gd name="connsiteY8" fmla="*/ 2046083 h 3150488"/>
              <a:gd name="connsiteX9" fmla="*/ 914400 w 2904019"/>
              <a:gd name="connsiteY9" fmla="*/ 1666073 h 3150488"/>
              <a:gd name="connsiteX10" fmla="*/ 795647 w 2904019"/>
              <a:gd name="connsiteY10" fmla="*/ 3150488 h 3150488"/>
              <a:gd name="connsiteX0" fmla="*/ 795647 w 2905418"/>
              <a:gd name="connsiteY0" fmla="*/ 3150488 h 3186701"/>
              <a:gd name="connsiteX1" fmla="*/ 0 w 2905418"/>
              <a:gd name="connsiteY1" fmla="*/ 1749200 h 3186701"/>
              <a:gd name="connsiteX2" fmla="*/ 463138 w 2905418"/>
              <a:gd name="connsiteY2" fmla="*/ 1951080 h 3186701"/>
              <a:gd name="connsiteX3" fmla="*/ 776482 w 2905418"/>
              <a:gd name="connsiteY3" fmla="*/ 0 h 3186701"/>
              <a:gd name="connsiteX4" fmla="*/ 1975772 w 2905418"/>
              <a:gd name="connsiteY4" fmla="*/ 991413 h 3186701"/>
              <a:gd name="connsiteX5" fmla="*/ 2095113 w 2905418"/>
              <a:gd name="connsiteY5" fmla="*/ 702407 h 3186701"/>
              <a:gd name="connsiteX6" fmla="*/ 1821452 w 2905418"/>
              <a:gd name="connsiteY6" fmla="*/ 3186701 h 3186701"/>
              <a:gd name="connsiteX7" fmla="*/ 1187533 w 2905418"/>
              <a:gd name="connsiteY7" fmla="*/ 1143558 h 3186701"/>
              <a:gd name="connsiteX8" fmla="*/ 1080655 w 2905418"/>
              <a:gd name="connsiteY8" fmla="*/ 2046083 h 3186701"/>
              <a:gd name="connsiteX9" fmla="*/ 914400 w 2905418"/>
              <a:gd name="connsiteY9" fmla="*/ 1666073 h 3186701"/>
              <a:gd name="connsiteX10" fmla="*/ 795647 w 2905418"/>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1975772 w 2937337"/>
              <a:gd name="connsiteY4" fmla="*/ 991413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034620 w 2937337"/>
              <a:gd name="connsiteY4" fmla="*/ 129470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034620 w 2937337"/>
              <a:gd name="connsiteY4" fmla="*/ 129470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034620 w 2937337"/>
              <a:gd name="connsiteY4" fmla="*/ 129470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893849"/>
              <a:gd name="connsiteY0" fmla="*/ 3150488 h 3186701"/>
              <a:gd name="connsiteX1" fmla="*/ 0 w 2893849"/>
              <a:gd name="connsiteY1" fmla="*/ 1749200 h 3186701"/>
              <a:gd name="connsiteX2" fmla="*/ 463138 w 2893849"/>
              <a:gd name="connsiteY2" fmla="*/ 1951080 h 3186701"/>
              <a:gd name="connsiteX3" fmla="*/ 776482 w 2893849"/>
              <a:gd name="connsiteY3" fmla="*/ 0 h 3186701"/>
              <a:gd name="connsiteX4" fmla="*/ 2034620 w 2893849"/>
              <a:gd name="connsiteY4" fmla="*/ 1294704 h 3186701"/>
              <a:gd name="connsiteX5" fmla="*/ 2031739 w 2893849"/>
              <a:gd name="connsiteY5" fmla="*/ 711461 h 3186701"/>
              <a:gd name="connsiteX6" fmla="*/ 1821452 w 2893849"/>
              <a:gd name="connsiteY6" fmla="*/ 3186701 h 3186701"/>
              <a:gd name="connsiteX7" fmla="*/ 1187533 w 2893849"/>
              <a:gd name="connsiteY7" fmla="*/ 1143558 h 3186701"/>
              <a:gd name="connsiteX8" fmla="*/ 1080655 w 2893849"/>
              <a:gd name="connsiteY8" fmla="*/ 2046083 h 3186701"/>
              <a:gd name="connsiteX9" fmla="*/ 914400 w 2893849"/>
              <a:gd name="connsiteY9" fmla="*/ 1666073 h 3186701"/>
              <a:gd name="connsiteX10" fmla="*/ 795647 w 2893849"/>
              <a:gd name="connsiteY10" fmla="*/ 3150488 h 3186701"/>
              <a:gd name="connsiteX0" fmla="*/ 795647 w 2931612"/>
              <a:gd name="connsiteY0" fmla="*/ 3150488 h 3186701"/>
              <a:gd name="connsiteX1" fmla="*/ 0 w 2931612"/>
              <a:gd name="connsiteY1" fmla="*/ 1749200 h 3186701"/>
              <a:gd name="connsiteX2" fmla="*/ 463138 w 2931612"/>
              <a:gd name="connsiteY2" fmla="*/ 1951080 h 3186701"/>
              <a:gd name="connsiteX3" fmla="*/ 776482 w 2931612"/>
              <a:gd name="connsiteY3" fmla="*/ 0 h 3186701"/>
              <a:gd name="connsiteX4" fmla="*/ 2034620 w 2931612"/>
              <a:gd name="connsiteY4" fmla="*/ 1294704 h 3186701"/>
              <a:gd name="connsiteX5" fmla="*/ 2031739 w 2931612"/>
              <a:gd name="connsiteY5" fmla="*/ 711461 h 3186701"/>
              <a:gd name="connsiteX6" fmla="*/ 1821452 w 2931612"/>
              <a:gd name="connsiteY6" fmla="*/ 3186701 h 3186701"/>
              <a:gd name="connsiteX7" fmla="*/ 1187533 w 2931612"/>
              <a:gd name="connsiteY7" fmla="*/ 1143558 h 3186701"/>
              <a:gd name="connsiteX8" fmla="*/ 1080655 w 2931612"/>
              <a:gd name="connsiteY8" fmla="*/ 2046083 h 3186701"/>
              <a:gd name="connsiteX9" fmla="*/ 914400 w 2931612"/>
              <a:gd name="connsiteY9" fmla="*/ 1666073 h 3186701"/>
              <a:gd name="connsiteX10" fmla="*/ 795647 w 2931612"/>
              <a:gd name="connsiteY10" fmla="*/ 3150488 h 3186701"/>
              <a:gd name="connsiteX0" fmla="*/ 795647 w 2931612"/>
              <a:gd name="connsiteY0" fmla="*/ 3150488 h 3186701"/>
              <a:gd name="connsiteX1" fmla="*/ 0 w 2931612"/>
              <a:gd name="connsiteY1" fmla="*/ 1749200 h 3186701"/>
              <a:gd name="connsiteX2" fmla="*/ 463138 w 2931612"/>
              <a:gd name="connsiteY2" fmla="*/ 1951080 h 3186701"/>
              <a:gd name="connsiteX3" fmla="*/ 776482 w 2931612"/>
              <a:gd name="connsiteY3" fmla="*/ 0 h 3186701"/>
              <a:gd name="connsiteX4" fmla="*/ 2034620 w 2931612"/>
              <a:gd name="connsiteY4" fmla="*/ 1294704 h 3186701"/>
              <a:gd name="connsiteX5" fmla="*/ 2031739 w 2931612"/>
              <a:gd name="connsiteY5" fmla="*/ 711461 h 3186701"/>
              <a:gd name="connsiteX6" fmla="*/ 1821452 w 2931612"/>
              <a:gd name="connsiteY6" fmla="*/ 3186701 h 3186701"/>
              <a:gd name="connsiteX7" fmla="*/ 1187533 w 2931612"/>
              <a:gd name="connsiteY7" fmla="*/ 1143558 h 3186701"/>
              <a:gd name="connsiteX8" fmla="*/ 1080655 w 2931612"/>
              <a:gd name="connsiteY8" fmla="*/ 2046083 h 3186701"/>
              <a:gd name="connsiteX9" fmla="*/ 914400 w 2931612"/>
              <a:gd name="connsiteY9" fmla="*/ 1666073 h 3186701"/>
              <a:gd name="connsiteX10" fmla="*/ 795647 w 2931612"/>
              <a:gd name="connsiteY10" fmla="*/ 3150488 h 3186701"/>
              <a:gd name="connsiteX0" fmla="*/ 795647 w 2931612"/>
              <a:gd name="connsiteY0" fmla="*/ 3150488 h 3186701"/>
              <a:gd name="connsiteX1" fmla="*/ 0 w 2931612"/>
              <a:gd name="connsiteY1" fmla="*/ 1749200 h 3186701"/>
              <a:gd name="connsiteX2" fmla="*/ 463138 w 2931612"/>
              <a:gd name="connsiteY2" fmla="*/ 1951080 h 3186701"/>
              <a:gd name="connsiteX3" fmla="*/ 776482 w 2931612"/>
              <a:gd name="connsiteY3" fmla="*/ 0 h 3186701"/>
              <a:gd name="connsiteX4" fmla="*/ 2034620 w 2931612"/>
              <a:gd name="connsiteY4" fmla="*/ 1294704 h 3186701"/>
              <a:gd name="connsiteX5" fmla="*/ 2031739 w 2931612"/>
              <a:gd name="connsiteY5" fmla="*/ 711461 h 3186701"/>
              <a:gd name="connsiteX6" fmla="*/ 1821452 w 2931612"/>
              <a:gd name="connsiteY6" fmla="*/ 3186701 h 3186701"/>
              <a:gd name="connsiteX7" fmla="*/ 1187533 w 2931612"/>
              <a:gd name="connsiteY7" fmla="*/ 1143558 h 3186701"/>
              <a:gd name="connsiteX8" fmla="*/ 1080655 w 2931612"/>
              <a:gd name="connsiteY8" fmla="*/ 2046083 h 3186701"/>
              <a:gd name="connsiteX9" fmla="*/ 914400 w 2931612"/>
              <a:gd name="connsiteY9" fmla="*/ 1666073 h 3186701"/>
              <a:gd name="connsiteX10" fmla="*/ 795647 w 2931612"/>
              <a:gd name="connsiteY10" fmla="*/ 3150488 h 3186701"/>
              <a:gd name="connsiteX0" fmla="*/ 795647 w 2931612"/>
              <a:gd name="connsiteY0" fmla="*/ 3150488 h 3186701"/>
              <a:gd name="connsiteX1" fmla="*/ 0 w 2931612"/>
              <a:gd name="connsiteY1" fmla="*/ 1749200 h 3186701"/>
              <a:gd name="connsiteX2" fmla="*/ 463138 w 2931612"/>
              <a:gd name="connsiteY2" fmla="*/ 1951080 h 3186701"/>
              <a:gd name="connsiteX3" fmla="*/ 776482 w 2931612"/>
              <a:gd name="connsiteY3" fmla="*/ 0 h 3186701"/>
              <a:gd name="connsiteX4" fmla="*/ 2034620 w 2931612"/>
              <a:gd name="connsiteY4" fmla="*/ 1294704 h 3186701"/>
              <a:gd name="connsiteX5" fmla="*/ 2031739 w 2931612"/>
              <a:gd name="connsiteY5" fmla="*/ 711461 h 3186701"/>
              <a:gd name="connsiteX6" fmla="*/ 1821452 w 2931612"/>
              <a:gd name="connsiteY6" fmla="*/ 3186701 h 3186701"/>
              <a:gd name="connsiteX7" fmla="*/ 1187533 w 2931612"/>
              <a:gd name="connsiteY7" fmla="*/ 1143558 h 3186701"/>
              <a:gd name="connsiteX8" fmla="*/ 1080655 w 2931612"/>
              <a:gd name="connsiteY8" fmla="*/ 2046083 h 3186701"/>
              <a:gd name="connsiteX9" fmla="*/ 914400 w 2931612"/>
              <a:gd name="connsiteY9" fmla="*/ 1666073 h 3186701"/>
              <a:gd name="connsiteX10" fmla="*/ 795647 w 2931612"/>
              <a:gd name="connsiteY10" fmla="*/ 3150488 h 3186701"/>
              <a:gd name="connsiteX0" fmla="*/ 795647 w 2931612"/>
              <a:gd name="connsiteY0" fmla="*/ 3150488 h 3186701"/>
              <a:gd name="connsiteX1" fmla="*/ 0 w 2931612"/>
              <a:gd name="connsiteY1" fmla="*/ 1749200 h 3186701"/>
              <a:gd name="connsiteX2" fmla="*/ 463138 w 2931612"/>
              <a:gd name="connsiteY2" fmla="*/ 1951080 h 3186701"/>
              <a:gd name="connsiteX3" fmla="*/ 776482 w 2931612"/>
              <a:gd name="connsiteY3" fmla="*/ 0 h 3186701"/>
              <a:gd name="connsiteX4" fmla="*/ 2034620 w 2931612"/>
              <a:gd name="connsiteY4" fmla="*/ 1294704 h 3186701"/>
              <a:gd name="connsiteX5" fmla="*/ 2031739 w 2931612"/>
              <a:gd name="connsiteY5" fmla="*/ 711461 h 3186701"/>
              <a:gd name="connsiteX6" fmla="*/ 1821452 w 2931612"/>
              <a:gd name="connsiteY6" fmla="*/ 3186701 h 3186701"/>
              <a:gd name="connsiteX7" fmla="*/ 1187533 w 2931612"/>
              <a:gd name="connsiteY7" fmla="*/ 1143558 h 3186701"/>
              <a:gd name="connsiteX8" fmla="*/ 1080655 w 2931612"/>
              <a:gd name="connsiteY8" fmla="*/ 2046083 h 3186701"/>
              <a:gd name="connsiteX9" fmla="*/ 914400 w 2931612"/>
              <a:gd name="connsiteY9" fmla="*/ 1666073 h 3186701"/>
              <a:gd name="connsiteX10" fmla="*/ 795647 w 2931612"/>
              <a:gd name="connsiteY10" fmla="*/ 3150488 h 3186701"/>
              <a:gd name="connsiteX0" fmla="*/ 813754 w 2949719"/>
              <a:gd name="connsiteY0" fmla="*/ 3150488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813754 w 2949719"/>
              <a:gd name="connsiteY10" fmla="*/ 3150488 h 3186701"/>
              <a:gd name="connsiteX0" fmla="*/ 813754 w 2949719"/>
              <a:gd name="connsiteY0" fmla="*/ 3150488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813754 w 2949719"/>
              <a:gd name="connsiteY10" fmla="*/ 3150488 h 3186701"/>
              <a:gd name="connsiteX0" fmla="*/ 813754 w 2949719"/>
              <a:gd name="connsiteY0" fmla="*/ 3150488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813754 w 2949719"/>
              <a:gd name="connsiteY10" fmla="*/ 3150488 h 3186701"/>
              <a:gd name="connsiteX0" fmla="*/ 813754 w 2949719"/>
              <a:gd name="connsiteY0" fmla="*/ 3150488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813754 w 2949719"/>
              <a:gd name="connsiteY10" fmla="*/ 3150488 h 3186701"/>
              <a:gd name="connsiteX0" fmla="*/ 1117045 w 2949719"/>
              <a:gd name="connsiteY0" fmla="*/ 3168594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17871 w 2949719"/>
              <a:gd name="connsiteY2" fmla="*/ 2009927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17871 w 2949719"/>
              <a:gd name="connsiteY2" fmla="*/ 2009927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17871 w 2949719"/>
              <a:gd name="connsiteY2" fmla="*/ 2009927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17871 w 2949719"/>
              <a:gd name="connsiteY2" fmla="*/ 2009927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17871 w 2949719"/>
              <a:gd name="connsiteY2" fmla="*/ 2009927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03465 w 2936139"/>
              <a:gd name="connsiteY0" fmla="*/ 3168594 h 3186701"/>
              <a:gd name="connsiteX1" fmla="*/ 0 w 2936139"/>
              <a:gd name="connsiteY1" fmla="*/ 1726566 h 3186701"/>
              <a:gd name="connsiteX2" fmla="*/ 404291 w 2936139"/>
              <a:gd name="connsiteY2" fmla="*/ 2009927 h 3186701"/>
              <a:gd name="connsiteX3" fmla="*/ 781009 w 2936139"/>
              <a:gd name="connsiteY3" fmla="*/ 0 h 3186701"/>
              <a:gd name="connsiteX4" fmla="*/ 2039147 w 2936139"/>
              <a:gd name="connsiteY4" fmla="*/ 1294704 h 3186701"/>
              <a:gd name="connsiteX5" fmla="*/ 2036266 w 2936139"/>
              <a:gd name="connsiteY5" fmla="*/ 711461 h 3186701"/>
              <a:gd name="connsiteX6" fmla="*/ 1825979 w 2936139"/>
              <a:gd name="connsiteY6" fmla="*/ 3186701 h 3186701"/>
              <a:gd name="connsiteX7" fmla="*/ 1192060 w 2936139"/>
              <a:gd name="connsiteY7" fmla="*/ 1143558 h 3186701"/>
              <a:gd name="connsiteX8" fmla="*/ 1085182 w 2936139"/>
              <a:gd name="connsiteY8" fmla="*/ 2046083 h 3186701"/>
              <a:gd name="connsiteX9" fmla="*/ 918927 w 2936139"/>
              <a:gd name="connsiteY9" fmla="*/ 1666073 h 3186701"/>
              <a:gd name="connsiteX10" fmla="*/ 1103465 w 2936139"/>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64195 w 2981407"/>
              <a:gd name="connsiteY9" fmla="*/ 1666073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64195 w 2981407"/>
              <a:gd name="connsiteY9" fmla="*/ 1666073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64195 w 2981407"/>
              <a:gd name="connsiteY9" fmla="*/ 1666073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897156"/>
              <a:gd name="connsiteY0" fmla="*/ 3168594 h 3173121"/>
              <a:gd name="connsiteX1" fmla="*/ 0 w 2897156"/>
              <a:gd name="connsiteY1" fmla="*/ 1749200 h 3173121"/>
              <a:gd name="connsiteX2" fmla="*/ 449559 w 2897156"/>
              <a:gd name="connsiteY2" fmla="*/ 2009927 h 3173121"/>
              <a:gd name="connsiteX3" fmla="*/ 826277 w 2897156"/>
              <a:gd name="connsiteY3" fmla="*/ 0 h 3173121"/>
              <a:gd name="connsiteX4" fmla="*/ 2084415 w 2897156"/>
              <a:gd name="connsiteY4" fmla="*/ 1294704 h 3173121"/>
              <a:gd name="connsiteX5" fmla="*/ 2081534 w 2897156"/>
              <a:gd name="connsiteY5" fmla="*/ 711461 h 3173121"/>
              <a:gd name="connsiteX6" fmla="*/ 1581537 w 2897156"/>
              <a:gd name="connsiteY6" fmla="*/ 3173121 h 3173121"/>
              <a:gd name="connsiteX7" fmla="*/ 1237328 w 2897156"/>
              <a:gd name="connsiteY7" fmla="*/ 1143558 h 3173121"/>
              <a:gd name="connsiteX8" fmla="*/ 1130450 w 2897156"/>
              <a:gd name="connsiteY8" fmla="*/ 2046083 h 3173121"/>
              <a:gd name="connsiteX9" fmla="*/ 918927 w 2897156"/>
              <a:gd name="connsiteY9" fmla="*/ 1697760 h 3173121"/>
              <a:gd name="connsiteX10" fmla="*/ 1148733 w 2897156"/>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30450 w 2969045"/>
              <a:gd name="connsiteY8" fmla="*/ 2046083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30450 w 2969045"/>
              <a:gd name="connsiteY8" fmla="*/ 2046083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288886 w 2969045"/>
              <a:gd name="connsiteY8" fmla="*/ 2367481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9045" h="3173121">
                <a:moveTo>
                  <a:pt x="1148733" y="3168594"/>
                </a:moveTo>
                <a:cubicBezTo>
                  <a:pt x="-68605" y="2992718"/>
                  <a:pt x="289357" y="2373225"/>
                  <a:pt x="0" y="1749200"/>
                </a:cubicBezTo>
                <a:cubicBezTo>
                  <a:pt x="211718" y="1712379"/>
                  <a:pt x="518500" y="2277611"/>
                  <a:pt x="449559" y="2009927"/>
                </a:cubicBezTo>
                <a:cubicBezTo>
                  <a:pt x="87752" y="952162"/>
                  <a:pt x="1169975" y="921963"/>
                  <a:pt x="826277" y="0"/>
                </a:cubicBezTo>
                <a:cubicBezTo>
                  <a:pt x="1894489" y="60376"/>
                  <a:pt x="1582046" y="1053258"/>
                  <a:pt x="2084415" y="1294704"/>
                </a:cubicBezTo>
                <a:cubicBezTo>
                  <a:pt x="2220765" y="1319082"/>
                  <a:pt x="2384277" y="1207659"/>
                  <a:pt x="2081534" y="711461"/>
                </a:cubicBezTo>
                <a:cubicBezTo>
                  <a:pt x="3844765" y="2025429"/>
                  <a:pt x="2606774" y="3099478"/>
                  <a:pt x="1581537" y="3173121"/>
                </a:cubicBezTo>
                <a:cubicBezTo>
                  <a:pt x="2049242" y="2917586"/>
                  <a:pt x="2204598" y="1824606"/>
                  <a:pt x="1237328" y="1143558"/>
                </a:cubicBezTo>
                <a:cubicBezTo>
                  <a:pt x="1479342" y="1777869"/>
                  <a:pt x="1318476" y="2090782"/>
                  <a:pt x="1162138" y="2408222"/>
                </a:cubicBezTo>
                <a:cubicBezTo>
                  <a:pt x="1159532" y="2246847"/>
                  <a:pt x="1324413" y="1899876"/>
                  <a:pt x="918927" y="1697760"/>
                </a:cubicBezTo>
                <a:cubicBezTo>
                  <a:pt x="1108697" y="2305733"/>
                  <a:pt x="307113" y="2497246"/>
                  <a:pt x="1148733" y="316859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1" name="Rounded Rectangle 25">
            <a:extLst>
              <a:ext uri="{FF2B5EF4-FFF2-40B4-BE49-F238E27FC236}">
                <a16:creationId xmlns:a16="http://schemas.microsoft.com/office/drawing/2014/main" id="{52251A18-A73B-4A26-9FEC-6B831E23205B}"/>
              </a:ext>
            </a:extLst>
          </p:cNvPr>
          <p:cNvSpPr/>
          <p:nvPr/>
        </p:nvSpPr>
        <p:spPr>
          <a:xfrm>
            <a:off x="10972939" y="2640819"/>
            <a:ext cx="586980" cy="430164"/>
          </a:xfrm>
          <a:custGeom>
            <a:avLst/>
            <a:gdLst/>
            <a:ahLst/>
            <a:cxnLst/>
            <a:rect l="l" t="t" r="r" b="b"/>
            <a:pathLst>
              <a:path w="3248842" h="2380886">
                <a:moveTo>
                  <a:pt x="1194785" y="1472263"/>
                </a:moveTo>
                <a:cubicBezTo>
                  <a:pt x="1150014" y="1472263"/>
                  <a:pt x="1113720" y="1508557"/>
                  <a:pt x="1113720" y="1553328"/>
                </a:cubicBezTo>
                <a:lnTo>
                  <a:pt x="1113720" y="1600880"/>
                </a:lnTo>
                <a:cubicBezTo>
                  <a:pt x="1113720" y="1645651"/>
                  <a:pt x="1150014" y="1681945"/>
                  <a:pt x="1194785" y="1681945"/>
                </a:cubicBezTo>
                <a:lnTo>
                  <a:pt x="2067186" y="1681945"/>
                </a:lnTo>
                <a:cubicBezTo>
                  <a:pt x="2111957" y="1681945"/>
                  <a:pt x="2148251" y="1645651"/>
                  <a:pt x="2148251" y="1600880"/>
                </a:cubicBezTo>
                <a:lnTo>
                  <a:pt x="2148251" y="1553328"/>
                </a:lnTo>
                <a:cubicBezTo>
                  <a:pt x="2148251" y="1508557"/>
                  <a:pt x="2111957" y="1472263"/>
                  <a:pt x="2067186" y="1472263"/>
                </a:cubicBezTo>
                <a:close/>
                <a:moveTo>
                  <a:pt x="2582402" y="986449"/>
                </a:moveTo>
                <a:cubicBezTo>
                  <a:pt x="2477247" y="986449"/>
                  <a:pt x="2392002" y="1071694"/>
                  <a:pt x="2392002" y="1176848"/>
                </a:cubicBezTo>
                <a:cubicBezTo>
                  <a:pt x="2392002" y="1282003"/>
                  <a:pt x="2477247" y="1367248"/>
                  <a:pt x="2582402" y="1367248"/>
                </a:cubicBezTo>
                <a:cubicBezTo>
                  <a:pt x="2687557" y="1367248"/>
                  <a:pt x="2772801" y="1282003"/>
                  <a:pt x="2772801" y="1176848"/>
                </a:cubicBezTo>
                <a:cubicBezTo>
                  <a:pt x="2772801" y="1071694"/>
                  <a:pt x="2687557" y="986449"/>
                  <a:pt x="2582402" y="986449"/>
                </a:cubicBezTo>
                <a:close/>
                <a:moveTo>
                  <a:pt x="679570" y="986449"/>
                </a:moveTo>
                <a:cubicBezTo>
                  <a:pt x="574415" y="986449"/>
                  <a:pt x="489171" y="1071694"/>
                  <a:pt x="489171" y="1176848"/>
                </a:cubicBezTo>
                <a:cubicBezTo>
                  <a:pt x="489171" y="1282003"/>
                  <a:pt x="574415" y="1367248"/>
                  <a:pt x="679570" y="1367248"/>
                </a:cubicBezTo>
                <a:cubicBezTo>
                  <a:pt x="784725" y="1367248"/>
                  <a:pt x="869970" y="1282003"/>
                  <a:pt x="869970" y="1176848"/>
                </a:cubicBezTo>
                <a:cubicBezTo>
                  <a:pt x="869970" y="1071694"/>
                  <a:pt x="784725" y="986449"/>
                  <a:pt x="679570" y="986449"/>
                </a:cubicBezTo>
                <a:close/>
                <a:moveTo>
                  <a:pt x="867954" y="155801"/>
                </a:moveTo>
                <a:lnTo>
                  <a:pt x="726849" y="858549"/>
                </a:lnTo>
                <a:lnTo>
                  <a:pt x="2535122" y="858549"/>
                </a:lnTo>
                <a:lnTo>
                  <a:pt x="2394017" y="155801"/>
                </a:lnTo>
                <a:close/>
                <a:moveTo>
                  <a:pt x="677268" y="0"/>
                </a:moveTo>
                <a:lnTo>
                  <a:pt x="2584703" y="0"/>
                </a:lnTo>
                <a:lnTo>
                  <a:pt x="2736658" y="607820"/>
                </a:lnTo>
                <a:cubicBezTo>
                  <a:pt x="2766265" y="579906"/>
                  <a:pt x="2806392" y="564164"/>
                  <a:pt x="2850195" y="564164"/>
                </a:cubicBezTo>
                <a:lnTo>
                  <a:pt x="3069929" y="564164"/>
                </a:lnTo>
                <a:cubicBezTo>
                  <a:pt x="3168740" y="564164"/>
                  <a:pt x="3248842" y="644266"/>
                  <a:pt x="3248842" y="743077"/>
                </a:cubicBezTo>
                <a:lnTo>
                  <a:pt x="3248842" y="792706"/>
                </a:lnTo>
                <a:cubicBezTo>
                  <a:pt x="3248842" y="891517"/>
                  <a:pt x="3168740" y="971619"/>
                  <a:pt x="3069929" y="971619"/>
                </a:cubicBezTo>
                <a:lnTo>
                  <a:pt x="3054536" y="971619"/>
                </a:lnTo>
                <a:cubicBezTo>
                  <a:pt x="3060628" y="989042"/>
                  <a:pt x="3063411" y="1007758"/>
                  <a:pt x="3063411" y="1027125"/>
                </a:cubicBezTo>
                <a:lnTo>
                  <a:pt x="3063411" y="2015961"/>
                </a:lnTo>
                <a:lnTo>
                  <a:pt x="2889080" y="2015961"/>
                </a:lnTo>
                <a:lnTo>
                  <a:pt x="2889080" y="2260325"/>
                </a:lnTo>
                <a:cubicBezTo>
                  <a:pt x="2889080" y="2326909"/>
                  <a:pt x="2835102" y="2380886"/>
                  <a:pt x="2768518" y="2380886"/>
                </a:cubicBezTo>
                <a:lnTo>
                  <a:pt x="2286284" y="2380886"/>
                </a:lnTo>
                <a:cubicBezTo>
                  <a:pt x="2219700" y="2380886"/>
                  <a:pt x="2165723" y="2326909"/>
                  <a:pt x="2165723" y="2260325"/>
                </a:cubicBezTo>
                <a:lnTo>
                  <a:pt x="2165723" y="2015961"/>
                </a:lnTo>
                <a:lnTo>
                  <a:pt x="1096248" y="2015961"/>
                </a:lnTo>
                <a:lnTo>
                  <a:pt x="1096248" y="2260325"/>
                </a:lnTo>
                <a:cubicBezTo>
                  <a:pt x="1096248" y="2326909"/>
                  <a:pt x="1042270" y="2380886"/>
                  <a:pt x="975686" y="2380886"/>
                </a:cubicBezTo>
                <a:lnTo>
                  <a:pt x="493453" y="2380886"/>
                </a:lnTo>
                <a:cubicBezTo>
                  <a:pt x="426869" y="2380886"/>
                  <a:pt x="372891" y="2326909"/>
                  <a:pt x="372891" y="2260325"/>
                </a:cubicBezTo>
                <a:lnTo>
                  <a:pt x="372891" y="2015961"/>
                </a:lnTo>
                <a:lnTo>
                  <a:pt x="198560" y="2015961"/>
                </a:lnTo>
                <a:lnTo>
                  <a:pt x="198560" y="1027125"/>
                </a:lnTo>
                <a:cubicBezTo>
                  <a:pt x="198560" y="1007758"/>
                  <a:pt x="201343" y="989042"/>
                  <a:pt x="207435" y="971619"/>
                </a:cubicBezTo>
                <a:lnTo>
                  <a:pt x="178913" y="971619"/>
                </a:lnTo>
                <a:cubicBezTo>
                  <a:pt x="80102" y="971619"/>
                  <a:pt x="0" y="891517"/>
                  <a:pt x="0" y="792706"/>
                </a:cubicBezTo>
                <a:lnTo>
                  <a:pt x="0" y="743077"/>
                </a:lnTo>
                <a:cubicBezTo>
                  <a:pt x="0" y="644266"/>
                  <a:pt x="80102" y="564164"/>
                  <a:pt x="178913" y="564164"/>
                </a:cubicBezTo>
                <a:lnTo>
                  <a:pt x="398647" y="564164"/>
                </a:lnTo>
                <a:cubicBezTo>
                  <a:pt x="447310" y="564164"/>
                  <a:pt x="491436" y="583593"/>
                  <a:pt x="523419" y="615395"/>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2" name="Block Arc 41">
            <a:extLst>
              <a:ext uri="{FF2B5EF4-FFF2-40B4-BE49-F238E27FC236}">
                <a16:creationId xmlns:a16="http://schemas.microsoft.com/office/drawing/2014/main" id="{36DCD789-FED8-401C-8C81-CF9F331DAB6D}"/>
              </a:ext>
            </a:extLst>
          </p:cNvPr>
          <p:cNvSpPr/>
          <p:nvPr/>
        </p:nvSpPr>
        <p:spPr>
          <a:xfrm>
            <a:off x="9454085" y="5654191"/>
            <a:ext cx="563324" cy="570461"/>
          </a:xfrm>
          <a:custGeom>
            <a:avLst/>
            <a:gdLst/>
            <a:ahLst/>
            <a:cxnLst/>
            <a:rect l="l" t="t" r="r" b="b"/>
            <a:pathLst>
              <a:path w="2844151" h="2880180">
                <a:moveTo>
                  <a:pt x="2390187" y="1502145"/>
                </a:moveTo>
                <a:lnTo>
                  <a:pt x="2844151" y="1530794"/>
                </a:lnTo>
                <a:cubicBezTo>
                  <a:pt x="2804784" y="2154619"/>
                  <a:pt x="2367464" y="2681809"/>
                  <a:pt x="1761650" y="2835749"/>
                </a:cubicBezTo>
                <a:cubicBezTo>
                  <a:pt x="1191486" y="2980631"/>
                  <a:pt x="594633" y="2763755"/>
                  <a:pt x="252983" y="2293680"/>
                </a:cubicBezTo>
                <a:lnTo>
                  <a:pt x="102982" y="2380283"/>
                </a:lnTo>
                <a:lnTo>
                  <a:pt x="104524" y="1603708"/>
                </a:lnTo>
                <a:lnTo>
                  <a:pt x="777828" y="1990661"/>
                </a:lnTo>
                <a:lnTo>
                  <a:pt x="648358" y="2065410"/>
                </a:lnTo>
                <a:cubicBezTo>
                  <a:pt x="886760" y="2358087"/>
                  <a:pt x="1276546" y="2489694"/>
                  <a:pt x="1649627" y="2394891"/>
                </a:cubicBezTo>
                <a:cubicBezTo>
                  <a:pt x="2064076" y="2289577"/>
                  <a:pt x="2363256" y="1928916"/>
                  <a:pt x="2390187" y="1502145"/>
                </a:cubicBezTo>
                <a:close/>
                <a:moveTo>
                  <a:pt x="1424249" y="58"/>
                </a:moveTo>
                <a:cubicBezTo>
                  <a:pt x="1880498" y="-4073"/>
                  <a:pt x="2318325" y="209551"/>
                  <a:pt x="2591169" y="586524"/>
                </a:cubicBezTo>
                <a:lnTo>
                  <a:pt x="2741170" y="499921"/>
                </a:lnTo>
                <a:lnTo>
                  <a:pt x="2739628" y="1276497"/>
                </a:lnTo>
                <a:lnTo>
                  <a:pt x="2066324" y="889544"/>
                </a:lnTo>
                <a:lnTo>
                  <a:pt x="2195793" y="814795"/>
                </a:lnTo>
                <a:cubicBezTo>
                  <a:pt x="1957391" y="522118"/>
                  <a:pt x="1567606" y="390511"/>
                  <a:pt x="1194524" y="485313"/>
                </a:cubicBezTo>
                <a:cubicBezTo>
                  <a:pt x="780075" y="590627"/>
                  <a:pt x="480895" y="951288"/>
                  <a:pt x="453964" y="1378059"/>
                </a:cubicBezTo>
                <a:lnTo>
                  <a:pt x="0" y="1349410"/>
                </a:lnTo>
                <a:cubicBezTo>
                  <a:pt x="39367" y="725585"/>
                  <a:pt x="476687" y="198395"/>
                  <a:pt x="1082501" y="44455"/>
                </a:cubicBezTo>
                <a:cubicBezTo>
                  <a:pt x="1196091" y="15591"/>
                  <a:pt x="1310740" y="1086"/>
                  <a:pt x="1424249" y="5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63" name="Round Same Side Corner Rectangle 11">
            <a:extLst>
              <a:ext uri="{FF2B5EF4-FFF2-40B4-BE49-F238E27FC236}">
                <a16:creationId xmlns:a16="http://schemas.microsoft.com/office/drawing/2014/main" id="{AFBCEF67-A3DE-45DE-97FD-374E910A67D8}"/>
              </a:ext>
            </a:extLst>
          </p:cNvPr>
          <p:cNvSpPr/>
          <p:nvPr/>
        </p:nvSpPr>
        <p:spPr>
          <a:xfrm rot="9900000">
            <a:off x="10208910" y="1534987"/>
            <a:ext cx="579867" cy="492485"/>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4" name="Donut 39">
            <a:extLst>
              <a:ext uri="{FF2B5EF4-FFF2-40B4-BE49-F238E27FC236}">
                <a16:creationId xmlns:a16="http://schemas.microsoft.com/office/drawing/2014/main" id="{439297A1-2150-467C-8B3E-08A8C9E0E56F}"/>
              </a:ext>
            </a:extLst>
          </p:cNvPr>
          <p:cNvSpPr/>
          <p:nvPr/>
        </p:nvSpPr>
        <p:spPr>
          <a:xfrm>
            <a:off x="4246301" y="4666128"/>
            <a:ext cx="575536" cy="575536"/>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65" name="Freeform 25">
            <a:extLst>
              <a:ext uri="{FF2B5EF4-FFF2-40B4-BE49-F238E27FC236}">
                <a16:creationId xmlns:a16="http://schemas.microsoft.com/office/drawing/2014/main" id="{115A3EAB-6A86-45ED-8F48-A7797A2D6676}"/>
              </a:ext>
            </a:extLst>
          </p:cNvPr>
          <p:cNvSpPr/>
          <p:nvPr/>
        </p:nvSpPr>
        <p:spPr>
          <a:xfrm>
            <a:off x="8766358" y="3640606"/>
            <a:ext cx="417857" cy="517071"/>
          </a:xfrm>
          <a:custGeom>
            <a:avLst/>
            <a:gdLst>
              <a:gd name="connsiteX0" fmla="*/ 371475 w 1600200"/>
              <a:gd name="connsiteY0" fmla="*/ 0 h 1857375"/>
              <a:gd name="connsiteX1" fmla="*/ 628650 w 1600200"/>
              <a:gd name="connsiteY1" fmla="*/ 523875 h 1857375"/>
              <a:gd name="connsiteX2" fmla="*/ 400050 w 1600200"/>
              <a:gd name="connsiteY2" fmla="*/ 561975 h 1857375"/>
              <a:gd name="connsiteX3" fmla="*/ 1019175 w 1600200"/>
              <a:gd name="connsiteY3" fmla="*/ 1438275 h 1857375"/>
              <a:gd name="connsiteX4" fmla="*/ 1219200 w 1600200"/>
              <a:gd name="connsiteY4" fmla="*/ 1238250 h 1857375"/>
              <a:gd name="connsiteX5" fmla="*/ 1600200 w 1600200"/>
              <a:gd name="connsiteY5" fmla="*/ 1666875 h 1857375"/>
              <a:gd name="connsiteX6" fmla="*/ 1038225 w 1600200"/>
              <a:gd name="connsiteY6" fmla="*/ 1857375 h 1857375"/>
              <a:gd name="connsiteX7" fmla="*/ 0 w 1600200"/>
              <a:gd name="connsiteY7" fmla="*/ 314325 h 1857375"/>
              <a:gd name="connsiteX8" fmla="*/ 371475 w 1600200"/>
              <a:gd name="connsiteY8" fmla="*/ 0 h 1857375"/>
              <a:gd name="connsiteX0" fmla="*/ 371475 w 1600200"/>
              <a:gd name="connsiteY0" fmla="*/ 0 h 1917951"/>
              <a:gd name="connsiteX1" fmla="*/ 628650 w 1600200"/>
              <a:gd name="connsiteY1" fmla="*/ 584451 h 1917951"/>
              <a:gd name="connsiteX2" fmla="*/ 400050 w 1600200"/>
              <a:gd name="connsiteY2" fmla="*/ 622551 h 1917951"/>
              <a:gd name="connsiteX3" fmla="*/ 1019175 w 1600200"/>
              <a:gd name="connsiteY3" fmla="*/ 1498851 h 1917951"/>
              <a:gd name="connsiteX4" fmla="*/ 1219200 w 1600200"/>
              <a:gd name="connsiteY4" fmla="*/ 1298826 h 1917951"/>
              <a:gd name="connsiteX5" fmla="*/ 1600200 w 1600200"/>
              <a:gd name="connsiteY5" fmla="*/ 1727451 h 1917951"/>
              <a:gd name="connsiteX6" fmla="*/ 1038225 w 1600200"/>
              <a:gd name="connsiteY6" fmla="*/ 1917951 h 1917951"/>
              <a:gd name="connsiteX7" fmla="*/ 0 w 1600200"/>
              <a:gd name="connsiteY7" fmla="*/ 374901 h 1917951"/>
              <a:gd name="connsiteX8" fmla="*/ 371475 w 1600200"/>
              <a:gd name="connsiteY8" fmla="*/ 0 h 1917951"/>
              <a:gd name="connsiteX0" fmla="*/ 371475 w 1600200"/>
              <a:gd name="connsiteY0" fmla="*/ 1277 h 1919228"/>
              <a:gd name="connsiteX1" fmla="*/ 628650 w 1600200"/>
              <a:gd name="connsiteY1" fmla="*/ 585728 h 1919228"/>
              <a:gd name="connsiteX2" fmla="*/ 400050 w 1600200"/>
              <a:gd name="connsiteY2" fmla="*/ 623828 h 1919228"/>
              <a:gd name="connsiteX3" fmla="*/ 1019175 w 1600200"/>
              <a:gd name="connsiteY3" fmla="*/ 1500128 h 1919228"/>
              <a:gd name="connsiteX4" fmla="*/ 1219200 w 1600200"/>
              <a:gd name="connsiteY4" fmla="*/ 1300103 h 1919228"/>
              <a:gd name="connsiteX5" fmla="*/ 1600200 w 1600200"/>
              <a:gd name="connsiteY5" fmla="*/ 1728728 h 1919228"/>
              <a:gd name="connsiteX6" fmla="*/ 1038225 w 1600200"/>
              <a:gd name="connsiteY6" fmla="*/ 1919228 h 1919228"/>
              <a:gd name="connsiteX7" fmla="*/ 0 w 1600200"/>
              <a:gd name="connsiteY7" fmla="*/ 376178 h 1919228"/>
              <a:gd name="connsiteX8" fmla="*/ 371475 w 1600200"/>
              <a:gd name="connsiteY8" fmla="*/ 1277 h 1919228"/>
              <a:gd name="connsiteX0" fmla="*/ 371475 w 1600200"/>
              <a:gd name="connsiteY0" fmla="*/ 1277 h 1919228"/>
              <a:gd name="connsiteX1" fmla="*/ 628650 w 1600200"/>
              <a:gd name="connsiteY1" fmla="*/ 585728 h 1919228"/>
              <a:gd name="connsiteX2" fmla="*/ 400050 w 1600200"/>
              <a:gd name="connsiteY2" fmla="*/ 623828 h 1919228"/>
              <a:gd name="connsiteX3" fmla="*/ 1019175 w 1600200"/>
              <a:gd name="connsiteY3" fmla="*/ 1500128 h 1919228"/>
              <a:gd name="connsiteX4" fmla="*/ 1219200 w 1600200"/>
              <a:gd name="connsiteY4" fmla="*/ 1300103 h 1919228"/>
              <a:gd name="connsiteX5" fmla="*/ 1600200 w 1600200"/>
              <a:gd name="connsiteY5" fmla="*/ 1728728 h 1919228"/>
              <a:gd name="connsiteX6" fmla="*/ 1038225 w 1600200"/>
              <a:gd name="connsiteY6" fmla="*/ 1919228 h 1919228"/>
              <a:gd name="connsiteX7" fmla="*/ 0 w 1600200"/>
              <a:gd name="connsiteY7" fmla="*/ 376178 h 1919228"/>
              <a:gd name="connsiteX8" fmla="*/ 371475 w 1600200"/>
              <a:gd name="connsiteY8" fmla="*/ 1277 h 1919228"/>
              <a:gd name="connsiteX0" fmla="*/ 371475 w 1600200"/>
              <a:gd name="connsiteY0" fmla="*/ 1544 h 1919495"/>
              <a:gd name="connsiteX1" fmla="*/ 628650 w 1600200"/>
              <a:gd name="connsiteY1" fmla="*/ 585995 h 1919495"/>
              <a:gd name="connsiteX2" fmla="*/ 400050 w 1600200"/>
              <a:gd name="connsiteY2" fmla="*/ 624095 h 1919495"/>
              <a:gd name="connsiteX3" fmla="*/ 1019175 w 1600200"/>
              <a:gd name="connsiteY3" fmla="*/ 1500395 h 1919495"/>
              <a:gd name="connsiteX4" fmla="*/ 1219200 w 1600200"/>
              <a:gd name="connsiteY4" fmla="*/ 1300370 h 1919495"/>
              <a:gd name="connsiteX5" fmla="*/ 1600200 w 1600200"/>
              <a:gd name="connsiteY5" fmla="*/ 1728995 h 1919495"/>
              <a:gd name="connsiteX6" fmla="*/ 1038225 w 1600200"/>
              <a:gd name="connsiteY6" fmla="*/ 1919495 h 1919495"/>
              <a:gd name="connsiteX7" fmla="*/ 0 w 1600200"/>
              <a:gd name="connsiteY7" fmla="*/ 376445 h 1919495"/>
              <a:gd name="connsiteX8" fmla="*/ 371475 w 1600200"/>
              <a:gd name="connsiteY8" fmla="*/ 1544 h 1919495"/>
              <a:gd name="connsiteX0" fmla="*/ 371475 w 1600200"/>
              <a:gd name="connsiteY0" fmla="*/ 1487 h 1919438"/>
              <a:gd name="connsiteX1" fmla="*/ 568075 w 1600200"/>
              <a:gd name="connsiteY1" fmla="*/ 603245 h 1919438"/>
              <a:gd name="connsiteX2" fmla="*/ 400050 w 1600200"/>
              <a:gd name="connsiteY2" fmla="*/ 624038 h 1919438"/>
              <a:gd name="connsiteX3" fmla="*/ 1019175 w 1600200"/>
              <a:gd name="connsiteY3" fmla="*/ 1500338 h 1919438"/>
              <a:gd name="connsiteX4" fmla="*/ 1219200 w 1600200"/>
              <a:gd name="connsiteY4" fmla="*/ 1300313 h 1919438"/>
              <a:gd name="connsiteX5" fmla="*/ 1600200 w 1600200"/>
              <a:gd name="connsiteY5" fmla="*/ 1728938 h 1919438"/>
              <a:gd name="connsiteX6" fmla="*/ 1038225 w 1600200"/>
              <a:gd name="connsiteY6" fmla="*/ 1919438 h 1919438"/>
              <a:gd name="connsiteX7" fmla="*/ 0 w 1600200"/>
              <a:gd name="connsiteY7" fmla="*/ 376388 h 1919438"/>
              <a:gd name="connsiteX8" fmla="*/ 371475 w 1600200"/>
              <a:gd name="connsiteY8" fmla="*/ 1487 h 1919438"/>
              <a:gd name="connsiteX0" fmla="*/ 371475 w 1600200"/>
              <a:gd name="connsiteY0" fmla="*/ 1032 h 1918983"/>
              <a:gd name="connsiteX1" fmla="*/ 568075 w 1600200"/>
              <a:gd name="connsiteY1" fmla="*/ 602790 h 1918983"/>
              <a:gd name="connsiteX2" fmla="*/ 400050 w 1600200"/>
              <a:gd name="connsiteY2" fmla="*/ 623583 h 1918983"/>
              <a:gd name="connsiteX3" fmla="*/ 1019175 w 1600200"/>
              <a:gd name="connsiteY3" fmla="*/ 1499883 h 1918983"/>
              <a:gd name="connsiteX4" fmla="*/ 1219200 w 1600200"/>
              <a:gd name="connsiteY4" fmla="*/ 1299858 h 1918983"/>
              <a:gd name="connsiteX5" fmla="*/ 1600200 w 1600200"/>
              <a:gd name="connsiteY5" fmla="*/ 1728483 h 1918983"/>
              <a:gd name="connsiteX6" fmla="*/ 1038225 w 1600200"/>
              <a:gd name="connsiteY6" fmla="*/ 1918983 h 1918983"/>
              <a:gd name="connsiteX7" fmla="*/ 0 w 1600200"/>
              <a:gd name="connsiteY7" fmla="*/ 375933 h 1918983"/>
              <a:gd name="connsiteX8" fmla="*/ 371475 w 1600200"/>
              <a:gd name="connsiteY8" fmla="*/ 1032 h 1918983"/>
              <a:gd name="connsiteX0" fmla="*/ 371475 w 1600200"/>
              <a:gd name="connsiteY0" fmla="*/ 1088 h 1919039"/>
              <a:gd name="connsiteX1" fmla="*/ 568075 w 1600200"/>
              <a:gd name="connsiteY1" fmla="*/ 602846 h 1919039"/>
              <a:gd name="connsiteX2" fmla="*/ 400050 w 1600200"/>
              <a:gd name="connsiteY2" fmla="*/ 623639 h 1919039"/>
              <a:gd name="connsiteX3" fmla="*/ 1019175 w 1600200"/>
              <a:gd name="connsiteY3" fmla="*/ 1499939 h 1919039"/>
              <a:gd name="connsiteX4" fmla="*/ 1219200 w 1600200"/>
              <a:gd name="connsiteY4" fmla="*/ 1299914 h 1919039"/>
              <a:gd name="connsiteX5" fmla="*/ 1600200 w 1600200"/>
              <a:gd name="connsiteY5" fmla="*/ 1728539 h 1919039"/>
              <a:gd name="connsiteX6" fmla="*/ 1038225 w 1600200"/>
              <a:gd name="connsiteY6" fmla="*/ 1919039 h 1919039"/>
              <a:gd name="connsiteX7" fmla="*/ 0 w 1600200"/>
              <a:gd name="connsiteY7" fmla="*/ 375989 h 1919039"/>
              <a:gd name="connsiteX8" fmla="*/ 371475 w 1600200"/>
              <a:gd name="connsiteY8" fmla="*/ 1088 h 1919039"/>
              <a:gd name="connsiteX0" fmla="*/ 371475 w 1600200"/>
              <a:gd name="connsiteY0" fmla="*/ 1088 h 1919039"/>
              <a:gd name="connsiteX1" fmla="*/ 568075 w 1600200"/>
              <a:gd name="connsiteY1" fmla="*/ 602846 h 1919039"/>
              <a:gd name="connsiteX2" fmla="*/ 400050 w 1600200"/>
              <a:gd name="connsiteY2" fmla="*/ 623639 h 1919039"/>
              <a:gd name="connsiteX3" fmla="*/ 1019175 w 1600200"/>
              <a:gd name="connsiteY3" fmla="*/ 1499939 h 1919039"/>
              <a:gd name="connsiteX4" fmla="*/ 1219200 w 1600200"/>
              <a:gd name="connsiteY4" fmla="*/ 1299914 h 1919039"/>
              <a:gd name="connsiteX5" fmla="*/ 1600200 w 1600200"/>
              <a:gd name="connsiteY5" fmla="*/ 1728539 h 1919039"/>
              <a:gd name="connsiteX6" fmla="*/ 1038225 w 1600200"/>
              <a:gd name="connsiteY6" fmla="*/ 1919039 h 1919039"/>
              <a:gd name="connsiteX7" fmla="*/ 0 w 1600200"/>
              <a:gd name="connsiteY7" fmla="*/ 375989 h 1919039"/>
              <a:gd name="connsiteX8" fmla="*/ 371475 w 1600200"/>
              <a:gd name="connsiteY8" fmla="*/ 1088 h 1919039"/>
              <a:gd name="connsiteX0" fmla="*/ 371475 w 1600200"/>
              <a:gd name="connsiteY0" fmla="*/ 1118 h 1919069"/>
              <a:gd name="connsiteX1" fmla="*/ 568075 w 1600200"/>
              <a:gd name="connsiteY1" fmla="*/ 602876 h 1919069"/>
              <a:gd name="connsiteX2" fmla="*/ 400050 w 1600200"/>
              <a:gd name="connsiteY2" fmla="*/ 623669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408703 w 1600200"/>
              <a:gd name="connsiteY2" fmla="*/ 643860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59666 w 1600200"/>
              <a:gd name="connsiteY2" fmla="*/ 643860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70138 w 1600200"/>
              <a:gd name="connsiteY3" fmla="*/ 1517276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0522 w 1600200"/>
              <a:gd name="connsiteY3" fmla="*/ 1534584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96099 w 1600200"/>
              <a:gd name="connsiteY3" fmla="*/ 1546122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173048 w 1600200"/>
              <a:gd name="connsiteY4" fmla="*/ 1311482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173048 w 1600200"/>
              <a:gd name="connsiteY4" fmla="*/ 1311482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173048 w 1600200"/>
              <a:gd name="connsiteY4" fmla="*/ 1311482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173048 w 1600200"/>
              <a:gd name="connsiteY4" fmla="*/ 1311482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588662"/>
              <a:gd name="connsiteY0" fmla="*/ 1118 h 1919069"/>
              <a:gd name="connsiteX1" fmla="*/ 568075 w 1588662"/>
              <a:gd name="connsiteY1" fmla="*/ 602876 h 1919069"/>
              <a:gd name="connsiteX2" fmla="*/ 374089 w 1588662"/>
              <a:gd name="connsiteY2" fmla="*/ 646744 h 1919069"/>
              <a:gd name="connsiteX3" fmla="*/ 987445 w 1588662"/>
              <a:gd name="connsiteY3" fmla="*/ 1528815 h 1919069"/>
              <a:gd name="connsiteX4" fmla="*/ 1173048 w 1588662"/>
              <a:gd name="connsiteY4" fmla="*/ 1311482 h 1919069"/>
              <a:gd name="connsiteX5" fmla="*/ 1588662 w 1588662"/>
              <a:gd name="connsiteY5" fmla="*/ 1699723 h 1919069"/>
              <a:gd name="connsiteX6" fmla="*/ 1038225 w 1588662"/>
              <a:gd name="connsiteY6" fmla="*/ 1919069 h 1919069"/>
              <a:gd name="connsiteX7" fmla="*/ 0 w 1588662"/>
              <a:gd name="connsiteY7" fmla="*/ 376019 h 1919069"/>
              <a:gd name="connsiteX8" fmla="*/ 371475 w 1588662"/>
              <a:gd name="connsiteY8" fmla="*/ 1118 h 1919069"/>
              <a:gd name="connsiteX0" fmla="*/ 371475 w 1600166"/>
              <a:gd name="connsiteY0" fmla="*/ 1118 h 1919069"/>
              <a:gd name="connsiteX1" fmla="*/ 568075 w 1600166"/>
              <a:gd name="connsiteY1" fmla="*/ 602876 h 1919069"/>
              <a:gd name="connsiteX2" fmla="*/ 374089 w 1600166"/>
              <a:gd name="connsiteY2" fmla="*/ 646744 h 1919069"/>
              <a:gd name="connsiteX3" fmla="*/ 987445 w 1600166"/>
              <a:gd name="connsiteY3" fmla="*/ 1528815 h 1919069"/>
              <a:gd name="connsiteX4" fmla="*/ 1173048 w 1600166"/>
              <a:gd name="connsiteY4" fmla="*/ 1311482 h 1919069"/>
              <a:gd name="connsiteX5" fmla="*/ 1588662 w 1600166"/>
              <a:gd name="connsiteY5" fmla="*/ 1699723 h 1919069"/>
              <a:gd name="connsiteX6" fmla="*/ 1038225 w 1600166"/>
              <a:gd name="connsiteY6" fmla="*/ 1919069 h 1919069"/>
              <a:gd name="connsiteX7" fmla="*/ 0 w 1600166"/>
              <a:gd name="connsiteY7" fmla="*/ 376019 h 1919069"/>
              <a:gd name="connsiteX8" fmla="*/ 371475 w 1600166"/>
              <a:gd name="connsiteY8" fmla="*/ 1118 h 1919069"/>
              <a:gd name="connsiteX0" fmla="*/ 371475 w 1600166"/>
              <a:gd name="connsiteY0" fmla="*/ 1118 h 1919069"/>
              <a:gd name="connsiteX1" fmla="*/ 568075 w 1600166"/>
              <a:gd name="connsiteY1" fmla="*/ 602876 h 1919069"/>
              <a:gd name="connsiteX2" fmla="*/ 374089 w 1600166"/>
              <a:gd name="connsiteY2" fmla="*/ 646744 h 1919069"/>
              <a:gd name="connsiteX3" fmla="*/ 987445 w 1600166"/>
              <a:gd name="connsiteY3" fmla="*/ 1528815 h 1919069"/>
              <a:gd name="connsiteX4" fmla="*/ 1173048 w 1600166"/>
              <a:gd name="connsiteY4" fmla="*/ 1311482 h 1919069"/>
              <a:gd name="connsiteX5" fmla="*/ 1588662 w 1600166"/>
              <a:gd name="connsiteY5" fmla="*/ 1699723 h 1919069"/>
              <a:gd name="connsiteX6" fmla="*/ 1038225 w 1600166"/>
              <a:gd name="connsiteY6" fmla="*/ 1919069 h 1919069"/>
              <a:gd name="connsiteX7" fmla="*/ 0 w 1600166"/>
              <a:gd name="connsiteY7" fmla="*/ 376019 h 1919069"/>
              <a:gd name="connsiteX8" fmla="*/ 371475 w 1600166"/>
              <a:gd name="connsiteY8" fmla="*/ 1118 h 1919069"/>
              <a:gd name="connsiteX0" fmla="*/ 371475 w 1596260"/>
              <a:gd name="connsiteY0" fmla="*/ 1118 h 1919069"/>
              <a:gd name="connsiteX1" fmla="*/ 568075 w 1596260"/>
              <a:gd name="connsiteY1" fmla="*/ 602876 h 1919069"/>
              <a:gd name="connsiteX2" fmla="*/ 374089 w 1596260"/>
              <a:gd name="connsiteY2" fmla="*/ 646744 h 1919069"/>
              <a:gd name="connsiteX3" fmla="*/ 987445 w 1596260"/>
              <a:gd name="connsiteY3" fmla="*/ 1528815 h 1919069"/>
              <a:gd name="connsiteX4" fmla="*/ 1173048 w 1596260"/>
              <a:gd name="connsiteY4" fmla="*/ 1311482 h 1919069"/>
              <a:gd name="connsiteX5" fmla="*/ 1588662 w 1596260"/>
              <a:gd name="connsiteY5" fmla="*/ 1699723 h 1919069"/>
              <a:gd name="connsiteX6" fmla="*/ 1038225 w 1596260"/>
              <a:gd name="connsiteY6" fmla="*/ 1919069 h 1919069"/>
              <a:gd name="connsiteX7" fmla="*/ 0 w 1596260"/>
              <a:gd name="connsiteY7" fmla="*/ 376019 h 1919069"/>
              <a:gd name="connsiteX8" fmla="*/ 371475 w 1596260"/>
              <a:gd name="connsiteY8" fmla="*/ 1118 h 1919069"/>
              <a:gd name="connsiteX0" fmla="*/ 371475 w 1596260"/>
              <a:gd name="connsiteY0" fmla="*/ 1118 h 1919069"/>
              <a:gd name="connsiteX1" fmla="*/ 568075 w 1596260"/>
              <a:gd name="connsiteY1" fmla="*/ 602876 h 1919069"/>
              <a:gd name="connsiteX2" fmla="*/ 374089 w 1596260"/>
              <a:gd name="connsiteY2" fmla="*/ 646744 h 1919069"/>
              <a:gd name="connsiteX3" fmla="*/ 987445 w 1596260"/>
              <a:gd name="connsiteY3" fmla="*/ 1528815 h 1919069"/>
              <a:gd name="connsiteX4" fmla="*/ 1173048 w 1596260"/>
              <a:gd name="connsiteY4" fmla="*/ 1311482 h 1919069"/>
              <a:gd name="connsiteX5" fmla="*/ 1588662 w 1596260"/>
              <a:gd name="connsiteY5" fmla="*/ 1699723 h 1919069"/>
              <a:gd name="connsiteX6" fmla="*/ 1038225 w 1596260"/>
              <a:gd name="connsiteY6" fmla="*/ 1919069 h 1919069"/>
              <a:gd name="connsiteX7" fmla="*/ 0 w 1596260"/>
              <a:gd name="connsiteY7" fmla="*/ 376019 h 1919069"/>
              <a:gd name="connsiteX8" fmla="*/ 371475 w 1596260"/>
              <a:gd name="connsiteY8" fmla="*/ 1118 h 1919069"/>
              <a:gd name="connsiteX0" fmla="*/ 371475 w 1596260"/>
              <a:gd name="connsiteY0" fmla="*/ 1118 h 1946976"/>
              <a:gd name="connsiteX1" fmla="*/ 568075 w 1596260"/>
              <a:gd name="connsiteY1" fmla="*/ 602876 h 1946976"/>
              <a:gd name="connsiteX2" fmla="*/ 374089 w 1596260"/>
              <a:gd name="connsiteY2" fmla="*/ 646744 h 1946976"/>
              <a:gd name="connsiteX3" fmla="*/ 987445 w 1596260"/>
              <a:gd name="connsiteY3" fmla="*/ 1528815 h 1946976"/>
              <a:gd name="connsiteX4" fmla="*/ 1173048 w 1596260"/>
              <a:gd name="connsiteY4" fmla="*/ 1311482 h 1946976"/>
              <a:gd name="connsiteX5" fmla="*/ 1588662 w 1596260"/>
              <a:gd name="connsiteY5" fmla="*/ 1699723 h 1946976"/>
              <a:gd name="connsiteX6" fmla="*/ 1038225 w 1596260"/>
              <a:gd name="connsiteY6" fmla="*/ 1919069 h 1946976"/>
              <a:gd name="connsiteX7" fmla="*/ 0 w 1596260"/>
              <a:gd name="connsiteY7" fmla="*/ 376019 h 1946976"/>
              <a:gd name="connsiteX8" fmla="*/ 371475 w 1596260"/>
              <a:gd name="connsiteY8" fmla="*/ 1118 h 1946976"/>
              <a:gd name="connsiteX0" fmla="*/ 357053 w 1581838"/>
              <a:gd name="connsiteY0" fmla="*/ 1118 h 1946976"/>
              <a:gd name="connsiteX1" fmla="*/ 553653 w 1581838"/>
              <a:gd name="connsiteY1" fmla="*/ 602876 h 1946976"/>
              <a:gd name="connsiteX2" fmla="*/ 359667 w 1581838"/>
              <a:gd name="connsiteY2" fmla="*/ 646744 h 1946976"/>
              <a:gd name="connsiteX3" fmla="*/ 973023 w 1581838"/>
              <a:gd name="connsiteY3" fmla="*/ 1528815 h 1946976"/>
              <a:gd name="connsiteX4" fmla="*/ 1158626 w 1581838"/>
              <a:gd name="connsiteY4" fmla="*/ 1311482 h 1946976"/>
              <a:gd name="connsiteX5" fmla="*/ 1574240 w 1581838"/>
              <a:gd name="connsiteY5" fmla="*/ 1699723 h 1946976"/>
              <a:gd name="connsiteX6" fmla="*/ 1023803 w 1581838"/>
              <a:gd name="connsiteY6" fmla="*/ 1919069 h 1946976"/>
              <a:gd name="connsiteX7" fmla="*/ 0 w 1581838"/>
              <a:gd name="connsiteY7" fmla="*/ 378903 h 1946976"/>
              <a:gd name="connsiteX8" fmla="*/ 357053 w 1581838"/>
              <a:gd name="connsiteY8" fmla="*/ 1118 h 1946976"/>
              <a:gd name="connsiteX0" fmla="*/ 357053 w 1581838"/>
              <a:gd name="connsiteY0" fmla="*/ 1118 h 1946976"/>
              <a:gd name="connsiteX1" fmla="*/ 553653 w 1581838"/>
              <a:gd name="connsiteY1" fmla="*/ 602876 h 1946976"/>
              <a:gd name="connsiteX2" fmla="*/ 359667 w 1581838"/>
              <a:gd name="connsiteY2" fmla="*/ 646744 h 1946976"/>
              <a:gd name="connsiteX3" fmla="*/ 973023 w 1581838"/>
              <a:gd name="connsiteY3" fmla="*/ 1528815 h 1946976"/>
              <a:gd name="connsiteX4" fmla="*/ 1158626 w 1581838"/>
              <a:gd name="connsiteY4" fmla="*/ 1311482 h 1946976"/>
              <a:gd name="connsiteX5" fmla="*/ 1574240 w 1581838"/>
              <a:gd name="connsiteY5" fmla="*/ 1699723 h 1946976"/>
              <a:gd name="connsiteX6" fmla="*/ 1023803 w 1581838"/>
              <a:gd name="connsiteY6" fmla="*/ 1919069 h 1946976"/>
              <a:gd name="connsiteX7" fmla="*/ 0 w 1581838"/>
              <a:gd name="connsiteY7" fmla="*/ 378903 h 1946976"/>
              <a:gd name="connsiteX8" fmla="*/ 357053 w 1581838"/>
              <a:gd name="connsiteY8" fmla="*/ 1118 h 1946976"/>
              <a:gd name="connsiteX0" fmla="*/ 357053 w 1581838"/>
              <a:gd name="connsiteY0" fmla="*/ 1118 h 1946976"/>
              <a:gd name="connsiteX1" fmla="*/ 553653 w 1581838"/>
              <a:gd name="connsiteY1" fmla="*/ 602876 h 1946976"/>
              <a:gd name="connsiteX2" fmla="*/ 359667 w 1581838"/>
              <a:gd name="connsiteY2" fmla="*/ 646744 h 1946976"/>
              <a:gd name="connsiteX3" fmla="*/ 973023 w 1581838"/>
              <a:gd name="connsiteY3" fmla="*/ 1528815 h 1946976"/>
              <a:gd name="connsiteX4" fmla="*/ 1158626 w 1581838"/>
              <a:gd name="connsiteY4" fmla="*/ 1311482 h 1946976"/>
              <a:gd name="connsiteX5" fmla="*/ 1574240 w 1581838"/>
              <a:gd name="connsiteY5" fmla="*/ 1699723 h 1946976"/>
              <a:gd name="connsiteX6" fmla="*/ 1023803 w 1581838"/>
              <a:gd name="connsiteY6" fmla="*/ 1919069 h 1946976"/>
              <a:gd name="connsiteX7" fmla="*/ 0 w 1581838"/>
              <a:gd name="connsiteY7" fmla="*/ 378903 h 1946976"/>
              <a:gd name="connsiteX8" fmla="*/ 357053 w 1581838"/>
              <a:gd name="connsiteY8" fmla="*/ 1118 h 1946976"/>
              <a:gd name="connsiteX0" fmla="*/ 333976 w 1558761"/>
              <a:gd name="connsiteY0" fmla="*/ 1118 h 1946976"/>
              <a:gd name="connsiteX1" fmla="*/ 530576 w 1558761"/>
              <a:gd name="connsiteY1" fmla="*/ 602876 h 1946976"/>
              <a:gd name="connsiteX2" fmla="*/ 336590 w 1558761"/>
              <a:gd name="connsiteY2" fmla="*/ 646744 h 1946976"/>
              <a:gd name="connsiteX3" fmla="*/ 949946 w 1558761"/>
              <a:gd name="connsiteY3" fmla="*/ 1528815 h 1946976"/>
              <a:gd name="connsiteX4" fmla="*/ 1135549 w 1558761"/>
              <a:gd name="connsiteY4" fmla="*/ 1311482 h 1946976"/>
              <a:gd name="connsiteX5" fmla="*/ 1551163 w 1558761"/>
              <a:gd name="connsiteY5" fmla="*/ 1699723 h 1946976"/>
              <a:gd name="connsiteX6" fmla="*/ 1000726 w 1558761"/>
              <a:gd name="connsiteY6" fmla="*/ 1919069 h 1946976"/>
              <a:gd name="connsiteX7" fmla="*/ 0 w 1558761"/>
              <a:gd name="connsiteY7" fmla="*/ 390441 h 1946976"/>
              <a:gd name="connsiteX8" fmla="*/ 333976 w 1558761"/>
              <a:gd name="connsiteY8" fmla="*/ 1118 h 1946976"/>
              <a:gd name="connsiteX0" fmla="*/ 335877 w 1560662"/>
              <a:gd name="connsiteY0" fmla="*/ 1118 h 1946976"/>
              <a:gd name="connsiteX1" fmla="*/ 532477 w 1560662"/>
              <a:gd name="connsiteY1" fmla="*/ 602876 h 1946976"/>
              <a:gd name="connsiteX2" fmla="*/ 338491 w 1560662"/>
              <a:gd name="connsiteY2" fmla="*/ 646744 h 1946976"/>
              <a:gd name="connsiteX3" fmla="*/ 951847 w 1560662"/>
              <a:gd name="connsiteY3" fmla="*/ 1528815 h 1946976"/>
              <a:gd name="connsiteX4" fmla="*/ 1137450 w 1560662"/>
              <a:gd name="connsiteY4" fmla="*/ 1311482 h 1946976"/>
              <a:gd name="connsiteX5" fmla="*/ 1553064 w 1560662"/>
              <a:gd name="connsiteY5" fmla="*/ 1699723 h 1946976"/>
              <a:gd name="connsiteX6" fmla="*/ 1002627 w 1560662"/>
              <a:gd name="connsiteY6" fmla="*/ 1919069 h 1946976"/>
              <a:gd name="connsiteX7" fmla="*/ 1901 w 1560662"/>
              <a:gd name="connsiteY7" fmla="*/ 390441 h 1946976"/>
              <a:gd name="connsiteX8" fmla="*/ 335877 w 1560662"/>
              <a:gd name="connsiteY8" fmla="*/ 1118 h 1946976"/>
              <a:gd name="connsiteX0" fmla="*/ 335877 w 1560662"/>
              <a:gd name="connsiteY0" fmla="*/ 1118 h 1946976"/>
              <a:gd name="connsiteX1" fmla="*/ 532477 w 1560662"/>
              <a:gd name="connsiteY1" fmla="*/ 602876 h 1946976"/>
              <a:gd name="connsiteX2" fmla="*/ 338491 w 1560662"/>
              <a:gd name="connsiteY2" fmla="*/ 646744 h 1946976"/>
              <a:gd name="connsiteX3" fmla="*/ 951847 w 1560662"/>
              <a:gd name="connsiteY3" fmla="*/ 1528815 h 1946976"/>
              <a:gd name="connsiteX4" fmla="*/ 1137450 w 1560662"/>
              <a:gd name="connsiteY4" fmla="*/ 1311482 h 1946976"/>
              <a:gd name="connsiteX5" fmla="*/ 1553064 w 1560662"/>
              <a:gd name="connsiteY5" fmla="*/ 1699723 h 1946976"/>
              <a:gd name="connsiteX6" fmla="*/ 1002627 w 1560662"/>
              <a:gd name="connsiteY6" fmla="*/ 1919069 h 1946976"/>
              <a:gd name="connsiteX7" fmla="*/ 1901 w 1560662"/>
              <a:gd name="connsiteY7" fmla="*/ 390441 h 1946976"/>
              <a:gd name="connsiteX8" fmla="*/ 335877 w 1560662"/>
              <a:gd name="connsiteY8" fmla="*/ 1118 h 1946976"/>
              <a:gd name="connsiteX0" fmla="*/ 335877 w 1560662"/>
              <a:gd name="connsiteY0" fmla="*/ 1118 h 1946976"/>
              <a:gd name="connsiteX1" fmla="*/ 532477 w 1560662"/>
              <a:gd name="connsiteY1" fmla="*/ 602876 h 1946976"/>
              <a:gd name="connsiteX2" fmla="*/ 338491 w 1560662"/>
              <a:gd name="connsiteY2" fmla="*/ 646744 h 1946976"/>
              <a:gd name="connsiteX3" fmla="*/ 951847 w 1560662"/>
              <a:gd name="connsiteY3" fmla="*/ 1528815 h 1946976"/>
              <a:gd name="connsiteX4" fmla="*/ 1137450 w 1560662"/>
              <a:gd name="connsiteY4" fmla="*/ 1311482 h 1946976"/>
              <a:gd name="connsiteX5" fmla="*/ 1553064 w 1560662"/>
              <a:gd name="connsiteY5" fmla="*/ 1699723 h 1946976"/>
              <a:gd name="connsiteX6" fmla="*/ 1002627 w 1560662"/>
              <a:gd name="connsiteY6" fmla="*/ 1919069 h 1946976"/>
              <a:gd name="connsiteX7" fmla="*/ 1901 w 1560662"/>
              <a:gd name="connsiteY7" fmla="*/ 390441 h 1946976"/>
              <a:gd name="connsiteX8" fmla="*/ 335877 w 1560662"/>
              <a:gd name="connsiteY8" fmla="*/ 1118 h 1946976"/>
              <a:gd name="connsiteX0" fmla="*/ 335877 w 1560662"/>
              <a:gd name="connsiteY0" fmla="*/ 1118 h 1946976"/>
              <a:gd name="connsiteX1" fmla="*/ 532477 w 1560662"/>
              <a:gd name="connsiteY1" fmla="*/ 602876 h 1946976"/>
              <a:gd name="connsiteX2" fmla="*/ 344260 w 1560662"/>
              <a:gd name="connsiteY2" fmla="*/ 655398 h 1946976"/>
              <a:gd name="connsiteX3" fmla="*/ 951847 w 1560662"/>
              <a:gd name="connsiteY3" fmla="*/ 1528815 h 1946976"/>
              <a:gd name="connsiteX4" fmla="*/ 1137450 w 1560662"/>
              <a:gd name="connsiteY4" fmla="*/ 1311482 h 1946976"/>
              <a:gd name="connsiteX5" fmla="*/ 1553064 w 1560662"/>
              <a:gd name="connsiteY5" fmla="*/ 1699723 h 1946976"/>
              <a:gd name="connsiteX6" fmla="*/ 1002627 w 1560662"/>
              <a:gd name="connsiteY6" fmla="*/ 1919069 h 1946976"/>
              <a:gd name="connsiteX7" fmla="*/ 1901 w 1560662"/>
              <a:gd name="connsiteY7" fmla="*/ 390441 h 1946976"/>
              <a:gd name="connsiteX8" fmla="*/ 335877 w 1560662"/>
              <a:gd name="connsiteY8" fmla="*/ 1118 h 1946976"/>
              <a:gd name="connsiteX0" fmla="*/ 335877 w 1560662"/>
              <a:gd name="connsiteY0" fmla="*/ 196 h 1946054"/>
              <a:gd name="connsiteX1" fmla="*/ 532477 w 1560662"/>
              <a:gd name="connsiteY1" fmla="*/ 601954 h 1946054"/>
              <a:gd name="connsiteX2" fmla="*/ 344260 w 1560662"/>
              <a:gd name="connsiteY2" fmla="*/ 654476 h 1946054"/>
              <a:gd name="connsiteX3" fmla="*/ 951847 w 1560662"/>
              <a:gd name="connsiteY3" fmla="*/ 1527893 h 1946054"/>
              <a:gd name="connsiteX4" fmla="*/ 1137450 w 1560662"/>
              <a:gd name="connsiteY4" fmla="*/ 1310560 h 1946054"/>
              <a:gd name="connsiteX5" fmla="*/ 1553064 w 1560662"/>
              <a:gd name="connsiteY5" fmla="*/ 1698801 h 1946054"/>
              <a:gd name="connsiteX6" fmla="*/ 1002627 w 1560662"/>
              <a:gd name="connsiteY6" fmla="*/ 1918147 h 1946054"/>
              <a:gd name="connsiteX7" fmla="*/ 1901 w 1560662"/>
              <a:gd name="connsiteY7" fmla="*/ 389519 h 1946054"/>
              <a:gd name="connsiteX8" fmla="*/ 335877 w 1560662"/>
              <a:gd name="connsiteY8" fmla="*/ 196 h 1946054"/>
              <a:gd name="connsiteX0" fmla="*/ 332898 w 1560662"/>
              <a:gd name="connsiteY0" fmla="*/ 199 h 1937121"/>
              <a:gd name="connsiteX1" fmla="*/ 532477 w 1560662"/>
              <a:gd name="connsiteY1" fmla="*/ 593021 h 1937121"/>
              <a:gd name="connsiteX2" fmla="*/ 344260 w 1560662"/>
              <a:gd name="connsiteY2" fmla="*/ 645543 h 1937121"/>
              <a:gd name="connsiteX3" fmla="*/ 951847 w 1560662"/>
              <a:gd name="connsiteY3" fmla="*/ 1518960 h 1937121"/>
              <a:gd name="connsiteX4" fmla="*/ 1137450 w 1560662"/>
              <a:gd name="connsiteY4" fmla="*/ 1301627 h 1937121"/>
              <a:gd name="connsiteX5" fmla="*/ 1553064 w 1560662"/>
              <a:gd name="connsiteY5" fmla="*/ 1689868 h 1937121"/>
              <a:gd name="connsiteX6" fmla="*/ 1002627 w 1560662"/>
              <a:gd name="connsiteY6" fmla="*/ 1909214 h 1937121"/>
              <a:gd name="connsiteX7" fmla="*/ 1901 w 1560662"/>
              <a:gd name="connsiteY7" fmla="*/ 380586 h 1937121"/>
              <a:gd name="connsiteX8" fmla="*/ 332898 w 1560662"/>
              <a:gd name="connsiteY8" fmla="*/ 199 h 1937121"/>
              <a:gd name="connsiteX0" fmla="*/ 332898 w 1560662"/>
              <a:gd name="connsiteY0" fmla="*/ 199 h 1937121"/>
              <a:gd name="connsiteX1" fmla="*/ 532477 w 1560662"/>
              <a:gd name="connsiteY1" fmla="*/ 593021 h 1937121"/>
              <a:gd name="connsiteX2" fmla="*/ 344260 w 1560662"/>
              <a:gd name="connsiteY2" fmla="*/ 645543 h 1937121"/>
              <a:gd name="connsiteX3" fmla="*/ 951847 w 1560662"/>
              <a:gd name="connsiteY3" fmla="*/ 1518960 h 1937121"/>
              <a:gd name="connsiteX4" fmla="*/ 1137450 w 1560662"/>
              <a:gd name="connsiteY4" fmla="*/ 1301627 h 1937121"/>
              <a:gd name="connsiteX5" fmla="*/ 1553064 w 1560662"/>
              <a:gd name="connsiteY5" fmla="*/ 1689868 h 1937121"/>
              <a:gd name="connsiteX6" fmla="*/ 1002627 w 1560662"/>
              <a:gd name="connsiteY6" fmla="*/ 1909214 h 1937121"/>
              <a:gd name="connsiteX7" fmla="*/ 1901 w 1560662"/>
              <a:gd name="connsiteY7" fmla="*/ 380586 h 1937121"/>
              <a:gd name="connsiteX8" fmla="*/ 332898 w 1560662"/>
              <a:gd name="connsiteY8" fmla="*/ 199 h 1937121"/>
              <a:gd name="connsiteX0" fmla="*/ 332898 w 1560662"/>
              <a:gd name="connsiteY0" fmla="*/ 199 h 1937121"/>
              <a:gd name="connsiteX1" fmla="*/ 532477 w 1560662"/>
              <a:gd name="connsiteY1" fmla="*/ 593021 h 1937121"/>
              <a:gd name="connsiteX2" fmla="*/ 344260 w 1560662"/>
              <a:gd name="connsiteY2" fmla="*/ 645543 h 1937121"/>
              <a:gd name="connsiteX3" fmla="*/ 951847 w 1560662"/>
              <a:gd name="connsiteY3" fmla="*/ 1518960 h 1937121"/>
              <a:gd name="connsiteX4" fmla="*/ 1137450 w 1560662"/>
              <a:gd name="connsiteY4" fmla="*/ 1301627 h 1937121"/>
              <a:gd name="connsiteX5" fmla="*/ 1553064 w 1560662"/>
              <a:gd name="connsiteY5" fmla="*/ 1689868 h 1937121"/>
              <a:gd name="connsiteX6" fmla="*/ 1002627 w 1560662"/>
              <a:gd name="connsiteY6" fmla="*/ 1909214 h 1937121"/>
              <a:gd name="connsiteX7" fmla="*/ 1901 w 1560662"/>
              <a:gd name="connsiteY7" fmla="*/ 380586 h 1937121"/>
              <a:gd name="connsiteX8" fmla="*/ 332898 w 1560662"/>
              <a:gd name="connsiteY8" fmla="*/ 199 h 1937121"/>
              <a:gd name="connsiteX0" fmla="*/ 332898 w 1565431"/>
              <a:gd name="connsiteY0" fmla="*/ 199 h 1937121"/>
              <a:gd name="connsiteX1" fmla="*/ 532477 w 1565431"/>
              <a:gd name="connsiteY1" fmla="*/ 593021 h 1937121"/>
              <a:gd name="connsiteX2" fmla="*/ 344260 w 1565431"/>
              <a:gd name="connsiteY2" fmla="*/ 645543 h 1937121"/>
              <a:gd name="connsiteX3" fmla="*/ 951847 w 1565431"/>
              <a:gd name="connsiteY3" fmla="*/ 1518960 h 1937121"/>
              <a:gd name="connsiteX4" fmla="*/ 1137450 w 1565431"/>
              <a:gd name="connsiteY4" fmla="*/ 1301627 h 1937121"/>
              <a:gd name="connsiteX5" fmla="*/ 1553064 w 1565431"/>
              <a:gd name="connsiteY5" fmla="*/ 1689868 h 1937121"/>
              <a:gd name="connsiteX6" fmla="*/ 1002627 w 1565431"/>
              <a:gd name="connsiteY6" fmla="*/ 1909214 h 1937121"/>
              <a:gd name="connsiteX7" fmla="*/ 1901 w 1565431"/>
              <a:gd name="connsiteY7" fmla="*/ 380586 h 1937121"/>
              <a:gd name="connsiteX8" fmla="*/ 332898 w 1565431"/>
              <a:gd name="connsiteY8" fmla="*/ 199 h 1937121"/>
              <a:gd name="connsiteX0" fmla="*/ 332898 w 1565431"/>
              <a:gd name="connsiteY0" fmla="*/ 199 h 1937121"/>
              <a:gd name="connsiteX1" fmla="*/ 532477 w 1565431"/>
              <a:gd name="connsiteY1" fmla="*/ 593021 h 1937121"/>
              <a:gd name="connsiteX2" fmla="*/ 344260 w 1565431"/>
              <a:gd name="connsiteY2" fmla="*/ 645543 h 1937121"/>
              <a:gd name="connsiteX3" fmla="*/ 951847 w 1565431"/>
              <a:gd name="connsiteY3" fmla="*/ 1518960 h 1937121"/>
              <a:gd name="connsiteX4" fmla="*/ 1137450 w 1565431"/>
              <a:gd name="connsiteY4" fmla="*/ 1301627 h 1937121"/>
              <a:gd name="connsiteX5" fmla="*/ 1553064 w 1565431"/>
              <a:gd name="connsiteY5" fmla="*/ 1689868 h 1937121"/>
              <a:gd name="connsiteX6" fmla="*/ 1002627 w 1565431"/>
              <a:gd name="connsiteY6" fmla="*/ 1909214 h 1937121"/>
              <a:gd name="connsiteX7" fmla="*/ 1901 w 1565431"/>
              <a:gd name="connsiteY7" fmla="*/ 380586 h 1937121"/>
              <a:gd name="connsiteX8" fmla="*/ 332898 w 1565431"/>
              <a:gd name="connsiteY8" fmla="*/ 199 h 193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65431" h="1937121">
                <a:moveTo>
                  <a:pt x="332898" y="199"/>
                </a:moveTo>
                <a:cubicBezTo>
                  <a:pt x="480797" y="-12106"/>
                  <a:pt x="712130" y="551085"/>
                  <a:pt x="532477" y="593021"/>
                </a:cubicBezTo>
                <a:lnTo>
                  <a:pt x="344260" y="645543"/>
                </a:lnTo>
                <a:cubicBezTo>
                  <a:pt x="475639" y="1163599"/>
                  <a:pt x="690666" y="1300897"/>
                  <a:pt x="951847" y="1518960"/>
                </a:cubicBezTo>
                <a:cubicBezTo>
                  <a:pt x="1003138" y="1396518"/>
                  <a:pt x="1042046" y="1291100"/>
                  <a:pt x="1137450" y="1301627"/>
                </a:cubicBezTo>
                <a:cubicBezTo>
                  <a:pt x="1276950" y="1299313"/>
                  <a:pt x="1636332" y="1564228"/>
                  <a:pt x="1553064" y="1689868"/>
                </a:cubicBezTo>
                <a:cubicBezTo>
                  <a:pt x="1389777" y="1941825"/>
                  <a:pt x="1145722" y="1971673"/>
                  <a:pt x="1002627" y="1909214"/>
                </a:cubicBezTo>
                <a:cubicBezTo>
                  <a:pt x="545977" y="1690048"/>
                  <a:pt x="-37590" y="1110316"/>
                  <a:pt x="1901" y="380586"/>
                </a:cubicBezTo>
                <a:cubicBezTo>
                  <a:pt x="36305" y="148891"/>
                  <a:pt x="133416" y="23363"/>
                  <a:pt x="332898" y="19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6" name="Rectangle 36">
            <a:extLst>
              <a:ext uri="{FF2B5EF4-FFF2-40B4-BE49-F238E27FC236}">
                <a16:creationId xmlns:a16="http://schemas.microsoft.com/office/drawing/2014/main" id="{11A06711-0A15-47E5-AAA2-F0E6DC05BD1B}"/>
              </a:ext>
            </a:extLst>
          </p:cNvPr>
          <p:cNvSpPr/>
          <p:nvPr/>
        </p:nvSpPr>
        <p:spPr>
          <a:xfrm>
            <a:off x="5164740" y="4708915"/>
            <a:ext cx="586136" cy="489963"/>
          </a:xfrm>
          <a:custGeom>
            <a:avLst/>
            <a:gdLst/>
            <a:ahLst/>
            <a:cxnLst/>
            <a:rect l="l" t="t" r="r" b="b"/>
            <a:pathLst>
              <a:path w="3186824" h="2663936">
                <a:moveTo>
                  <a:pt x="2624444" y="2376100"/>
                </a:moveTo>
                <a:lnTo>
                  <a:pt x="2624444" y="2520100"/>
                </a:lnTo>
                <a:lnTo>
                  <a:pt x="2952463" y="2520100"/>
                </a:lnTo>
                <a:lnTo>
                  <a:pt x="2952463" y="2376100"/>
                </a:lnTo>
                <a:close/>
                <a:moveTo>
                  <a:pt x="210911" y="2376100"/>
                </a:moveTo>
                <a:lnTo>
                  <a:pt x="210911" y="2520100"/>
                </a:lnTo>
                <a:lnTo>
                  <a:pt x="538930" y="2520100"/>
                </a:lnTo>
                <a:lnTo>
                  <a:pt x="538930" y="2376100"/>
                </a:lnTo>
                <a:close/>
                <a:moveTo>
                  <a:pt x="2624444" y="2095269"/>
                </a:moveTo>
                <a:lnTo>
                  <a:pt x="2624444" y="2239269"/>
                </a:lnTo>
                <a:lnTo>
                  <a:pt x="2952463" y="2239269"/>
                </a:lnTo>
                <a:lnTo>
                  <a:pt x="2952463" y="2095269"/>
                </a:lnTo>
                <a:close/>
                <a:moveTo>
                  <a:pt x="210911" y="2095269"/>
                </a:moveTo>
                <a:lnTo>
                  <a:pt x="210911" y="2239269"/>
                </a:lnTo>
                <a:lnTo>
                  <a:pt x="538930" y="2239269"/>
                </a:lnTo>
                <a:lnTo>
                  <a:pt x="538930" y="2095269"/>
                </a:lnTo>
                <a:close/>
                <a:moveTo>
                  <a:pt x="2624444" y="1814436"/>
                </a:moveTo>
                <a:lnTo>
                  <a:pt x="2624444" y="1958436"/>
                </a:lnTo>
                <a:lnTo>
                  <a:pt x="2952463" y="1958436"/>
                </a:lnTo>
                <a:lnTo>
                  <a:pt x="2952463" y="1814436"/>
                </a:lnTo>
                <a:close/>
                <a:moveTo>
                  <a:pt x="210911" y="1814436"/>
                </a:moveTo>
                <a:lnTo>
                  <a:pt x="210911" y="1958436"/>
                </a:lnTo>
                <a:lnTo>
                  <a:pt x="538930" y="1958436"/>
                </a:lnTo>
                <a:lnTo>
                  <a:pt x="538930" y="1814436"/>
                </a:lnTo>
                <a:close/>
                <a:moveTo>
                  <a:pt x="2624444" y="1533603"/>
                </a:moveTo>
                <a:lnTo>
                  <a:pt x="2624444" y="1677603"/>
                </a:lnTo>
                <a:lnTo>
                  <a:pt x="2952463" y="1677603"/>
                </a:lnTo>
                <a:lnTo>
                  <a:pt x="2952463" y="1533603"/>
                </a:lnTo>
                <a:close/>
                <a:moveTo>
                  <a:pt x="210911" y="1533603"/>
                </a:moveTo>
                <a:lnTo>
                  <a:pt x="210911" y="1677603"/>
                </a:lnTo>
                <a:lnTo>
                  <a:pt x="538930" y="1677603"/>
                </a:lnTo>
                <a:lnTo>
                  <a:pt x="538930" y="1533603"/>
                </a:lnTo>
                <a:close/>
                <a:moveTo>
                  <a:pt x="2624444" y="1252770"/>
                </a:moveTo>
                <a:lnTo>
                  <a:pt x="2624444" y="1396770"/>
                </a:lnTo>
                <a:lnTo>
                  <a:pt x="2952463" y="1396770"/>
                </a:lnTo>
                <a:lnTo>
                  <a:pt x="2952463" y="1252770"/>
                </a:lnTo>
                <a:close/>
                <a:moveTo>
                  <a:pt x="210911" y="1252770"/>
                </a:moveTo>
                <a:lnTo>
                  <a:pt x="210911" y="1396770"/>
                </a:lnTo>
                <a:lnTo>
                  <a:pt x="538930" y="1396770"/>
                </a:lnTo>
                <a:lnTo>
                  <a:pt x="538930" y="1252770"/>
                </a:lnTo>
                <a:close/>
                <a:moveTo>
                  <a:pt x="2624444" y="971937"/>
                </a:moveTo>
                <a:lnTo>
                  <a:pt x="2624444" y="1115937"/>
                </a:lnTo>
                <a:lnTo>
                  <a:pt x="2952463" y="1115937"/>
                </a:lnTo>
                <a:lnTo>
                  <a:pt x="2952463" y="971937"/>
                </a:lnTo>
                <a:close/>
                <a:moveTo>
                  <a:pt x="210911" y="971937"/>
                </a:moveTo>
                <a:lnTo>
                  <a:pt x="210911" y="1115937"/>
                </a:lnTo>
                <a:lnTo>
                  <a:pt x="538930" y="1115937"/>
                </a:lnTo>
                <a:lnTo>
                  <a:pt x="538930" y="971937"/>
                </a:lnTo>
                <a:close/>
                <a:moveTo>
                  <a:pt x="2624444" y="691104"/>
                </a:moveTo>
                <a:lnTo>
                  <a:pt x="2624444" y="835104"/>
                </a:lnTo>
                <a:lnTo>
                  <a:pt x="2952463" y="835104"/>
                </a:lnTo>
                <a:lnTo>
                  <a:pt x="2952463" y="691104"/>
                </a:lnTo>
                <a:close/>
                <a:moveTo>
                  <a:pt x="210911" y="691104"/>
                </a:moveTo>
                <a:lnTo>
                  <a:pt x="210911" y="835104"/>
                </a:lnTo>
                <a:lnTo>
                  <a:pt x="538930" y="835104"/>
                </a:lnTo>
                <a:lnTo>
                  <a:pt x="538930" y="691104"/>
                </a:lnTo>
                <a:close/>
                <a:moveTo>
                  <a:pt x="988006" y="552354"/>
                </a:moveTo>
                <a:lnTo>
                  <a:pt x="988006" y="2111583"/>
                </a:lnTo>
                <a:lnTo>
                  <a:pt x="2332169" y="1331969"/>
                </a:lnTo>
                <a:close/>
                <a:moveTo>
                  <a:pt x="2624444" y="410271"/>
                </a:moveTo>
                <a:lnTo>
                  <a:pt x="2624444" y="554271"/>
                </a:lnTo>
                <a:lnTo>
                  <a:pt x="2952463" y="554271"/>
                </a:lnTo>
                <a:lnTo>
                  <a:pt x="2952463" y="410271"/>
                </a:lnTo>
                <a:close/>
                <a:moveTo>
                  <a:pt x="210911" y="410271"/>
                </a:moveTo>
                <a:lnTo>
                  <a:pt x="210911" y="554271"/>
                </a:lnTo>
                <a:lnTo>
                  <a:pt x="538930" y="554271"/>
                </a:lnTo>
                <a:lnTo>
                  <a:pt x="538930" y="410271"/>
                </a:lnTo>
                <a:close/>
                <a:moveTo>
                  <a:pt x="2624444" y="129438"/>
                </a:moveTo>
                <a:lnTo>
                  <a:pt x="2624444" y="273438"/>
                </a:lnTo>
                <a:lnTo>
                  <a:pt x="2952463" y="273438"/>
                </a:lnTo>
                <a:lnTo>
                  <a:pt x="2952463" y="129438"/>
                </a:lnTo>
                <a:close/>
                <a:moveTo>
                  <a:pt x="210911" y="129438"/>
                </a:moveTo>
                <a:lnTo>
                  <a:pt x="210911" y="273438"/>
                </a:lnTo>
                <a:lnTo>
                  <a:pt x="538930" y="273438"/>
                </a:lnTo>
                <a:lnTo>
                  <a:pt x="538930" y="129438"/>
                </a:lnTo>
                <a:close/>
                <a:moveTo>
                  <a:pt x="0" y="0"/>
                </a:moveTo>
                <a:lnTo>
                  <a:pt x="3186824" y="0"/>
                </a:lnTo>
                <a:lnTo>
                  <a:pt x="3186824" y="2663936"/>
                </a:lnTo>
                <a:lnTo>
                  <a:pt x="0" y="266393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7" name="Rounded Rectangle 27">
            <a:extLst>
              <a:ext uri="{FF2B5EF4-FFF2-40B4-BE49-F238E27FC236}">
                <a16:creationId xmlns:a16="http://schemas.microsoft.com/office/drawing/2014/main" id="{7A5ED58F-9964-4886-8BFC-E301F23293AB}"/>
              </a:ext>
            </a:extLst>
          </p:cNvPr>
          <p:cNvSpPr/>
          <p:nvPr/>
        </p:nvSpPr>
        <p:spPr>
          <a:xfrm>
            <a:off x="8316455" y="1548746"/>
            <a:ext cx="605315" cy="464964"/>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8" name="Rounded Rectangle 7">
            <a:extLst>
              <a:ext uri="{FF2B5EF4-FFF2-40B4-BE49-F238E27FC236}">
                <a16:creationId xmlns:a16="http://schemas.microsoft.com/office/drawing/2014/main" id="{7D6C3C70-FD86-419A-8B89-365FC328FB88}"/>
              </a:ext>
            </a:extLst>
          </p:cNvPr>
          <p:cNvSpPr/>
          <p:nvPr/>
        </p:nvSpPr>
        <p:spPr>
          <a:xfrm>
            <a:off x="9257631" y="1515680"/>
            <a:ext cx="615416" cy="531098"/>
          </a:xfrm>
          <a:custGeom>
            <a:avLst/>
            <a:gdLst/>
            <a:ahLst/>
            <a:cxnLst/>
            <a:rect l="l" t="t" r="r" b="b"/>
            <a:pathLst>
              <a:path w="3240006" h="2796091">
                <a:moveTo>
                  <a:pt x="686867" y="612319"/>
                </a:moveTo>
                <a:cubicBezTo>
                  <a:pt x="611281" y="612319"/>
                  <a:pt x="550007" y="673593"/>
                  <a:pt x="550007" y="749179"/>
                </a:cubicBezTo>
                <a:cubicBezTo>
                  <a:pt x="550007" y="824765"/>
                  <a:pt x="611281" y="886039"/>
                  <a:pt x="686867" y="886039"/>
                </a:cubicBezTo>
                <a:cubicBezTo>
                  <a:pt x="762453" y="886039"/>
                  <a:pt x="823727" y="824765"/>
                  <a:pt x="823727" y="749179"/>
                </a:cubicBezTo>
                <a:cubicBezTo>
                  <a:pt x="823727" y="673593"/>
                  <a:pt x="762453" y="612319"/>
                  <a:pt x="686867" y="612319"/>
                </a:cubicBezTo>
                <a:close/>
                <a:moveTo>
                  <a:pt x="1587500" y="281447"/>
                </a:moveTo>
                <a:cubicBezTo>
                  <a:pt x="1432061" y="281447"/>
                  <a:pt x="1306053" y="407455"/>
                  <a:pt x="1306053" y="562894"/>
                </a:cubicBezTo>
                <a:cubicBezTo>
                  <a:pt x="1306053" y="718333"/>
                  <a:pt x="1432061" y="844341"/>
                  <a:pt x="1587500" y="844341"/>
                </a:cubicBezTo>
                <a:cubicBezTo>
                  <a:pt x="1742939" y="844341"/>
                  <a:pt x="1868947" y="718333"/>
                  <a:pt x="1868947" y="562894"/>
                </a:cubicBezTo>
                <a:cubicBezTo>
                  <a:pt x="1868947" y="407455"/>
                  <a:pt x="1742939" y="281447"/>
                  <a:pt x="1587500" y="281447"/>
                </a:cubicBezTo>
                <a:close/>
                <a:moveTo>
                  <a:pt x="1587500" y="0"/>
                </a:moveTo>
                <a:cubicBezTo>
                  <a:pt x="1898378" y="0"/>
                  <a:pt x="2150394" y="252016"/>
                  <a:pt x="2150394" y="562894"/>
                </a:cubicBezTo>
                <a:cubicBezTo>
                  <a:pt x="2150394" y="786167"/>
                  <a:pt x="2020401" y="979078"/>
                  <a:pt x="1831095" y="1068260"/>
                </a:cubicBezTo>
                <a:lnTo>
                  <a:pt x="2215710" y="1068260"/>
                </a:lnTo>
                <a:cubicBezTo>
                  <a:pt x="2374756" y="1068260"/>
                  <a:pt x="2503688" y="1197192"/>
                  <a:pt x="2503688" y="1356238"/>
                </a:cubicBezTo>
                <a:lnTo>
                  <a:pt x="2503688" y="1474975"/>
                </a:lnTo>
                <a:lnTo>
                  <a:pt x="2656086" y="1474975"/>
                </a:lnTo>
                <a:cubicBezTo>
                  <a:pt x="2692420" y="1474975"/>
                  <a:pt x="2722815" y="1500405"/>
                  <a:pt x="2728975" y="1534767"/>
                </a:cubicBezTo>
                <a:lnTo>
                  <a:pt x="3240006" y="1109804"/>
                </a:lnTo>
                <a:lnTo>
                  <a:pt x="3240006" y="2754548"/>
                </a:lnTo>
                <a:lnTo>
                  <a:pt x="2728975" y="2329585"/>
                </a:lnTo>
                <a:cubicBezTo>
                  <a:pt x="2722815" y="2363946"/>
                  <a:pt x="2692420" y="2389375"/>
                  <a:pt x="2656086" y="2389375"/>
                </a:cubicBezTo>
                <a:lnTo>
                  <a:pt x="2503688" y="2389375"/>
                </a:lnTo>
                <a:lnTo>
                  <a:pt x="2503688" y="2508113"/>
                </a:lnTo>
                <a:cubicBezTo>
                  <a:pt x="2503688" y="2667159"/>
                  <a:pt x="2374756" y="2796091"/>
                  <a:pt x="2215710" y="2796091"/>
                </a:cubicBezTo>
                <a:lnTo>
                  <a:pt x="287978" y="2796091"/>
                </a:lnTo>
                <a:cubicBezTo>
                  <a:pt x="128932" y="2796091"/>
                  <a:pt x="0" y="2667159"/>
                  <a:pt x="0" y="2508113"/>
                </a:cubicBezTo>
                <a:lnTo>
                  <a:pt x="0" y="1356238"/>
                </a:lnTo>
                <a:cubicBezTo>
                  <a:pt x="0" y="1197192"/>
                  <a:pt x="128932" y="1068260"/>
                  <a:pt x="287978" y="1068260"/>
                </a:cubicBezTo>
                <a:lnTo>
                  <a:pt x="544513" y="1068260"/>
                </a:lnTo>
                <a:cubicBezTo>
                  <a:pt x="422089" y="1014226"/>
                  <a:pt x="336949" y="891645"/>
                  <a:pt x="336949" y="749179"/>
                </a:cubicBezTo>
                <a:cubicBezTo>
                  <a:pt x="336949" y="555925"/>
                  <a:pt x="493613" y="399261"/>
                  <a:pt x="686867" y="399261"/>
                </a:cubicBezTo>
                <a:cubicBezTo>
                  <a:pt x="880121" y="399261"/>
                  <a:pt x="1036785" y="555925"/>
                  <a:pt x="1036785" y="749179"/>
                </a:cubicBezTo>
                <a:cubicBezTo>
                  <a:pt x="1036785" y="891645"/>
                  <a:pt x="951645" y="1014226"/>
                  <a:pt x="829222" y="1068260"/>
                </a:cubicBezTo>
                <a:lnTo>
                  <a:pt x="1343906" y="1068260"/>
                </a:lnTo>
                <a:cubicBezTo>
                  <a:pt x="1154600" y="979078"/>
                  <a:pt x="1024606" y="786167"/>
                  <a:pt x="1024606" y="562894"/>
                </a:cubicBezTo>
                <a:cubicBezTo>
                  <a:pt x="1024606" y="252016"/>
                  <a:pt x="1276622" y="0"/>
                  <a:pt x="158750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9" name="Chord 15">
            <a:extLst>
              <a:ext uri="{FF2B5EF4-FFF2-40B4-BE49-F238E27FC236}">
                <a16:creationId xmlns:a16="http://schemas.microsoft.com/office/drawing/2014/main" id="{42E9D490-3DD3-4F66-B124-FE910E0FACBF}"/>
              </a:ext>
            </a:extLst>
          </p:cNvPr>
          <p:cNvSpPr/>
          <p:nvPr/>
        </p:nvSpPr>
        <p:spPr>
          <a:xfrm>
            <a:off x="11124640" y="1472088"/>
            <a:ext cx="283580" cy="618280"/>
          </a:xfrm>
          <a:custGeom>
            <a:avLst/>
            <a:gdLst/>
            <a:ahLst/>
            <a:cxnLst/>
            <a:rect l="l" t="t" r="r" b="b"/>
            <a:pathLst>
              <a:path w="1492970" h="3255081">
                <a:moveTo>
                  <a:pt x="1492970" y="1569688"/>
                </a:moveTo>
                <a:cubicBezTo>
                  <a:pt x="1492970" y="1957118"/>
                  <a:pt x="1197680" y="2277765"/>
                  <a:pt x="816277" y="2310957"/>
                </a:cubicBezTo>
                <a:lnTo>
                  <a:pt x="816277" y="2787043"/>
                </a:lnTo>
                <a:cubicBezTo>
                  <a:pt x="873982" y="2789209"/>
                  <a:pt x="931009" y="2798017"/>
                  <a:pt x="986081" y="2811674"/>
                </a:cubicBezTo>
                <a:cubicBezTo>
                  <a:pt x="1252919" y="2877847"/>
                  <a:pt x="1430830" y="3046369"/>
                  <a:pt x="1433593" y="3235566"/>
                </a:cubicBezTo>
                <a:lnTo>
                  <a:pt x="57488" y="3255081"/>
                </a:lnTo>
                <a:cubicBezTo>
                  <a:pt x="47920" y="3062506"/>
                  <a:pt x="221127" y="2886615"/>
                  <a:pt x="490574" y="2815284"/>
                </a:cubicBezTo>
                <a:cubicBezTo>
                  <a:pt x="549928" y="2799571"/>
                  <a:pt x="611777" y="2789553"/>
                  <a:pt x="674460" y="2787163"/>
                </a:cubicBezTo>
                <a:lnTo>
                  <a:pt x="674460" y="2310809"/>
                </a:lnTo>
                <a:cubicBezTo>
                  <a:pt x="317470" y="2280245"/>
                  <a:pt x="28405" y="1994114"/>
                  <a:pt x="0" y="1627428"/>
                </a:cubicBezTo>
                <a:lnTo>
                  <a:pt x="142201" y="1616413"/>
                </a:lnTo>
                <a:cubicBezTo>
                  <a:pt x="167304" y="1940464"/>
                  <a:pt x="443969" y="2186771"/>
                  <a:pt x="768748" y="2174211"/>
                </a:cubicBezTo>
                <a:cubicBezTo>
                  <a:pt x="1093527" y="2161650"/>
                  <a:pt x="1350342" y="1894710"/>
                  <a:pt x="1350342" y="1569689"/>
                </a:cubicBezTo>
                <a:close/>
                <a:moveTo>
                  <a:pt x="745368" y="0"/>
                </a:moveTo>
                <a:cubicBezTo>
                  <a:pt x="989132" y="0"/>
                  <a:pt x="1186742" y="197610"/>
                  <a:pt x="1186742" y="441374"/>
                </a:cubicBezTo>
                <a:lnTo>
                  <a:pt x="1186742" y="1575353"/>
                </a:lnTo>
                <a:cubicBezTo>
                  <a:pt x="1186742" y="1819117"/>
                  <a:pt x="989132" y="2016727"/>
                  <a:pt x="745368" y="2016727"/>
                </a:cubicBezTo>
                <a:cubicBezTo>
                  <a:pt x="501604" y="2016727"/>
                  <a:pt x="303994" y="1819117"/>
                  <a:pt x="303994" y="1575353"/>
                </a:cubicBezTo>
                <a:lnTo>
                  <a:pt x="303994" y="441374"/>
                </a:lnTo>
                <a:cubicBezTo>
                  <a:pt x="303994" y="197610"/>
                  <a:pt x="501604" y="0"/>
                  <a:pt x="74536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0" name="Rectangle 16">
            <a:extLst>
              <a:ext uri="{FF2B5EF4-FFF2-40B4-BE49-F238E27FC236}">
                <a16:creationId xmlns:a16="http://schemas.microsoft.com/office/drawing/2014/main" id="{F1978DC7-2159-40E0-A5D4-88F414868797}"/>
              </a:ext>
            </a:extLst>
          </p:cNvPr>
          <p:cNvSpPr/>
          <p:nvPr/>
        </p:nvSpPr>
        <p:spPr>
          <a:xfrm>
            <a:off x="6093780" y="4751666"/>
            <a:ext cx="615416" cy="404460"/>
          </a:xfrm>
          <a:custGeom>
            <a:avLst/>
            <a:gdLst/>
            <a:ahLst/>
            <a:cxnLst/>
            <a:rect l="l" t="t" r="r" b="b"/>
            <a:pathLst>
              <a:path w="3240006" h="2129375">
                <a:moveTo>
                  <a:pt x="1916836" y="454558"/>
                </a:moveTo>
                <a:cubicBezTo>
                  <a:pt x="2018418" y="454558"/>
                  <a:pt x="2100766" y="536906"/>
                  <a:pt x="2100766" y="638488"/>
                </a:cubicBezTo>
                <a:cubicBezTo>
                  <a:pt x="2100766" y="740070"/>
                  <a:pt x="2018418" y="822418"/>
                  <a:pt x="1916836" y="822418"/>
                </a:cubicBezTo>
                <a:cubicBezTo>
                  <a:pt x="1815254" y="822418"/>
                  <a:pt x="1732906" y="740070"/>
                  <a:pt x="1732906" y="638488"/>
                </a:cubicBezTo>
                <a:cubicBezTo>
                  <a:pt x="1732906" y="536906"/>
                  <a:pt x="1815254" y="454558"/>
                  <a:pt x="1916836" y="454558"/>
                </a:cubicBezTo>
                <a:close/>
                <a:moveTo>
                  <a:pt x="1197545" y="272737"/>
                </a:moveTo>
                <a:lnTo>
                  <a:pt x="1861974" y="1458536"/>
                </a:lnTo>
                <a:lnTo>
                  <a:pt x="2263096" y="848801"/>
                </a:lnTo>
                <a:lnTo>
                  <a:pt x="2919562" y="1846679"/>
                </a:lnTo>
                <a:lnTo>
                  <a:pt x="2079459" y="1846679"/>
                </a:lnTo>
                <a:lnTo>
                  <a:pt x="1606629" y="1846679"/>
                </a:lnTo>
                <a:lnTo>
                  <a:pt x="315630" y="1846679"/>
                </a:lnTo>
                <a:close/>
                <a:moveTo>
                  <a:pt x="180003" y="164687"/>
                </a:moveTo>
                <a:lnTo>
                  <a:pt x="180003" y="1964687"/>
                </a:lnTo>
                <a:lnTo>
                  <a:pt x="3060003" y="1964687"/>
                </a:lnTo>
                <a:lnTo>
                  <a:pt x="3060003" y="164687"/>
                </a:lnTo>
                <a:close/>
                <a:moveTo>
                  <a:pt x="0" y="0"/>
                </a:moveTo>
                <a:lnTo>
                  <a:pt x="3240006" y="0"/>
                </a:lnTo>
                <a:lnTo>
                  <a:pt x="3240006" y="2129375"/>
                </a:lnTo>
                <a:lnTo>
                  <a:pt x="0" y="21293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1" name="Rounded Rectangle 6">
            <a:extLst>
              <a:ext uri="{FF2B5EF4-FFF2-40B4-BE49-F238E27FC236}">
                <a16:creationId xmlns:a16="http://schemas.microsoft.com/office/drawing/2014/main" id="{48E90455-C4C4-4792-86FF-218C5EFE04F0}"/>
              </a:ext>
            </a:extLst>
          </p:cNvPr>
          <p:cNvSpPr/>
          <p:nvPr/>
        </p:nvSpPr>
        <p:spPr>
          <a:xfrm>
            <a:off x="5137072" y="3750690"/>
            <a:ext cx="616402" cy="296900"/>
          </a:xfrm>
          <a:custGeom>
            <a:avLst/>
            <a:gdLst/>
            <a:ahLst/>
            <a:cxnLst/>
            <a:rect l="l" t="t" r="r" b="b"/>
            <a:pathLst>
              <a:path w="3215400" h="1548752">
                <a:moveTo>
                  <a:pt x="3026619" y="414336"/>
                </a:moveTo>
                <a:lnTo>
                  <a:pt x="3121009" y="414336"/>
                </a:lnTo>
                <a:cubicBezTo>
                  <a:pt x="3173140" y="414336"/>
                  <a:pt x="3215400" y="456596"/>
                  <a:pt x="3215400" y="508727"/>
                </a:cubicBezTo>
                <a:lnTo>
                  <a:pt x="3215400" y="1040026"/>
                </a:lnTo>
                <a:cubicBezTo>
                  <a:pt x="3215400" y="1092157"/>
                  <a:pt x="3173140" y="1134417"/>
                  <a:pt x="3121009" y="1134417"/>
                </a:cubicBezTo>
                <a:cubicBezTo>
                  <a:pt x="3089546" y="1134417"/>
                  <a:pt x="3058082" y="1134416"/>
                  <a:pt x="3026619" y="1134416"/>
                </a:cubicBezTo>
                <a:close/>
                <a:moveTo>
                  <a:pt x="273174" y="234376"/>
                </a:moveTo>
                <a:lnTo>
                  <a:pt x="777230" y="234376"/>
                </a:lnTo>
                <a:lnTo>
                  <a:pt x="777230" y="1314376"/>
                </a:lnTo>
                <a:lnTo>
                  <a:pt x="273174" y="1314376"/>
                </a:lnTo>
                <a:close/>
                <a:moveTo>
                  <a:pt x="258244" y="126376"/>
                </a:moveTo>
                <a:cubicBezTo>
                  <a:pt x="182968" y="126376"/>
                  <a:pt x="121944" y="187400"/>
                  <a:pt x="121944" y="262676"/>
                </a:cubicBezTo>
                <a:lnTo>
                  <a:pt x="121944" y="1286076"/>
                </a:lnTo>
                <a:cubicBezTo>
                  <a:pt x="121944" y="1361352"/>
                  <a:pt x="182968" y="1422376"/>
                  <a:pt x="258244" y="1422376"/>
                </a:cubicBezTo>
                <a:lnTo>
                  <a:pt x="2768375" y="1422376"/>
                </a:lnTo>
                <a:cubicBezTo>
                  <a:pt x="2843651" y="1422376"/>
                  <a:pt x="2904675" y="1361352"/>
                  <a:pt x="2904675" y="1286076"/>
                </a:cubicBezTo>
                <a:lnTo>
                  <a:pt x="2904675" y="262676"/>
                </a:lnTo>
                <a:cubicBezTo>
                  <a:pt x="2904675" y="187400"/>
                  <a:pt x="2843651" y="126376"/>
                  <a:pt x="2768375" y="126376"/>
                </a:cubicBezTo>
                <a:close/>
                <a:moveTo>
                  <a:pt x="162882" y="0"/>
                </a:moveTo>
                <a:lnTo>
                  <a:pt x="2863736" y="0"/>
                </a:lnTo>
                <a:cubicBezTo>
                  <a:pt x="2953693" y="0"/>
                  <a:pt x="3026618" y="72925"/>
                  <a:pt x="3026618" y="162882"/>
                </a:cubicBezTo>
                <a:lnTo>
                  <a:pt x="3026618" y="1385870"/>
                </a:lnTo>
                <a:cubicBezTo>
                  <a:pt x="3026618" y="1475827"/>
                  <a:pt x="2953693" y="1548752"/>
                  <a:pt x="2863736" y="1548752"/>
                </a:cubicBezTo>
                <a:lnTo>
                  <a:pt x="162882" y="1548752"/>
                </a:lnTo>
                <a:cubicBezTo>
                  <a:pt x="72925" y="1548752"/>
                  <a:pt x="0" y="1475827"/>
                  <a:pt x="0" y="1385870"/>
                </a:cubicBezTo>
                <a:lnTo>
                  <a:pt x="0" y="162882"/>
                </a:lnTo>
                <a:cubicBezTo>
                  <a:pt x="0" y="72925"/>
                  <a:pt x="72925" y="0"/>
                  <a:pt x="1628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2" name="Rounded Rectangle 6">
            <a:extLst>
              <a:ext uri="{FF2B5EF4-FFF2-40B4-BE49-F238E27FC236}">
                <a16:creationId xmlns:a16="http://schemas.microsoft.com/office/drawing/2014/main" id="{8329069E-6F6C-4466-BEA3-223D7C56FECC}"/>
              </a:ext>
            </a:extLst>
          </p:cNvPr>
          <p:cNvSpPr/>
          <p:nvPr/>
        </p:nvSpPr>
        <p:spPr>
          <a:xfrm>
            <a:off x="6044394" y="3750690"/>
            <a:ext cx="616402" cy="296900"/>
          </a:xfrm>
          <a:custGeom>
            <a:avLst/>
            <a:gdLst/>
            <a:ahLst/>
            <a:cxnLst/>
            <a:rect l="l" t="t" r="r" b="b"/>
            <a:pathLst>
              <a:path w="3215400" h="1548752">
                <a:moveTo>
                  <a:pt x="3026619" y="414336"/>
                </a:moveTo>
                <a:lnTo>
                  <a:pt x="3121009" y="414336"/>
                </a:lnTo>
                <a:cubicBezTo>
                  <a:pt x="3173140" y="414336"/>
                  <a:pt x="3215400" y="456596"/>
                  <a:pt x="3215400" y="508727"/>
                </a:cubicBezTo>
                <a:lnTo>
                  <a:pt x="3215400" y="1040026"/>
                </a:lnTo>
                <a:cubicBezTo>
                  <a:pt x="3215400" y="1092157"/>
                  <a:pt x="3173140" y="1134417"/>
                  <a:pt x="3121009" y="1134417"/>
                </a:cubicBezTo>
                <a:cubicBezTo>
                  <a:pt x="3089546" y="1134417"/>
                  <a:pt x="3058082" y="1134416"/>
                  <a:pt x="3026619" y="1134416"/>
                </a:cubicBezTo>
                <a:close/>
                <a:moveTo>
                  <a:pt x="928911" y="234376"/>
                </a:moveTo>
                <a:lnTo>
                  <a:pt x="1432967" y="234376"/>
                </a:lnTo>
                <a:lnTo>
                  <a:pt x="1432967" y="1314376"/>
                </a:lnTo>
                <a:lnTo>
                  <a:pt x="928911" y="1314376"/>
                </a:lnTo>
                <a:close/>
                <a:moveTo>
                  <a:pt x="273174" y="234376"/>
                </a:moveTo>
                <a:lnTo>
                  <a:pt x="777230" y="234376"/>
                </a:lnTo>
                <a:lnTo>
                  <a:pt x="777230" y="1314376"/>
                </a:lnTo>
                <a:lnTo>
                  <a:pt x="273174" y="1314376"/>
                </a:lnTo>
                <a:close/>
                <a:moveTo>
                  <a:pt x="258244" y="126376"/>
                </a:moveTo>
                <a:cubicBezTo>
                  <a:pt x="182968" y="126376"/>
                  <a:pt x="121944" y="187400"/>
                  <a:pt x="121944" y="262676"/>
                </a:cubicBezTo>
                <a:lnTo>
                  <a:pt x="121944" y="1286076"/>
                </a:lnTo>
                <a:cubicBezTo>
                  <a:pt x="121944" y="1361352"/>
                  <a:pt x="182968" y="1422376"/>
                  <a:pt x="258244" y="1422376"/>
                </a:cubicBezTo>
                <a:lnTo>
                  <a:pt x="2768375" y="1422376"/>
                </a:lnTo>
                <a:cubicBezTo>
                  <a:pt x="2843651" y="1422376"/>
                  <a:pt x="2904675" y="1361352"/>
                  <a:pt x="2904675" y="1286076"/>
                </a:cubicBezTo>
                <a:lnTo>
                  <a:pt x="2904675" y="262676"/>
                </a:lnTo>
                <a:cubicBezTo>
                  <a:pt x="2904675" y="187400"/>
                  <a:pt x="2843651" y="126376"/>
                  <a:pt x="2768375" y="126376"/>
                </a:cubicBezTo>
                <a:close/>
                <a:moveTo>
                  <a:pt x="162882" y="0"/>
                </a:moveTo>
                <a:lnTo>
                  <a:pt x="2863736" y="0"/>
                </a:lnTo>
                <a:cubicBezTo>
                  <a:pt x="2953693" y="0"/>
                  <a:pt x="3026618" y="72925"/>
                  <a:pt x="3026618" y="162882"/>
                </a:cubicBezTo>
                <a:lnTo>
                  <a:pt x="3026618" y="1385870"/>
                </a:lnTo>
                <a:cubicBezTo>
                  <a:pt x="3026618" y="1475827"/>
                  <a:pt x="2953693" y="1548752"/>
                  <a:pt x="2863736" y="1548752"/>
                </a:cubicBezTo>
                <a:lnTo>
                  <a:pt x="162882" y="1548752"/>
                </a:lnTo>
                <a:cubicBezTo>
                  <a:pt x="72925" y="1548752"/>
                  <a:pt x="0" y="1475827"/>
                  <a:pt x="0" y="1385870"/>
                </a:cubicBezTo>
                <a:lnTo>
                  <a:pt x="0" y="162882"/>
                </a:lnTo>
                <a:cubicBezTo>
                  <a:pt x="0" y="72925"/>
                  <a:pt x="72925" y="0"/>
                  <a:pt x="1628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3" name="Rounded Rectangle 6">
            <a:extLst>
              <a:ext uri="{FF2B5EF4-FFF2-40B4-BE49-F238E27FC236}">
                <a16:creationId xmlns:a16="http://schemas.microsoft.com/office/drawing/2014/main" id="{740CC869-4793-4E41-A92A-FDB14A2B194C}"/>
              </a:ext>
            </a:extLst>
          </p:cNvPr>
          <p:cNvSpPr/>
          <p:nvPr/>
        </p:nvSpPr>
        <p:spPr>
          <a:xfrm>
            <a:off x="6951716" y="3750690"/>
            <a:ext cx="616402" cy="296900"/>
          </a:xfrm>
          <a:custGeom>
            <a:avLst/>
            <a:gdLst/>
            <a:ahLst/>
            <a:cxnLst/>
            <a:rect l="l" t="t" r="r" b="b"/>
            <a:pathLst>
              <a:path w="3215400" h="1548752">
                <a:moveTo>
                  <a:pt x="3026619" y="414336"/>
                </a:moveTo>
                <a:lnTo>
                  <a:pt x="3121009" y="414336"/>
                </a:lnTo>
                <a:cubicBezTo>
                  <a:pt x="3173140" y="414336"/>
                  <a:pt x="3215400" y="456596"/>
                  <a:pt x="3215400" y="508727"/>
                </a:cubicBezTo>
                <a:lnTo>
                  <a:pt x="3215400" y="1040026"/>
                </a:lnTo>
                <a:cubicBezTo>
                  <a:pt x="3215400" y="1092157"/>
                  <a:pt x="3173140" y="1134417"/>
                  <a:pt x="3121009" y="1134417"/>
                </a:cubicBezTo>
                <a:cubicBezTo>
                  <a:pt x="3089546" y="1134417"/>
                  <a:pt x="3058082" y="1134416"/>
                  <a:pt x="3026619" y="1134416"/>
                </a:cubicBezTo>
                <a:close/>
                <a:moveTo>
                  <a:pt x="1584648" y="234376"/>
                </a:moveTo>
                <a:lnTo>
                  <a:pt x="2088704" y="234376"/>
                </a:lnTo>
                <a:lnTo>
                  <a:pt x="2088704" y="1314376"/>
                </a:lnTo>
                <a:lnTo>
                  <a:pt x="1584648" y="1314376"/>
                </a:lnTo>
                <a:close/>
                <a:moveTo>
                  <a:pt x="928911" y="234376"/>
                </a:moveTo>
                <a:lnTo>
                  <a:pt x="1432967" y="234376"/>
                </a:lnTo>
                <a:lnTo>
                  <a:pt x="1432967" y="1314376"/>
                </a:lnTo>
                <a:lnTo>
                  <a:pt x="928911" y="1314376"/>
                </a:lnTo>
                <a:close/>
                <a:moveTo>
                  <a:pt x="273174" y="234376"/>
                </a:moveTo>
                <a:lnTo>
                  <a:pt x="777230" y="234376"/>
                </a:lnTo>
                <a:lnTo>
                  <a:pt x="777230" y="1314376"/>
                </a:lnTo>
                <a:lnTo>
                  <a:pt x="273174" y="1314376"/>
                </a:lnTo>
                <a:close/>
                <a:moveTo>
                  <a:pt x="258244" y="126376"/>
                </a:moveTo>
                <a:cubicBezTo>
                  <a:pt x="182968" y="126376"/>
                  <a:pt x="121944" y="187400"/>
                  <a:pt x="121944" y="262676"/>
                </a:cubicBezTo>
                <a:lnTo>
                  <a:pt x="121944" y="1286076"/>
                </a:lnTo>
                <a:cubicBezTo>
                  <a:pt x="121944" y="1361352"/>
                  <a:pt x="182968" y="1422376"/>
                  <a:pt x="258244" y="1422376"/>
                </a:cubicBezTo>
                <a:lnTo>
                  <a:pt x="2768375" y="1422376"/>
                </a:lnTo>
                <a:cubicBezTo>
                  <a:pt x="2843651" y="1422376"/>
                  <a:pt x="2904675" y="1361352"/>
                  <a:pt x="2904675" y="1286076"/>
                </a:cubicBezTo>
                <a:lnTo>
                  <a:pt x="2904675" y="262676"/>
                </a:lnTo>
                <a:cubicBezTo>
                  <a:pt x="2904675" y="187400"/>
                  <a:pt x="2843651" y="126376"/>
                  <a:pt x="2768375" y="126376"/>
                </a:cubicBezTo>
                <a:close/>
                <a:moveTo>
                  <a:pt x="162882" y="0"/>
                </a:moveTo>
                <a:lnTo>
                  <a:pt x="2863736" y="0"/>
                </a:lnTo>
                <a:cubicBezTo>
                  <a:pt x="2953693" y="0"/>
                  <a:pt x="3026618" y="72925"/>
                  <a:pt x="3026618" y="162882"/>
                </a:cubicBezTo>
                <a:lnTo>
                  <a:pt x="3026618" y="1385870"/>
                </a:lnTo>
                <a:cubicBezTo>
                  <a:pt x="3026618" y="1475827"/>
                  <a:pt x="2953693" y="1548752"/>
                  <a:pt x="2863736" y="1548752"/>
                </a:cubicBezTo>
                <a:lnTo>
                  <a:pt x="162882" y="1548752"/>
                </a:lnTo>
                <a:cubicBezTo>
                  <a:pt x="72925" y="1548752"/>
                  <a:pt x="0" y="1475827"/>
                  <a:pt x="0" y="1385870"/>
                </a:cubicBezTo>
                <a:lnTo>
                  <a:pt x="0" y="162882"/>
                </a:lnTo>
                <a:cubicBezTo>
                  <a:pt x="0" y="72925"/>
                  <a:pt x="72925" y="0"/>
                  <a:pt x="1628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4" name="Rounded Rectangle 6">
            <a:extLst>
              <a:ext uri="{FF2B5EF4-FFF2-40B4-BE49-F238E27FC236}">
                <a16:creationId xmlns:a16="http://schemas.microsoft.com/office/drawing/2014/main" id="{17C1EAE2-459E-491D-81FC-F8924F353B13}"/>
              </a:ext>
            </a:extLst>
          </p:cNvPr>
          <p:cNvSpPr/>
          <p:nvPr/>
        </p:nvSpPr>
        <p:spPr>
          <a:xfrm>
            <a:off x="7859036" y="3750690"/>
            <a:ext cx="616402" cy="296900"/>
          </a:xfrm>
          <a:custGeom>
            <a:avLst/>
            <a:gdLst/>
            <a:ahLst/>
            <a:cxnLst/>
            <a:rect l="l" t="t" r="r" b="b"/>
            <a:pathLst>
              <a:path w="3215400" h="1548752">
                <a:moveTo>
                  <a:pt x="3026619" y="414336"/>
                </a:moveTo>
                <a:lnTo>
                  <a:pt x="3121009" y="414336"/>
                </a:lnTo>
                <a:cubicBezTo>
                  <a:pt x="3173140" y="414336"/>
                  <a:pt x="3215400" y="456596"/>
                  <a:pt x="3215400" y="508727"/>
                </a:cubicBezTo>
                <a:lnTo>
                  <a:pt x="3215400" y="1040026"/>
                </a:lnTo>
                <a:cubicBezTo>
                  <a:pt x="3215400" y="1092157"/>
                  <a:pt x="3173140" y="1134417"/>
                  <a:pt x="3121009" y="1134417"/>
                </a:cubicBezTo>
                <a:cubicBezTo>
                  <a:pt x="3089546" y="1134417"/>
                  <a:pt x="3058082" y="1134416"/>
                  <a:pt x="3026619" y="1134416"/>
                </a:cubicBezTo>
                <a:close/>
                <a:moveTo>
                  <a:pt x="2240385" y="234376"/>
                </a:moveTo>
                <a:lnTo>
                  <a:pt x="2744441" y="234376"/>
                </a:lnTo>
                <a:lnTo>
                  <a:pt x="2744441" y="1314376"/>
                </a:lnTo>
                <a:lnTo>
                  <a:pt x="2240385" y="1314376"/>
                </a:lnTo>
                <a:close/>
                <a:moveTo>
                  <a:pt x="1584648" y="234376"/>
                </a:moveTo>
                <a:lnTo>
                  <a:pt x="2088704" y="234376"/>
                </a:lnTo>
                <a:lnTo>
                  <a:pt x="2088704" y="1314376"/>
                </a:lnTo>
                <a:lnTo>
                  <a:pt x="1584648" y="1314376"/>
                </a:lnTo>
                <a:close/>
                <a:moveTo>
                  <a:pt x="928911" y="234376"/>
                </a:moveTo>
                <a:lnTo>
                  <a:pt x="1432967" y="234376"/>
                </a:lnTo>
                <a:lnTo>
                  <a:pt x="1432967" y="1314376"/>
                </a:lnTo>
                <a:lnTo>
                  <a:pt x="928911" y="1314376"/>
                </a:lnTo>
                <a:close/>
                <a:moveTo>
                  <a:pt x="273174" y="234376"/>
                </a:moveTo>
                <a:lnTo>
                  <a:pt x="777230" y="234376"/>
                </a:lnTo>
                <a:lnTo>
                  <a:pt x="777230" y="1314376"/>
                </a:lnTo>
                <a:lnTo>
                  <a:pt x="273174" y="1314376"/>
                </a:lnTo>
                <a:close/>
                <a:moveTo>
                  <a:pt x="258244" y="126376"/>
                </a:moveTo>
                <a:cubicBezTo>
                  <a:pt x="182968" y="126376"/>
                  <a:pt x="121944" y="187400"/>
                  <a:pt x="121944" y="262676"/>
                </a:cubicBezTo>
                <a:lnTo>
                  <a:pt x="121944" y="1286076"/>
                </a:lnTo>
                <a:cubicBezTo>
                  <a:pt x="121944" y="1361352"/>
                  <a:pt x="182968" y="1422376"/>
                  <a:pt x="258244" y="1422376"/>
                </a:cubicBezTo>
                <a:lnTo>
                  <a:pt x="2768375" y="1422376"/>
                </a:lnTo>
                <a:cubicBezTo>
                  <a:pt x="2843651" y="1422376"/>
                  <a:pt x="2904675" y="1361352"/>
                  <a:pt x="2904675" y="1286076"/>
                </a:cubicBezTo>
                <a:lnTo>
                  <a:pt x="2904675" y="262676"/>
                </a:lnTo>
                <a:cubicBezTo>
                  <a:pt x="2904675" y="187400"/>
                  <a:pt x="2843651" y="126376"/>
                  <a:pt x="2768375" y="126376"/>
                </a:cubicBezTo>
                <a:close/>
                <a:moveTo>
                  <a:pt x="162882" y="0"/>
                </a:moveTo>
                <a:lnTo>
                  <a:pt x="2863736" y="0"/>
                </a:lnTo>
                <a:cubicBezTo>
                  <a:pt x="2953693" y="0"/>
                  <a:pt x="3026618" y="72925"/>
                  <a:pt x="3026618" y="162882"/>
                </a:cubicBezTo>
                <a:lnTo>
                  <a:pt x="3026618" y="1385870"/>
                </a:lnTo>
                <a:cubicBezTo>
                  <a:pt x="3026618" y="1475827"/>
                  <a:pt x="2953693" y="1548752"/>
                  <a:pt x="2863736" y="1548752"/>
                </a:cubicBezTo>
                <a:lnTo>
                  <a:pt x="162882" y="1548752"/>
                </a:lnTo>
                <a:cubicBezTo>
                  <a:pt x="72925" y="1548752"/>
                  <a:pt x="0" y="1475827"/>
                  <a:pt x="0" y="1385870"/>
                </a:cubicBezTo>
                <a:lnTo>
                  <a:pt x="0" y="162882"/>
                </a:lnTo>
                <a:cubicBezTo>
                  <a:pt x="0" y="72925"/>
                  <a:pt x="72925" y="0"/>
                  <a:pt x="1628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5" name="Teardrop 6">
            <a:extLst>
              <a:ext uri="{FF2B5EF4-FFF2-40B4-BE49-F238E27FC236}">
                <a16:creationId xmlns:a16="http://schemas.microsoft.com/office/drawing/2014/main" id="{3FF8E6D1-A5CA-4857-BFE4-E947E4F2F934}"/>
              </a:ext>
            </a:extLst>
          </p:cNvPr>
          <p:cNvSpPr/>
          <p:nvPr/>
        </p:nvSpPr>
        <p:spPr>
          <a:xfrm rot="8100000">
            <a:off x="11057693" y="3690402"/>
            <a:ext cx="417475" cy="417476"/>
          </a:xfrm>
          <a:custGeom>
            <a:avLst/>
            <a:gdLst/>
            <a:ahLst/>
            <a:cxnLst/>
            <a:rect l="l" t="t" r="r" b="b"/>
            <a:pathLst>
              <a:path w="2483832" h="2483835">
                <a:moveTo>
                  <a:pt x="657616" y="1826218"/>
                </a:moveTo>
                <a:cubicBezTo>
                  <a:pt x="806520" y="1975122"/>
                  <a:pt x="1047940" y="1975122"/>
                  <a:pt x="1196844" y="1826218"/>
                </a:cubicBezTo>
                <a:cubicBezTo>
                  <a:pt x="1345748" y="1677314"/>
                  <a:pt x="1345748" y="1435894"/>
                  <a:pt x="1196844" y="1286990"/>
                </a:cubicBezTo>
                <a:cubicBezTo>
                  <a:pt x="1047940" y="1138086"/>
                  <a:pt x="806520" y="1138086"/>
                  <a:pt x="657616" y="1286990"/>
                </a:cubicBezTo>
                <a:cubicBezTo>
                  <a:pt x="508712" y="1435894"/>
                  <a:pt x="508712" y="1677314"/>
                  <a:pt x="657616" y="1826218"/>
                </a:cubicBezTo>
                <a:close/>
                <a:moveTo>
                  <a:pt x="293335" y="2190500"/>
                </a:moveTo>
                <a:cubicBezTo>
                  <a:pt x="112098" y="2009262"/>
                  <a:pt x="0" y="1758885"/>
                  <a:pt x="0" y="1482325"/>
                </a:cubicBezTo>
                <a:cubicBezTo>
                  <a:pt x="0" y="929206"/>
                  <a:pt x="459290" y="590078"/>
                  <a:pt x="1001509" y="480815"/>
                </a:cubicBezTo>
                <a:cubicBezTo>
                  <a:pt x="1569704" y="366317"/>
                  <a:pt x="1861757" y="259925"/>
                  <a:pt x="2483832" y="0"/>
                </a:cubicBezTo>
                <a:cubicBezTo>
                  <a:pt x="2230640" y="682694"/>
                  <a:pt x="2130986" y="873716"/>
                  <a:pt x="2003018" y="1482325"/>
                </a:cubicBezTo>
                <a:cubicBezTo>
                  <a:pt x="1901990" y="2042180"/>
                  <a:pt x="1554627" y="2483835"/>
                  <a:pt x="1001509" y="2483835"/>
                </a:cubicBezTo>
                <a:cubicBezTo>
                  <a:pt x="724950" y="2483835"/>
                  <a:pt x="474573" y="2371737"/>
                  <a:pt x="293335" y="219050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6" name="Donut 24">
            <a:extLst>
              <a:ext uri="{FF2B5EF4-FFF2-40B4-BE49-F238E27FC236}">
                <a16:creationId xmlns:a16="http://schemas.microsoft.com/office/drawing/2014/main" id="{2358F6B7-5407-478C-BBCE-24DB33354B70}"/>
              </a:ext>
            </a:extLst>
          </p:cNvPr>
          <p:cNvSpPr/>
          <p:nvPr/>
        </p:nvSpPr>
        <p:spPr>
          <a:xfrm>
            <a:off x="5773604" y="2544635"/>
            <a:ext cx="617508" cy="622535"/>
          </a:xfrm>
          <a:custGeom>
            <a:avLst/>
            <a:gdLst/>
            <a:ahLst/>
            <a:cxnLst/>
            <a:rect l="l" t="t" r="r" b="b"/>
            <a:pathLst>
              <a:path w="3208412" h="3234532">
                <a:moveTo>
                  <a:pt x="1561445" y="1065858"/>
                </a:moveTo>
                <a:cubicBezTo>
                  <a:pt x="1654998" y="1065858"/>
                  <a:pt x="1743610" y="1087015"/>
                  <a:pt x="1821879" y="1126644"/>
                </a:cubicBezTo>
                <a:lnTo>
                  <a:pt x="1611352" y="1337172"/>
                </a:lnTo>
                <a:cubicBezTo>
                  <a:pt x="1595200" y="1333388"/>
                  <a:pt x="1578468" y="1332141"/>
                  <a:pt x="1561445" y="1332141"/>
                </a:cubicBezTo>
                <a:cubicBezTo>
                  <a:pt x="1373145" y="1332141"/>
                  <a:pt x="1220499" y="1484787"/>
                  <a:pt x="1220499" y="1673087"/>
                </a:cubicBezTo>
                <a:cubicBezTo>
                  <a:pt x="1220499" y="1861387"/>
                  <a:pt x="1373145" y="2014033"/>
                  <a:pt x="1561445" y="2014033"/>
                </a:cubicBezTo>
                <a:cubicBezTo>
                  <a:pt x="1749745" y="2014033"/>
                  <a:pt x="1902391" y="1861387"/>
                  <a:pt x="1902391" y="1673087"/>
                </a:cubicBezTo>
                <a:cubicBezTo>
                  <a:pt x="1902391" y="1643675"/>
                  <a:pt x="1898667" y="1615133"/>
                  <a:pt x="1890450" y="1588219"/>
                </a:cubicBezTo>
                <a:lnTo>
                  <a:pt x="2093156" y="1385512"/>
                </a:lnTo>
                <a:cubicBezTo>
                  <a:pt x="2142229" y="1470075"/>
                  <a:pt x="2168674" y="1568493"/>
                  <a:pt x="2168674" y="1673087"/>
                </a:cubicBezTo>
                <a:cubicBezTo>
                  <a:pt x="2168674" y="2008450"/>
                  <a:pt x="1896808" y="2280316"/>
                  <a:pt x="1561445" y="2280316"/>
                </a:cubicBezTo>
                <a:cubicBezTo>
                  <a:pt x="1226082" y="2280316"/>
                  <a:pt x="954217" y="2008450"/>
                  <a:pt x="954217" y="1673087"/>
                </a:cubicBezTo>
                <a:cubicBezTo>
                  <a:pt x="954217" y="1337724"/>
                  <a:pt x="1226082" y="1065858"/>
                  <a:pt x="1561445" y="1065858"/>
                </a:cubicBezTo>
                <a:close/>
                <a:moveTo>
                  <a:pt x="1561445" y="580076"/>
                </a:moveTo>
                <a:cubicBezTo>
                  <a:pt x="1790175" y="580076"/>
                  <a:pt x="2002494" y="650333"/>
                  <a:pt x="2177834" y="770690"/>
                </a:cubicBezTo>
                <a:lnTo>
                  <a:pt x="1968030" y="980494"/>
                </a:lnTo>
                <a:cubicBezTo>
                  <a:pt x="1849962" y="907198"/>
                  <a:pt x="1710422" y="866794"/>
                  <a:pt x="1561445" y="866794"/>
                </a:cubicBezTo>
                <a:cubicBezTo>
                  <a:pt x="1116142" y="866794"/>
                  <a:pt x="755153" y="1227784"/>
                  <a:pt x="755153" y="1673087"/>
                </a:cubicBezTo>
                <a:cubicBezTo>
                  <a:pt x="755153" y="2118390"/>
                  <a:pt x="1116142" y="2479380"/>
                  <a:pt x="1561445" y="2479380"/>
                </a:cubicBezTo>
                <a:cubicBezTo>
                  <a:pt x="2006748" y="2479380"/>
                  <a:pt x="2367738" y="2118390"/>
                  <a:pt x="2367738" y="1673087"/>
                </a:cubicBezTo>
                <a:cubicBezTo>
                  <a:pt x="2367738" y="1513043"/>
                  <a:pt x="2321108" y="1363890"/>
                  <a:pt x="2239307" y="1239362"/>
                </a:cubicBezTo>
                <a:lnTo>
                  <a:pt x="2445928" y="1032741"/>
                </a:lnTo>
                <a:cubicBezTo>
                  <a:pt x="2577451" y="1212149"/>
                  <a:pt x="2654457" y="1433625"/>
                  <a:pt x="2654457" y="1673087"/>
                </a:cubicBezTo>
                <a:cubicBezTo>
                  <a:pt x="2654457" y="2276741"/>
                  <a:pt x="2165099" y="2766099"/>
                  <a:pt x="1561445" y="2766099"/>
                </a:cubicBezTo>
                <a:cubicBezTo>
                  <a:pt x="957792" y="2766099"/>
                  <a:pt x="468434" y="2276741"/>
                  <a:pt x="468434" y="1673087"/>
                </a:cubicBezTo>
                <a:cubicBezTo>
                  <a:pt x="468434" y="1069433"/>
                  <a:pt x="957792" y="580076"/>
                  <a:pt x="1561445" y="580076"/>
                </a:cubicBezTo>
                <a:close/>
                <a:moveTo>
                  <a:pt x="1561445" y="111642"/>
                </a:moveTo>
                <a:cubicBezTo>
                  <a:pt x="1890473" y="111642"/>
                  <a:pt x="2195731" y="213411"/>
                  <a:pt x="2447076" y="387744"/>
                </a:cubicBezTo>
                <a:lnTo>
                  <a:pt x="2453780" y="494744"/>
                </a:lnTo>
                <a:lnTo>
                  <a:pt x="2309436" y="639088"/>
                </a:lnTo>
                <a:cubicBezTo>
                  <a:pt x="2099826" y="485554"/>
                  <a:pt x="1841132" y="395669"/>
                  <a:pt x="1561445" y="395669"/>
                </a:cubicBezTo>
                <a:cubicBezTo>
                  <a:pt x="855947" y="395669"/>
                  <a:pt x="284027" y="967589"/>
                  <a:pt x="284027" y="1673087"/>
                </a:cubicBezTo>
                <a:cubicBezTo>
                  <a:pt x="284027" y="2378585"/>
                  <a:pt x="855947" y="2950505"/>
                  <a:pt x="1561445" y="2950505"/>
                </a:cubicBezTo>
                <a:cubicBezTo>
                  <a:pt x="2266943" y="2950505"/>
                  <a:pt x="2838863" y="2378585"/>
                  <a:pt x="2838863" y="1673087"/>
                </a:cubicBezTo>
                <a:cubicBezTo>
                  <a:pt x="2838863" y="1382650"/>
                  <a:pt x="2741936" y="1114852"/>
                  <a:pt x="2577529" y="901139"/>
                </a:cubicBezTo>
                <a:lnTo>
                  <a:pt x="2706681" y="771988"/>
                </a:lnTo>
                <a:lnTo>
                  <a:pt x="2841540" y="780437"/>
                </a:lnTo>
                <a:cubicBezTo>
                  <a:pt x="3019168" y="1032973"/>
                  <a:pt x="3122890" y="1340917"/>
                  <a:pt x="3122890" y="1673087"/>
                </a:cubicBezTo>
                <a:cubicBezTo>
                  <a:pt x="3122890" y="2535449"/>
                  <a:pt x="2423807" y="3234532"/>
                  <a:pt x="1561445" y="3234532"/>
                </a:cubicBezTo>
                <a:cubicBezTo>
                  <a:pt x="699083" y="3234532"/>
                  <a:pt x="0" y="2535449"/>
                  <a:pt x="0" y="1673087"/>
                </a:cubicBezTo>
                <a:cubicBezTo>
                  <a:pt x="0" y="810725"/>
                  <a:pt x="699083" y="111642"/>
                  <a:pt x="1561445" y="111642"/>
                </a:cubicBezTo>
                <a:close/>
                <a:moveTo>
                  <a:pt x="2909110" y="0"/>
                </a:moveTo>
                <a:lnTo>
                  <a:pt x="2926757" y="281655"/>
                </a:lnTo>
                <a:lnTo>
                  <a:pt x="3208412" y="299301"/>
                </a:lnTo>
                <a:lnTo>
                  <a:pt x="2863230" y="644483"/>
                </a:lnTo>
                <a:lnTo>
                  <a:pt x="2685547" y="633351"/>
                </a:lnTo>
                <a:lnTo>
                  <a:pt x="1718098" y="1600799"/>
                </a:lnTo>
                <a:cubicBezTo>
                  <a:pt x="1729236" y="1622491"/>
                  <a:pt x="1734939" y="1647123"/>
                  <a:pt x="1734939" y="1673087"/>
                </a:cubicBezTo>
                <a:cubicBezTo>
                  <a:pt x="1734939" y="1768905"/>
                  <a:pt x="1657263" y="1846581"/>
                  <a:pt x="1561445" y="1846581"/>
                </a:cubicBezTo>
                <a:cubicBezTo>
                  <a:pt x="1465627" y="1846581"/>
                  <a:pt x="1387951" y="1768905"/>
                  <a:pt x="1387951" y="1673087"/>
                </a:cubicBezTo>
                <a:cubicBezTo>
                  <a:pt x="1387951" y="1577269"/>
                  <a:pt x="1465627" y="1499593"/>
                  <a:pt x="1561445" y="1499593"/>
                </a:cubicBezTo>
                <a:lnTo>
                  <a:pt x="1591006" y="1505561"/>
                </a:lnTo>
                <a:lnTo>
                  <a:pt x="2574981" y="521587"/>
                </a:lnTo>
                <a:lnTo>
                  <a:pt x="2563928" y="3451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77" name="Chord 38">
            <a:extLst>
              <a:ext uri="{FF2B5EF4-FFF2-40B4-BE49-F238E27FC236}">
                <a16:creationId xmlns:a16="http://schemas.microsoft.com/office/drawing/2014/main" id="{284AD387-FD7A-4FAE-86E7-99768FD2F34F}"/>
              </a:ext>
            </a:extLst>
          </p:cNvPr>
          <p:cNvSpPr/>
          <p:nvPr/>
        </p:nvSpPr>
        <p:spPr>
          <a:xfrm>
            <a:off x="6733448" y="2544108"/>
            <a:ext cx="484927" cy="623588"/>
          </a:xfrm>
          <a:custGeom>
            <a:avLst/>
            <a:gdLst/>
            <a:ahLst/>
            <a:cxnLst/>
            <a:rect l="l" t="t" r="r" b="b"/>
            <a:pathLst>
              <a:path w="2519554" h="3240000">
                <a:moveTo>
                  <a:pt x="1259778" y="0"/>
                </a:moveTo>
                <a:cubicBezTo>
                  <a:pt x="1299543" y="0"/>
                  <a:pt x="1331778" y="32235"/>
                  <a:pt x="1331778" y="72000"/>
                </a:cubicBezTo>
                <a:lnTo>
                  <a:pt x="1331778" y="292696"/>
                </a:lnTo>
                <a:cubicBezTo>
                  <a:pt x="1526887" y="301316"/>
                  <a:pt x="1719796" y="357828"/>
                  <a:pt x="1894309" y="459601"/>
                </a:cubicBezTo>
                <a:cubicBezTo>
                  <a:pt x="2284331" y="687055"/>
                  <a:pt x="2522839" y="1105809"/>
                  <a:pt x="2519520" y="1557297"/>
                </a:cubicBezTo>
                <a:lnTo>
                  <a:pt x="2509882" y="1557270"/>
                </a:lnTo>
                <a:cubicBezTo>
                  <a:pt x="2413806" y="1435449"/>
                  <a:pt x="2264527" y="1358626"/>
                  <a:pt x="2097304" y="1358626"/>
                </a:cubicBezTo>
                <a:cubicBezTo>
                  <a:pt x="1931567" y="1358626"/>
                  <a:pt x="1783455" y="1434091"/>
                  <a:pt x="1688484" y="1554913"/>
                </a:cubicBezTo>
                <a:lnTo>
                  <a:pt x="1657888" y="1554825"/>
                </a:lnTo>
                <a:cubicBezTo>
                  <a:pt x="1579123" y="1454657"/>
                  <a:pt x="1463823" y="1385682"/>
                  <a:pt x="1331778" y="1368008"/>
                </a:cubicBezTo>
                <a:lnTo>
                  <a:pt x="1331778" y="2507895"/>
                </a:lnTo>
                <a:lnTo>
                  <a:pt x="1356113" y="2507895"/>
                </a:lnTo>
                <a:lnTo>
                  <a:pt x="1356113" y="2868215"/>
                </a:lnTo>
                <a:lnTo>
                  <a:pt x="1353558" y="2868215"/>
                </a:lnTo>
                <a:cubicBezTo>
                  <a:pt x="1347515" y="3074779"/>
                  <a:pt x="1177830" y="3240000"/>
                  <a:pt x="969556" y="3240000"/>
                </a:cubicBezTo>
                <a:cubicBezTo>
                  <a:pt x="759529" y="3240000"/>
                  <a:pt x="588743" y="3071985"/>
                  <a:pt x="585029" y="2863014"/>
                </a:cubicBezTo>
                <a:cubicBezTo>
                  <a:pt x="584214" y="2861474"/>
                  <a:pt x="584183" y="2859896"/>
                  <a:pt x="584183" y="2858310"/>
                </a:cubicBezTo>
                <a:lnTo>
                  <a:pt x="584422" y="2856985"/>
                </a:lnTo>
                <a:cubicBezTo>
                  <a:pt x="584186" y="2856201"/>
                  <a:pt x="584184" y="2855415"/>
                  <a:pt x="584184" y="2854628"/>
                </a:cubicBezTo>
                <a:lnTo>
                  <a:pt x="584846" y="2854628"/>
                </a:lnTo>
                <a:cubicBezTo>
                  <a:pt x="585977" y="2797047"/>
                  <a:pt x="628115" y="2750982"/>
                  <a:pt x="679843" y="2750982"/>
                </a:cubicBezTo>
                <a:cubicBezTo>
                  <a:pt x="731571" y="2750982"/>
                  <a:pt x="773709" y="2797047"/>
                  <a:pt x="774841" y="2854628"/>
                </a:cubicBezTo>
                <a:lnTo>
                  <a:pt x="776870" y="2854628"/>
                </a:lnTo>
                <a:cubicBezTo>
                  <a:pt x="776870" y="2961046"/>
                  <a:pt x="863138" y="3047314"/>
                  <a:pt x="969556" y="3047314"/>
                </a:cubicBezTo>
                <a:cubicBezTo>
                  <a:pt x="1075974" y="3047314"/>
                  <a:pt x="1162242" y="2961046"/>
                  <a:pt x="1162242" y="2854628"/>
                </a:cubicBezTo>
                <a:lnTo>
                  <a:pt x="1163439" y="2854628"/>
                </a:lnTo>
                <a:lnTo>
                  <a:pt x="1163439" y="2507895"/>
                </a:lnTo>
                <a:lnTo>
                  <a:pt x="1187778" y="2507895"/>
                </a:lnTo>
                <a:lnTo>
                  <a:pt x="1187778" y="1365548"/>
                </a:lnTo>
                <a:cubicBezTo>
                  <a:pt x="1048083" y="1378241"/>
                  <a:pt x="925400" y="1448176"/>
                  <a:pt x="842602" y="1552487"/>
                </a:cubicBezTo>
                <a:lnTo>
                  <a:pt x="807450" y="1552386"/>
                </a:lnTo>
                <a:cubicBezTo>
                  <a:pt x="712615" y="1432960"/>
                  <a:pt x="565486" y="1358626"/>
                  <a:pt x="400996" y="1358626"/>
                </a:cubicBezTo>
                <a:cubicBezTo>
                  <a:pt x="240343" y="1358626"/>
                  <a:pt x="96251" y="1429532"/>
                  <a:pt x="0" y="1543232"/>
                </a:cubicBezTo>
                <a:cubicBezTo>
                  <a:pt x="1264" y="1094357"/>
                  <a:pt x="241710" y="680052"/>
                  <a:pt x="631054" y="455977"/>
                </a:cubicBezTo>
                <a:cubicBezTo>
                  <a:pt x="804121" y="356374"/>
                  <a:pt x="994908" y="301092"/>
                  <a:pt x="1187778" y="292721"/>
                </a:cubicBezTo>
                <a:lnTo>
                  <a:pt x="1187778" y="72000"/>
                </a:lnTo>
                <a:cubicBezTo>
                  <a:pt x="1187778" y="32235"/>
                  <a:pt x="1220013" y="0"/>
                  <a:pt x="125977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8" name="Heart 38">
            <a:extLst>
              <a:ext uri="{FF2B5EF4-FFF2-40B4-BE49-F238E27FC236}">
                <a16:creationId xmlns:a16="http://schemas.microsoft.com/office/drawing/2014/main" id="{07191768-391A-445C-9738-68FC969D5D3B}"/>
              </a:ext>
            </a:extLst>
          </p:cNvPr>
          <p:cNvSpPr/>
          <p:nvPr/>
        </p:nvSpPr>
        <p:spPr>
          <a:xfrm>
            <a:off x="7436317" y="1509092"/>
            <a:ext cx="544275" cy="544275"/>
          </a:xfrm>
          <a:prstGeom prst="hear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9" name="Round Same Side Corner Rectangle 19">
            <a:extLst>
              <a:ext uri="{FF2B5EF4-FFF2-40B4-BE49-F238E27FC236}">
                <a16:creationId xmlns:a16="http://schemas.microsoft.com/office/drawing/2014/main" id="{4F6F0E8F-9F3A-4C37-B8FA-77940D946D49}"/>
              </a:ext>
            </a:extLst>
          </p:cNvPr>
          <p:cNvSpPr/>
          <p:nvPr/>
        </p:nvSpPr>
        <p:spPr>
          <a:xfrm>
            <a:off x="10301960" y="5685084"/>
            <a:ext cx="411706" cy="508675"/>
          </a:xfrm>
          <a:custGeom>
            <a:avLst/>
            <a:gdLst/>
            <a:ahLst/>
            <a:cxnLst/>
            <a:rect l="l" t="t" r="r" b="b"/>
            <a:pathLst>
              <a:path w="2600931" h="3213524">
                <a:moveTo>
                  <a:pt x="1304260" y="0"/>
                </a:moveTo>
                <a:cubicBezTo>
                  <a:pt x="1403671" y="0"/>
                  <a:pt x="1484260" y="80589"/>
                  <a:pt x="1484260" y="180000"/>
                </a:cubicBezTo>
                <a:lnTo>
                  <a:pt x="1484260" y="412061"/>
                </a:lnTo>
                <a:lnTo>
                  <a:pt x="2330931" y="412061"/>
                </a:lnTo>
                <a:lnTo>
                  <a:pt x="2600931" y="682061"/>
                </a:lnTo>
                <a:lnTo>
                  <a:pt x="2330931" y="952061"/>
                </a:lnTo>
                <a:lnTo>
                  <a:pt x="1484260" y="952061"/>
                </a:lnTo>
                <a:lnTo>
                  <a:pt x="1484260" y="1110244"/>
                </a:lnTo>
                <a:lnTo>
                  <a:pt x="2375646" y="1110244"/>
                </a:lnTo>
                <a:lnTo>
                  <a:pt x="2375646" y="1650244"/>
                </a:lnTo>
                <a:lnTo>
                  <a:pt x="1484260" y="1650244"/>
                </a:lnTo>
                <a:lnTo>
                  <a:pt x="1484260" y="3213524"/>
                </a:lnTo>
                <a:lnTo>
                  <a:pt x="1124260" y="3213524"/>
                </a:lnTo>
                <a:lnTo>
                  <a:pt x="1124260" y="1650244"/>
                </a:lnTo>
                <a:lnTo>
                  <a:pt x="270000" y="1650244"/>
                </a:lnTo>
                <a:lnTo>
                  <a:pt x="0" y="1380244"/>
                </a:lnTo>
                <a:lnTo>
                  <a:pt x="270000" y="1110244"/>
                </a:lnTo>
                <a:lnTo>
                  <a:pt x="1124260" y="1110244"/>
                </a:lnTo>
                <a:lnTo>
                  <a:pt x="1124260" y="952061"/>
                </a:lnTo>
                <a:lnTo>
                  <a:pt x="224931" y="952061"/>
                </a:lnTo>
                <a:lnTo>
                  <a:pt x="224931" y="412061"/>
                </a:lnTo>
                <a:lnTo>
                  <a:pt x="1124260" y="412061"/>
                </a:lnTo>
                <a:lnTo>
                  <a:pt x="1124260" y="180000"/>
                </a:lnTo>
                <a:cubicBezTo>
                  <a:pt x="1124260" y="80589"/>
                  <a:pt x="1204849" y="0"/>
                  <a:pt x="130426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0" name="Rectangle 23">
            <a:extLst>
              <a:ext uri="{FF2B5EF4-FFF2-40B4-BE49-F238E27FC236}">
                <a16:creationId xmlns:a16="http://schemas.microsoft.com/office/drawing/2014/main" id="{411254AD-C704-4DA8-B5ED-2CB7E0E42884}"/>
              </a:ext>
            </a:extLst>
          </p:cNvPr>
          <p:cNvSpPr/>
          <p:nvPr/>
        </p:nvSpPr>
        <p:spPr>
          <a:xfrm>
            <a:off x="4242330" y="5739982"/>
            <a:ext cx="678102" cy="398876"/>
          </a:xfrm>
          <a:custGeom>
            <a:avLst/>
            <a:gdLst/>
            <a:ahLst/>
            <a:cxnLst/>
            <a:rect l="l" t="t" r="r" b="b"/>
            <a:pathLst>
              <a:path w="4529836" h="2664566">
                <a:moveTo>
                  <a:pt x="1861969" y="0"/>
                </a:moveTo>
                <a:cubicBezTo>
                  <a:pt x="2177122" y="0"/>
                  <a:pt x="2455874" y="155855"/>
                  <a:pt x="2611443" y="404565"/>
                </a:cubicBezTo>
                <a:cubicBezTo>
                  <a:pt x="2709453" y="315054"/>
                  <a:pt x="2840684" y="266178"/>
                  <a:pt x="2983336" y="266178"/>
                </a:cubicBezTo>
                <a:cubicBezTo>
                  <a:pt x="3293144" y="266178"/>
                  <a:pt x="3549108" y="496718"/>
                  <a:pt x="3578241" y="797044"/>
                </a:cubicBezTo>
                <a:cubicBezTo>
                  <a:pt x="3583592" y="793823"/>
                  <a:pt x="3589010" y="793774"/>
                  <a:pt x="3594440" y="793774"/>
                </a:cubicBezTo>
                <a:cubicBezTo>
                  <a:pt x="4111042" y="793774"/>
                  <a:pt x="4529836" y="1212568"/>
                  <a:pt x="4529836" y="1729170"/>
                </a:cubicBezTo>
                <a:cubicBezTo>
                  <a:pt x="4529836" y="2216938"/>
                  <a:pt x="4156487" y="2617512"/>
                  <a:pt x="3679930" y="2660249"/>
                </a:cubicBezTo>
                <a:lnTo>
                  <a:pt x="3679930" y="2664566"/>
                </a:lnTo>
                <a:lnTo>
                  <a:pt x="3594440" y="2664566"/>
                </a:lnTo>
                <a:lnTo>
                  <a:pt x="1043912" y="2664566"/>
                </a:lnTo>
                <a:lnTo>
                  <a:pt x="1043912" y="2657589"/>
                </a:lnTo>
                <a:cubicBezTo>
                  <a:pt x="1008374" y="2662448"/>
                  <a:pt x="972132" y="2664566"/>
                  <a:pt x="935396" y="2664566"/>
                </a:cubicBezTo>
                <a:cubicBezTo>
                  <a:pt x="418794" y="2664566"/>
                  <a:pt x="0" y="2245772"/>
                  <a:pt x="0" y="1729170"/>
                </a:cubicBezTo>
                <a:cubicBezTo>
                  <a:pt x="0" y="1212568"/>
                  <a:pt x="418794" y="793774"/>
                  <a:pt x="935396" y="793774"/>
                </a:cubicBezTo>
                <a:lnTo>
                  <a:pt x="954395" y="797612"/>
                </a:lnTo>
                <a:cubicBezTo>
                  <a:pt x="1004779" y="344999"/>
                  <a:pt x="1393085" y="0"/>
                  <a:pt x="1861969"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1" name="Oval 31">
            <a:extLst>
              <a:ext uri="{FF2B5EF4-FFF2-40B4-BE49-F238E27FC236}">
                <a16:creationId xmlns:a16="http://schemas.microsoft.com/office/drawing/2014/main" id="{9CEA4298-5C72-495F-935E-04B7A42F93E1}"/>
              </a:ext>
            </a:extLst>
          </p:cNvPr>
          <p:cNvSpPr/>
          <p:nvPr/>
        </p:nvSpPr>
        <p:spPr>
          <a:xfrm>
            <a:off x="8665030" y="5684794"/>
            <a:ext cx="504505" cy="509254"/>
          </a:xfrm>
          <a:custGeom>
            <a:avLst/>
            <a:gdLst/>
            <a:ahLst/>
            <a:cxnLst/>
            <a:rect l="l" t="t" r="r" b="b"/>
            <a:pathLst>
              <a:path w="3187187" h="3217189">
                <a:moveTo>
                  <a:pt x="2136560" y="2669280"/>
                </a:moveTo>
                <a:cubicBezTo>
                  <a:pt x="2154235" y="2662847"/>
                  <a:pt x="2173778" y="2671961"/>
                  <a:pt x="2180211" y="2689635"/>
                </a:cubicBezTo>
                <a:lnTo>
                  <a:pt x="2338628" y="3124881"/>
                </a:lnTo>
                <a:cubicBezTo>
                  <a:pt x="2345061" y="3142556"/>
                  <a:pt x="2335948" y="3162099"/>
                  <a:pt x="2318273" y="3168533"/>
                </a:cubicBezTo>
                <a:lnTo>
                  <a:pt x="2190259" y="3215126"/>
                </a:lnTo>
                <a:cubicBezTo>
                  <a:pt x="2172585" y="3221559"/>
                  <a:pt x="2153041" y="3212445"/>
                  <a:pt x="2146608" y="3194771"/>
                </a:cubicBezTo>
                <a:lnTo>
                  <a:pt x="1988192" y="2759525"/>
                </a:lnTo>
                <a:cubicBezTo>
                  <a:pt x="1981759" y="2741850"/>
                  <a:pt x="1990872" y="2722307"/>
                  <a:pt x="2008547" y="2715873"/>
                </a:cubicBezTo>
                <a:close/>
                <a:moveTo>
                  <a:pt x="1050626" y="2669280"/>
                </a:moveTo>
                <a:lnTo>
                  <a:pt x="1178640" y="2715873"/>
                </a:lnTo>
                <a:cubicBezTo>
                  <a:pt x="1196314" y="2722307"/>
                  <a:pt x="1205428" y="2741850"/>
                  <a:pt x="1198995" y="2759525"/>
                </a:cubicBezTo>
                <a:lnTo>
                  <a:pt x="1040578" y="3194771"/>
                </a:lnTo>
                <a:cubicBezTo>
                  <a:pt x="1034145" y="3212445"/>
                  <a:pt x="1014601" y="3221559"/>
                  <a:pt x="996927" y="3215126"/>
                </a:cubicBezTo>
                <a:lnTo>
                  <a:pt x="868913" y="3168533"/>
                </a:lnTo>
                <a:cubicBezTo>
                  <a:pt x="851239" y="3162099"/>
                  <a:pt x="842125" y="3142556"/>
                  <a:pt x="848558" y="3124881"/>
                </a:cubicBezTo>
                <a:lnTo>
                  <a:pt x="1006975" y="2689635"/>
                </a:lnTo>
                <a:cubicBezTo>
                  <a:pt x="1013408" y="2671961"/>
                  <a:pt x="1032952" y="2662847"/>
                  <a:pt x="1050626" y="2669280"/>
                </a:cubicBezTo>
                <a:close/>
                <a:moveTo>
                  <a:pt x="2647909" y="2029882"/>
                </a:moveTo>
                <a:cubicBezTo>
                  <a:pt x="2656328" y="2027626"/>
                  <a:pt x="2665608" y="2028582"/>
                  <a:pt x="2673752" y="2033284"/>
                </a:cubicBezTo>
                <a:lnTo>
                  <a:pt x="3074877" y="2264874"/>
                </a:lnTo>
                <a:cubicBezTo>
                  <a:pt x="3091166" y="2274278"/>
                  <a:pt x="3096747" y="2295107"/>
                  <a:pt x="3087343" y="2311396"/>
                </a:cubicBezTo>
                <a:lnTo>
                  <a:pt x="3019228" y="2429374"/>
                </a:lnTo>
                <a:cubicBezTo>
                  <a:pt x="3009824" y="2445663"/>
                  <a:pt x="2988995" y="2451244"/>
                  <a:pt x="2972706" y="2441840"/>
                </a:cubicBezTo>
                <a:lnTo>
                  <a:pt x="2571581" y="2210250"/>
                </a:lnTo>
                <a:cubicBezTo>
                  <a:pt x="2555292" y="2200846"/>
                  <a:pt x="2549710" y="2180017"/>
                  <a:pt x="2559115" y="2163728"/>
                </a:cubicBezTo>
                <a:lnTo>
                  <a:pt x="2627229" y="2045750"/>
                </a:lnTo>
                <a:cubicBezTo>
                  <a:pt x="2631932" y="2037605"/>
                  <a:pt x="2639490" y="2032138"/>
                  <a:pt x="2647909" y="2029882"/>
                </a:cubicBezTo>
                <a:close/>
                <a:moveTo>
                  <a:pt x="539277" y="2029882"/>
                </a:moveTo>
                <a:cubicBezTo>
                  <a:pt x="547696" y="2032138"/>
                  <a:pt x="555255" y="2037605"/>
                  <a:pt x="559957" y="2045750"/>
                </a:cubicBezTo>
                <a:lnTo>
                  <a:pt x="628071" y="2163728"/>
                </a:lnTo>
                <a:cubicBezTo>
                  <a:pt x="637476" y="2180017"/>
                  <a:pt x="631895" y="2200846"/>
                  <a:pt x="615606" y="2210250"/>
                </a:cubicBezTo>
                <a:lnTo>
                  <a:pt x="214481" y="2441840"/>
                </a:lnTo>
                <a:cubicBezTo>
                  <a:pt x="198192" y="2451244"/>
                  <a:pt x="177363" y="2445663"/>
                  <a:pt x="167958" y="2429374"/>
                </a:cubicBezTo>
                <a:lnTo>
                  <a:pt x="99844" y="2311396"/>
                </a:lnTo>
                <a:cubicBezTo>
                  <a:pt x="90439" y="2295107"/>
                  <a:pt x="96020" y="2274278"/>
                  <a:pt x="112309" y="2264874"/>
                </a:cubicBezTo>
                <a:lnTo>
                  <a:pt x="513434" y="2033284"/>
                </a:lnTo>
                <a:cubicBezTo>
                  <a:pt x="521579" y="2028582"/>
                  <a:pt x="530858" y="2027626"/>
                  <a:pt x="539277" y="2029882"/>
                </a:cubicBezTo>
                <a:close/>
                <a:moveTo>
                  <a:pt x="3094879" y="918289"/>
                </a:moveTo>
                <a:cubicBezTo>
                  <a:pt x="3112554" y="911856"/>
                  <a:pt x="3132097" y="920969"/>
                  <a:pt x="3138531" y="938644"/>
                </a:cubicBezTo>
                <a:lnTo>
                  <a:pt x="3185124" y="1066657"/>
                </a:lnTo>
                <a:cubicBezTo>
                  <a:pt x="3191557" y="1084332"/>
                  <a:pt x="3182443" y="1103875"/>
                  <a:pt x="3164769" y="1110308"/>
                </a:cubicBezTo>
                <a:lnTo>
                  <a:pt x="2729523" y="1268725"/>
                </a:lnTo>
                <a:cubicBezTo>
                  <a:pt x="2711848" y="1275158"/>
                  <a:pt x="2692304" y="1266045"/>
                  <a:pt x="2685871" y="1248370"/>
                </a:cubicBezTo>
                <a:lnTo>
                  <a:pt x="2639278" y="1120357"/>
                </a:lnTo>
                <a:cubicBezTo>
                  <a:pt x="2632845" y="1102682"/>
                  <a:pt x="2641959" y="1083138"/>
                  <a:pt x="2659633" y="1076705"/>
                </a:cubicBezTo>
                <a:close/>
                <a:moveTo>
                  <a:pt x="92307" y="918289"/>
                </a:moveTo>
                <a:lnTo>
                  <a:pt x="527553" y="1076705"/>
                </a:lnTo>
                <a:cubicBezTo>
                  <a:pt x="545228" y="1083138"/>
                  <a:pt x="554341" y="1102682"/>
                  <a:pt x="547908" y="1120357"/>
                </a:cubicBezTo>
                <a:lnTo>
                  <a:pt x="501315" y="1248370"/>
                </a:lnTo>
                <a:cubicBezTo>
                  <a:pt x="494882" y="1266045"/>
                  <a:pt x="475338" y="1275158"/>
                  <a:pt x="457664" y="1268725"/>
                </a:cubicBezTo>
                <a:lnTo>
                  <a:pt x="22418" y="1110308"/>
                </a:lnTo>
                <a:cubicBezTo>
                  <a:pt x="4743" y="1103875"/>
                  <a:pt x="-4370" y="1084332"/>
                  <a:pt x="2063" y="1066657"/>
                </a:cubicBezTo>
                <a:lnTo>
                  <a:pt x="48656" y="938644"/>
                </a:lnTo>
                <a:cubicBezTo>
                  <a:pt x="55089" y="920969"/>
                  <a:pt x="74633" y="911856"/>
                  <a:pt x="92307" y="918289"/>
                </a:cubicBezTo>
                <a:close/>
                <a:moveTo>
                  <a:pt x="1593593" y="658644"/>
                </a:moveTo>
                <a:cubicBezTo>
                  <a:pt x="2116495" y="658644"/>
                  <a:pt x="2540391" y="1082540"/>
                  <a:pt x="2540391" y="1605442"/>
                </a:cubicBezTo>
                <a:cubicBezTo>
                  <a:pt x="2540391" y="2128344"/>
                  <a:pt x="2116495" y="2552240"/>
                  <a:pt x="1593593" y="2552240"/>
                </a:cubicBezTo>
                <a:cubicBezTo>
                  <a:pt x="1070691" y="2552240"/>
                  <a:pt x="646795" y="2128344"/>
                  <a:pt x="646795" y="1605442"/>
                </a:cubicBezTo>
                <a:cubicBezTo>
                  <a:pt x="646795" y="1082540"/>
                  <a:pt x="1070691" y="658644"/>
                  <a:pt x="1593593" y="658644"/>
                </a:cubicBezTo>
                <a:close/>
                <a:moveTo>
                  <a:pt x="2246117" y="1165"/>
                </a:moveTo>
                <a:cubicBezTo>
                  <a:pt x="2254536" y="-1090"/>
                  <a:pt x="2263815" y="-135"/>
                  <a:pt x="2271960" y="4568"/>
                </a:cubicBezTo>
                <a:lnTo>
                  <a:pt x="2389938" y="72682"/>
                </a:lnTo>
                <a:cubicBezTo>
                  <a:pt x="2406227" y="82087"/>
                  <a:pt x="2411808" y="102916"/>
                  <a:pt x="2402403" y="119205"/>
                </a:cubicBezTo>
                <a:lnTo>
                  <a:pt x="2170814" y="520330"/>
                </a:lnTo>
                <a:cubicBezTo>
                  <a:pt x="2161409" y="536619"/>
                  <a:pt x="2140580" y="542200"/>
                  <a:pt x="2124291" y="532795"/>
                </a:cubicBezTo>
                <a:lnTo>
                  <a:pt x="2006313" y="464681"/>
                </a:lnTo>
                <a:cubicBezTo>
                  <a:pt x="1990024" y="455276"/>
                  <a:pt x="1984443" y="434447"/>
                  <a:pt x="1993848" y="418158"/>
                </a:cubicBezTo>
                <a:lnTo>
                  <a:pt x="2225437" y="17033"/>
                </a:lnTo>
                <a:cubicBezTo>
                  <a:pt x="2230139" y="8889"/>
                  <a:pt x="2237698" y="3421"/>
                  <a:pt x="2246117" y="1165"/>
                </a:cubicBezTo>
                <a:close/>
                <a:moveTo>
                  <a:pt x="941069" y="1165"/>
                </a:moveTo>
                <a:cubicBezTo>
                  <a:pt x="949488" y="3421"/>
                  <a:pt x="957047" y="8889"/>
                  <a:pt x="961749" y="17033"/>
                </a:cubicBezTo>
                <a:lnTo>
                  <a:pt x="1193338" y="418158"/>
                </a:lnTo>
                <a:cubicBezTo>
                  <a:pt x="1202743" y="434447"/>
                  <a:pt x="1197162" y="455276"/>
                  <a:pt x="1180873" y="464681"/>
                </a:cubicBezTo>
                <a:lnTo>
                  <a:pt x="1062895" y="532795"/>
                </a:lnTo>
                <a:cubicBezTo>
                  <a:pt x="1046606" y="542200"/>
                  <a:pt x="1025777" y="536619"/>
                  <a:pt x="1016372" y="520330"/>
                </a:cubicBezTo>
                <a:lnTo>
                  <a:pt x="784783" y="119205"/>
                </a:lnTo>
                <a:cubicBezTo>
                  <a:pt x="775378" y="102916"/>
                  <a:pt x="780959" y="82087"/>
                  <a:pt x="797248" y="72682"/>
                </a:cubicBezTo>
                <a:lnTo>
                  <a:pt x="915226" y="4568"/>
                </a:lnTo>
                <a:cubicBezTo>
                  <a:pt x="923371" y="-135"/>
                  <a:pt x="932650" y="-1090"/>
                  <a:pt x="941069" y="1165"/>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2" name="Rectangle 23">
            <a:extLst>
              <a:ext uri="{FF2B5EF4-FFF2-40B4-BE49-F238E27FC236}">
                <a16:creationId xmlns:a16="http://schemas.microsoft.com/office/drawing/2014/main" id="{D1D013BE-5839-41BC-BC72-D7D6A426C477}"/>
              </a:ext>
            </a:extLst>
          </p:cNvPr>
          <p:cNvSpPr/>
          <p:nvPr/>
        </p:nvSpPr>
        <p:spPr>
          <a:xfrm>
            <a:off x="5963174" y="5716474"/>
            <a:ext cx="691882" cy="445892"/>
          </a:xfrm>
          <a:custGeom>
            <a:avLst/>
            <a:gdLst/>
            <a:ahLst/>
            <a:cxnLst/>
            <a:rect l="l" t="t" r="r" b="b"/>
            <a:pathLst>
              <a:path w="3224845" h="2078296">
                <a:moveTo>
                  <a:pt x="1153236" y="427959"/>
                </a:moveTo>
                <a:cubicBezTo>
                  <a:pt x="1348431" y="427959"/>
                  <a:pt x="1521080" y="524490"/>
                  <a:pt x="1617434" y="678532"/>
                </a:cubicBezTo>
                <a:cubicBezTo>
                  <a:pt x="1678138" y="623092"/>
                  <a:pt x="1759417" y="592820"/>
                  <a:pt x="1847771" y="592820"/>
                </a:cubicBezTo>
                <a:cubicBezTo>
                  <a:pt x="2039655" y="592820"/>
                  <a:pt x="2198190" y="735609"/>
                  <a:pt x="2216233" y="921620"/>
                </a:cubicBezTo>
                <a:cubicBezTo>
                  <a:pt x="2219548" y="919625"/>
                  <a:pt x="2222903" y="919594"/>
                  <a:pt x="2226267" y="919594"/>
                </a:cubicBezTo>
                <a:cubicBezTo>
                  <a:pt x="2546231" y="919594"/>
                  <a:pt x="2805617" y="1178981"/>
                  <a:pt x="2805617" y="1498945"/>
                </a:cubicBezTo>
                <a:cubicBezTo>
                  <a:pt x="2805617" y="1801051"/>
                  <a:pt x="2574378" y="2049153"/>
                  <a:pt x="2279216" y="2075622"/>
                </a:cubicBezTo>
                <a:lnTo>
                  <a:pt x="2279216" y="2078296"/>
                </a:lnTo>
                <a:lnTo>
                  <a:pt x="2226267" y="2078296"/>
                </a:lnTo>
                <a:lnTo>
                  <a:pt x="646561" y="2078296"/>
                </a:lnTo>
                <a:lnTo>
                  <a:pt x="646561" y="2073975"/>
                </a:lnTo>
                <a:cubicBezTo>
                  <a:pt x="624550" y="2076984"/>
                  <a:pt x="602103" y="2078296"/>
                  <a:pt x="579350" y="2078296"/>
                </a:cubicBezTo>
                <a:cubicBezTo>
                  <a:pt x="259386" y="2078296"/>
                  <a:pt x="0" y="1818910"/>
                  <a:pt x="0" y="1498945"/>
                </a:cubicBezTo>
                <a:cubicBezTo>
                  <a:pt x="0" y="1178981"/>
                  <a:pt x="259386" y="919594"/>
                  <a:pt x="579350" y="919594"/>
                </a:cubicBezTo>
                <a:lnTo>
                  <a:pt x="591118" y="921972"/>
                </a:lnTo>
                <a:cubicBezTo>
                  <a:pt x="622324" y="641639"/>
                  <a:pt x="862826" y="427959"/>
                  <a:pt x="1153236" y="427959"/>
                </a:cubicBezTo>
                <a:close/>
                <a:moveTo>
                  <a:pt x="1844671" y="0"/>
                </a:moveTo>
                <a:cubicBezTo>
                  <a:pt x="2007709" y="0"/>
                  <a:pt x="2151917" y="80629"/>
                  <a:pt x="2232398" y="209295"/>
                </a:cubicBezTo>
                <a:cubicBezTo>
                  <a:pt x="2283102" y="162988"/>
                  <a:pt x="2350992" y="137703"/>
                  <a:pt x="2424790" y="137703"/>
                </a:cubicBezTo>
                <a:cubicBezTo>
                  <a:pt x="2585064" y="137703"/>
                  <a:pt x="2717483" y="256969"/>
                  <a:pt x="2732554" y="412337"/>
                </a:cubicBezTo>
                <a:cubicBezTo>
                  <a:pt x="2735322" y="410671"/>
                  <a:pt x="2738125" y="410646"/>
                  <a:pt x="2740934" y="410646"/>
                </a:cubicBezTo>
                <a:cubicBezTo>
                  <a:pt x="3008189" y="410646"/>
                  <a:pt x="3224845" y="627302"/>
                  <a:pt x="3224845" y="894557"/>
                </a:cubicBezTo>
                <a:cubicBezTo>
                  <a:pt x="3224845" y="1096996"/>
                  <a:pt x="3100535" y="1270403"/>
                  <a:pt x="2923312" y="1340619"/>
                </a:cubicBezTo>
                <a:cubicBezTo>
                  <a:pt x="2866347" y="1049229"/>
                  <a:pt x="2609521" y="829523"/>
                  <a:pt x="2301383" y="829523"/>
                </a:cubicBezTo>
                <a:cubicBezTo>
                  <a:pt x="2297701" y="829523"/>
                  <a:pt x="2294026" y="829557"/>
                  <a:pt x="2290397" y="831741"/>
                </a:cubicBezTo>
                <a:cubicBezTo>
                  <a:pt x="2270640" y="628070"/>
                  <a:pt x="2097054" y="471725"/>
                  <a:pt x="1886953" y="471725"/>
                </a:cubicBezTo>
                <a:cubicBezTo>
                  <a:pt x="1790211" y="471725"/>
                  <a:pt x="1701214" y="504871"/>
                  <a:pt x="1634747" y="565575"/>
                </a:cubicBezTo>
                <a:cubicBezTo>
                  <a:pt x="1575570" y="470966"/>
                  <a:pt x="1490108" y="396171"/>
                  <a:pt x="1388252" y="349790"/>
                </a:cubicBezTo>
                <a:cubicBezTo>
                  <a:pt x="1438607" y="147092"/>
                  <a:pt x="1624461" y="0"/>
                  <a:pt x="1844671"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3" name="Oval 31">
            <a:extLst>
              <a:ext uri="{FF2B5EF4-FFF2-40B4-BE49-F238E27FC236}">
                <a16:creationId xmlns:a16="http://schemas.microsoft.com/office/drawing/2014/main" id="{F2B4C20E-6F83-4700-819A-B889CC4F8028}"/>
              </a:ext>
            </a:extLst>
          </p:cNvPr>
          <p:cNvSpPr/>
          <p:nvPr/>
        </p:nvSpPr>
        <p:spPr>
          <a:xfrm>
            <a:off x="6939606" y="5653380"/>
            <a:ext cx="579873" cy="572083"/>
          </a:xfrm>
          <a:custGeom>
            <a:avLst/>
            <a:gdLst/>
            <a:ahLst/>
            <a:cxnLst/>
            <a:rect l="l" t="t" r="r" b="b"/>
            <a:pathLst>
              <a:path w="3240076" h="3196551">
                <a:moveTo>
                  <a:pt x="2810300" y="1617710"/>
                </a:moveTo>
                <a:cubicBezTo>
                  <a:pt x="2817009" y="1615912"/>
                  <a:pt x="2824405" y="1616674"/>
                  <a:pt x="2830895" y="1620421"/>
                </a:cubicBezTo>
                <a:lnTo>
                  <a:pt x="3150571" y="1804986"/>
                </a:lnTo>
                <a:cubicBezTo>
                  <a:pt x="3163552" y="1812480"/>
                  <a:pt x="3168000" y="1829080"/>
                  <a:pt x="3160506" y="1842062"/>
                </a:cubicBezTo>
                <a:lnTo>
                  <a:pt x="3106222" y="1936084"/>
                </a:lnTo>
                <a:cubicBezTo>
                  <a:pt x="3098727" y="1949065"/>
                  <a:pt x="3082128" y="1953513"/>
                  <a:pt x="3069146" y="1946019"/>
                </a:cubicBezTo>
                <a:lnTo>
                  <a:pt x="2749470" y="1761453"/>
                </a:lnTo>
                <a:cubicBezTo>
                  <a:pt x="2736489" y="1753959"/>
                  <a:pt x="2732040" y="1737359"/>
                  <a:pt x="2739536" y="1724378"/>
                </a:cubicBezTo>
                <a:lnTo>
                  <a:pt x="2793819" y="1630356"/>
                </a:lnTo>
                <a:cubicBezTo>
                  <a:pt x="2797567" y="1623864"/>
                  <a:pt x="2803590" y="1619508"/>
                  <a:pt x="2810300" y="1617710"/>
                </a:cubicBezTo>
                <a:close/>
                <a:moveTo>
                  <a:pt x="1308278" y="1324343"/>
                </a:moveTo>
                <a:cubicBezTo>
                  <a:pt x="1529714" y="1324343"/>
                  <a:pt x="1725574" y="1433852"/>
                  <a:pt x="1834882" y="1608603"/>
                </a:cubicBezTo>
                <a:cubicBezTo>
                  <a:pt x="1903747" y="1545710"/>
                  <a:pt x="1995954" y="1511368"/>
                  <a:pt x="2096186" y="1511368"/>
                </a:cubicBezTo>
                <a:cubicBezTo>
                  <a:pt x="2313867" y="1511368"/>
                  <a:pt x="2493715" y="1673353"/>
                  <a:pt x="2514185" y="1884371"/>
                </a:cubicBezTo>
                <a:cubicBezTo>
                  <a:pt x="2517944" y="1882108"/>
                  <a:pt x="2521751" y="1882074"/>
                  <a:pt x="2525567" y="1882074"/>
                </a:cubicBezTo>
                <a:cubicBezTo>
                  <a:pt x="2888547" y="1882074"/>
                  <a:pt x="3182805" y="2176332"/>
                  <a:pt x="3182805" y="2539312"/>
                </a:cubicBezTo>
                <a:cubicBezTo>
                  <a:pt x="3182805" y="2882034"/>
                  <a:pt x="2920478" y="3163490"/>
                  <a:pt x="2585635" y="3193518"/>
                </a:cubicBezTo>
                <a:lnTo>
                  <a:pt x="2585635" y="3196551"/>
                </a:lnTo>
                <a:lnTo>
                  <a:pt x="2525567" y="3196551"/>
                </a:lnTo>
                <a:lnTo>
                  <a:pt x="733485" y="3196551"/>
                </a:lnTo>
                <a:lnTo>
                  <a:pt x="733485" y="3191649"/>
                </a:lnTo>
                <a:cubicBezTo>
                  <a:pt x="708515" y="3195063"/>
                  <a:pt x="683050" y="3196551"/>
                  <a:pt x="657239" y="3196551"/>
                </a:cubicBezTo>
                <a:cubicBezTo>
                  <a:pt x="294258" y="3196551"/>
                  <a:pt x="0" y="2902293"/>
                  <a:pt x="0" y="2539312"/>
                </a:cubicBezTo>
                <a:cubicBezTo>
                  <a:pt x="0" y="2176332"/>
                  <a:pt x="294258" y="1882074"/>
                  <a:pt x="657239" y="1882074"/>
                </a:cubicBezTo>
                <a:lnTo>
                  <a:pt x="670588" y="1884770"/>
                </a:lnTo>
                <a:cubicBezTo>
                  <a:pt x="705989" y="1566750"/>
                  <a:pt x="978825" y="1324343"/>
                  <a:pt x="1308278" y="1324343"/>
                </a:cubicBezTo>
                <a:close/>
                <a:moveTo>
                  <a:pt x="3166512" y="731828"/>
                </a:moveTo>
                <a:cubicBezTo>
                  <a:pt x="3180598" y="726701"/>
                  <a:pt x="3196172" y="733964"/>
                  <a:pt x="3201300" y="748050"/>
                </a:cubicBezTo>
                <a:lnTo>
                  <a:pt x="3238432" y="850070"/>
                </a:lnTo>
                <a:cubicBezTo>
                  <a:pt x="3243559" y="864156"/>
                  <a:pt x="3236295" y="879731"/>
                  <a:pt x="3222210" y="884857"/>
                </a:cubicBezTo>
                <a:lnTo>
                  <a:pt x="2875342" y="1011107"/>
                </a:lnTo>
                <a:cubicBezTo>
                  <a:pt x="2861256" y="1016234"/>
                  <a:pt x="2845680" y="1008972"/>
                  <a:pt x="2840554" y="994886"/>
                </a:cubicBezTo>
                <a:lnTo>
                  <a:pt x="2803421" y="892866"/>
                </a:lnTo>
                <a:cubicBezTo>
                  <a:pt x="2798295" y="878780"/>
                  <a:pt x="2805558" y="863204"/>
                  <a:pt x="2819643" y="858077"/>
                </a:cubicBezTo>
                <a:close/>
                <a:moveTo>
                  <a:pt x="773619" y="731828"/>
                </a:moveTo>
                <a:lnTo>
                  <a:pt x="1120487" y="858077"/>
                </a:lnTo>
                <a:cubicBezTo>
                  <a:pt x="1134573" y="863204"/>
                  <a:pt x="1141836" y="878780"/>
                  <a:pt x="1136709" y="892866"/>
                </a:cubicBezTo>
                <a:lnTo>
                  <a:pt x="1099577" y="994886"/>
                </a:lnTo>
                <a:cubicBezTo>
                  <a:pt x="1094450" y="1008972"/>
                  <a:pt x="1078875" y="1016234"/>
                  <a:pt x="1064789" y="1011107"/>
                </a:cubicBezTo>
                <a:lnTo>
                  <a:pt x="717921" y="884857"/>
                </a:lnTo>
                <a:cubicBezTo>
                  <a:pt x="703835" y="879731"/>
                  <a:pt x="696572" y="864156"/>
                  <a:pt x="701699" y="850070"/>
                </a:cubicBezTo>
                <a:lnTo>
                  <a:pt x="738831" y="748050"/>
                </a:lnTo>
                <a:cubicBezTo>
                  <a:pt x="743958" y="733964"/>
                  <a:pt x="759534" y="726701"/>
                  <a:pt x="773619" y="731828"/>
                </a:cubicBezTo>
                <a:close/>
                <a:moveTo>
                  <a:pt x="1970065" y="524905"/>
                </a:moveTo>
                <a:cubicBezTo>
                  <a:pt x="2386791" y="524905"/>
                  <a:pt x="2724614" y="862728"/>
                  <a:pt x="2724614" y="1279453"/>
                </a:cubicBezTo>
                <a:cubicBezTo>
                  <a:pt x="2724614" y="1453368"/>
                  <a:pt x="2665775" y="1613540"/>
                  <a:pt x="2564463" y="1739247"/>
                </a:cubicBezTo>
                <a:cubicBezTo>
                  <a:pt x="2529951" y="1545877"/>
                  <a:pt x="2358485" y="1402176"/>
                  <a:pt x="2153457" y="1402176"/>
                </a:cubicBezTo>
                <a:cubicBezTo>
                  <a:pt x="2053225" y="1402176"/>
                  <a:pt x="1961018" y="1436518"/>
                  <a:pt x="1892153" y="1499411"/>
                </a:cubicBezTo>
                <a:cubicBezTo>
                  <a:pt x="1782845" y="1324660"/>
                  <a:pt x="1586985" y="1215151"/>
                  <a:pt x="1365549" y="1215151"/>
                </a:cubicBezTo>
                <a:cubicBezTo>
                  <a:pt x="1314582" y="1215151"/>
                  <a:pt x="1264970" y="1220953"/>
                  <a:pt x="1217820" y="1233835"/>
                </a:cubicBezTo>
                <a:cubicBezTo>
                  <a:pt x="1240489" y="838320"/>
                  <a:pt x="1568676" y="524905"/>
                  <a:pt x="1970065" y="524905"/>
                </a:cubicBezTo>
                <a:close/>
                <a:moveTo>
                  <a:pt x="2490093" y="928"/>
                </a:moveTo>
                <a:cubicBezTo>
                  <a:pt x="2496802" y="-869"/>
                  <a:pt x="2504197" y="-108"/>
                  <a:pt x="2510688" y="3640"/>
                </a:cubicBezTo>
                <a:lnTo>
                  <a:pt x="2604711" y="57924"/>
                </a:lnTo>
                <a:cubicBezTo>
                  <a:pt x="2617692" y="65419"/>
                  <a:pt x="2622140" y="82019"/>
                  <a:pt x="2614644" y="95000"/>
                </a:cubicBezTo>
                <a:lnTo>
                  <a:pt x="2430080" y="414676"/>
                </a:lnTo>
                <a:cubicBezTo>
                  <a:pt x="2422585" y="427657"/>
                  <a:pt x="2405985" y="432105"/>
                  <a:pt x="2393004" y="424610"/>
                </a:cubicBezTo>
                <a:lnTo>
                  <a:pt x="2298982" y="370326"/>
                </a:lnTo>
                <a:cubicBezTo>
                  <a:pt x="2286000" y="362831"/>
                  <a:pt x="2281552" y="346232"/>
                  <a:pt x="2289048" y="333250"/>
                </a:cubicBezTo>
                <a:lnTo>
                  <a:pt x="2473612" y="13574"/>
                </a:lnTo>
                <a:cubicBezTo>
                  <a:pt x="2477359" y="7084"/>
                  <a:pt x="2483383" y="2726"/>
                  <a:pt x="2490093" y="928"/>
                </a:cubicBezTo>
                <a:close/>
                <a:moveTo>
                  <a:pt x="1450038" y="928"/>
                </a:moveTo>
                <a:cubicBezTo>
                  <a:pt x="1456747" y="2726"/>
                  <a:pt x="1462771" y="7084"/>
                  <a:pt x="1466519" y="13574"/>
                </a:cubicBezTo>
                <a:lnTo>
                  <a:pt x="1651083" y="333250"/>
                </a:lnTo>
                <a:cubicBezTo>
                  <a:pt x="1658578" y="346232"/>
                  <a:pt x="1654131" y="362831"/>
                  <a:pt x="1641149" y="370326"/>
                </a:cubicBezTo>
                <a:lnTo>
                  <a:pt x="1547127" y="424610"/>
                </a:lnTo>
                <a:cubicBezTo>
                  <a:pt x="1534145" y="432105"/>
                  <a:pt x="1517546" y="427657"/>
                  <a:pt x="1510050" y="414676"/>
                </a:cubicBezTo>
                <a:lnTo>
                  <a:pt x="1325486" y="95000"/>
                </a:lnTo>
                <a:cubicBezTo>
                  <a:pt x="1317991" y="82019"/>
                  <a:pt x="1322439" y="65419"/>
                  <a:pt x="1335420" y="57924"/>
                </a:cubicBezTo>
                <a:lnTo>
                  <a:pt x="1429442" y="3640"/>
                </a:lnTo>
                <a:cubicBezTo>
                  <a:pt x="1435933" y="-108"/>
                  <a:pt x="1443328" y="-869"/>
                  <a:pt x="1450038" y="92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4" name="Teardrop 17">
            <a:extLst>
              <a:ext uri="{FF2B5EF4-FFF2-40B4-BE49-F238E27FC236}">
                <a16:creationId xmlns:a16="http://schemas.microsoft.com/office/drawing/2014/main" id="{04CFE412-7B77-4FD8-A796-DE7E55B89403}"/>
              </a:ext>
            </a:extLst>
          </p:cNvPr>
          <p:cNvSpPr/>
          <p:nvPr/>
        </p:nvSpPr>
        <p:spPr>
          <a:xfrm rot="18900000">
            <a:off x="5204982" y="5698880"/>
            <a:ext cx="473640" cy="481082"/>
          </a:xfrm>
          <a:custGeom>
            <a:avLst/>
            <a:gdLst/>
            <a:ahLst/>
            <a:cxnLst/>
            <a:rect l="l" t="t" r="r" b="b"/>
            <a:pathLst>
              <a:path w="2646489" h="2688071">
                <a:moveTo>
                  <a:pt x="306023" y="2382048"/>
                </a:moveTo>
                <a:cubicBezTo>
                  <a:pt x="271732" y="2441625"/>
                  <a:pt x="254586" y="2501201"/>
                  <a:pt x="254586" y="2560778"/>
                </a:cubicBezTo>
                <a:cubicBezTo>
                  <a:pt x="254586" y="2631080"/>
                  <a:pt x="197595" y="2688071"/>
                  <a:pt x="127293" y="2688071"/>
                </a:cubicBezTo>
                <a:cubicBezTo>
                  <a:pt x="56991" y="2688071"/>
                  <a:pt x="0" y="2631081"/>
                  <a:pt x="0" y="2560778"/>
                </a:cubicBezTo>
                <a:cubicBezTo>
                  <a:pt x="0" y="2490477"/>
                  <a:pt x="56991" y="2433485"/>
                  <a:pt x="127293" y="2433485"/>
                </a:cubicBezTo>
                <a:cubicBezTo>
                  <a:pt x="186870" y="2433486"/>
                  <a:pt x="246446" y="2416340"/>
                  <a:pt x="306023" y="2382048"/>
                </a:cubicBezTo>
                <a:close/>
                <a:moveTo>
                  <a:pt x="812224" y="2334103"/>
                </a:moveTo>
                <a:cubicBezTo>
                  <a:pt x="777933" y="2393681"/>
                  <a:pt x="760787" y="2453256"/>
                  <a:pt x="760787" y="2512834"/>
                </a:cubicBezTo>
                <a:cubicBezTo>
                  <a:pt x="760787" y="2583136"/>
                  <a:pt x="703796" y="2640127"/>
                  <a:pt x="633494" y="2640127"/>
                </a:cubicBezTo>
                <a:cubicBezTo>
                  <a:pt x="563192" y="2640127"/>
                  <a:pt x="506201" y="2583136"/>
                  <a:pt x="506201" y="2512834"/>
                </a:cubicBezTo>
                <a:cubicBezTo>
                  <a:pt x="506201" y="2442532"/>
                  <a:pt x="563192" y="2385541"/>
                  <a:pt x="633494" y="2385541"/>
                </a:cubicBezTo>
                <a:cubicBezTo>
                  <a:pt x="693071" y="2385540"/>
                  <a:pt x="752647" y="2368395"/>
                  <a:pt x="812224" y="2334103"/>
                </a:cubicBezTo>
                <a:close/>
                <a:moveTo>
                  <a:pt x="353968" y="1875848"/>
                </a:moveTo>
                <a:cubicBezTo>
                  <a:pt x="319677" y="1935424"/>
                  <a:pt x="302531" y="1995001"/>
                  <a:pt x="302530" y="2054578"/>
                </a:cubicBezTo>
                <a:cubicBezTo>
                  <a:pt x="302530" y="2124880"/>
                  <a:pt x="245539" y="2181871"/>
                  <a:pt x="175237" y="2181871"/>
                </a:cubicBezTo>
                <a:cubicBezTo>
                  <a:pt x="104935" y="2181871"/>
                  <a:pt x="47945" y="2124880"/>
                  <a:pt x="47944" y="2054578"/>
                </a:cubicBezTo>
                <a:cubicBezTo>
                  <a:pt x="47944" y="1984276"/>
                  <a:pt x="104935" y="1927285"/>
                  <a:pt x="175237" y="1927285"/>
                </a:cubicBezTo>
                <a:cubicBezTo>
                  <a:pt x="234815" y="1927285"/>
                  <a:pt x="294391" y="1910139"/>
                  <a:pt x="353968" y="1875848"/>
                </a:cubicBezTo>
                <a:close/>
                <a:moveTo>
                  <a:pt x="401912" y="1369646"/>
                </a:moveTo>
                <a:cubicBezTo>
                  <a:pt x="367621" y="1429223"/>
                  <a:pt x="350475" y="1488799"/>
                  <a:pt x="350475" y="1548377"/>
                </a:cubicBezTo>
                <a:cubicBezTo>
                  <a:pt x="350475" y="1618679"/>
                  <a:pt x="293484" y="1675670"/>
                  <a:pt x="223182" y="1675670"/>
                </a:cubicBezTo>
                <a:cubicBezTo>
                  <a:pt x="152880" y="1675670"/>
                  <a:pt x="95889" y="1618679"/>
                  <a:pt x="95889" y="1548377"/>
                </a:cubicBezTo>
                <a:cubicBezTo>
                  <a:pt x="95889" y="1478075"/>
                  <a:pt x="152880" y="1421084"/>
                  <a:pt x="223182" y="1421084"/>
                </a:cubicBezTo>
                <a:cubicBezTo>
                  <a:pt x="282759" y="1421084"/>
                  <a:pt x="342335" y="1403938"/>
                  <a:pt x="401912" y="1369646"/>
                </a:cubicBezTo>
                <a:close/>
                <a:moveTo>
                  <a:pt x="1318425" y="2286158"/>
                </a:moveTo>
                <a:cubicBezTo>
                  <a:pt x="1284134" y="2345735"/>
                  <a:pt x="1266988" y="2405312"/>
                  <a:pt x="1266987" y="2464888"/>
                </a:cubicBezTo>
                <a:cubicBezTo>
                  <a:pt x="1266987" y="2535190"/>
                  <a:pt x="1209996" y="2592182"/>
                  <a:pt x="1139694" y="2592182"/>
                </a:cubicBezTo>
                <a:cubicBezTo>
                  <a:pt x="1069392" y="2592182"/>
                  <a:pt x="1012402" y="2535191"/>
                  <a:pt x="1012401" y="2464888"/>
                </a:cubicBezTo>
                <a:cubicBezTo>
                  <a:pt x="1012401" y="2394586"/>
                  <a:pt x="1069392" y="2337595"/>
                  <a:pt x="1139694" y="2337595"/>
                </a:cubicBezTo>
                <a:cubicBezTo>
                  <a:pt x="1199271" y="2337596"/>
                  <a:pt x="1258848" y="2320449"/>
                  <a:pt x="1318425" y="2286158"/>
                </a:cubicBezTo>
                <a:close/>
                <a:moveTo>
                  <a:pt x="860169" y="1827902"/>
                </a:moveTo>
                <a:cubicBezTo>
                  <a:pt x="825878" y="1887479"/>
                  <a:pt x="808731" y="1947056"/>
                  <a:pt x="808731" y="2006633"/>
                </a:cubicBezTo>
                <a:cubicBezTo>
                  <a:pt x="808731" y="2076935"/>
                  <a:pt x="751740" y="2133926"/>
                  <a:pt x="681438" y="2133926"/>
                </a:cubicBezTo>
                <a:cubicBezTo>
                  <a:pt x="611136" y="2133926"/>
                  <a:pt x="554146" y="2076935"/>
                  <a:pt x="554145" y="2006633"/>
                </a:cubicBezTo>
                <a:cubicBezTo>
                  <a:pt x="554145" y="1936331"/>
                  <a:pt x="611136" y="1879340"/>
                  <a:pt x="681438" y="1879340"/>
                </a:cubicBezTo>
                <a:cubicBezTo>
                  <a:pt x="741015" y="1879340"/>
                  <a:pt x="800591" y="1862193"/>
                  <a:pt x="860169" y="1827902"/>
                </a:cubicBezTo>
                <a:close/>
                <a:moveTo>
                  <a:pt x="2096803" y="190871"/>
                </a:moveTo>
                <a:cubicBezTo>
                  <a:pt x="2253382" y="347450"/>
                  <a:pt x="2314442" y="563378"/>
                  <a:pt x="2268166" y="764238"/>
                </a:cubicBezTo>
                <a:cubicBezTo>
                  <a:pt x="2361334" y="768461"/>
                  <a:pt x="2450817" y="809378"/>
                  <a:pt x="2521691" y="880252"/>
                </a:cubicBezTo>
                <a:cubicBezTo>
                  <a:pt x="2675615" y="1034176"/>
                  <a:pt x="2688247" y="1275888"/>
                  <a:pt x="2553508" y="1439575"/>
                </a:cubicBezTo>
                <a:cubicBezTo>
                  <a:pt x="2557767" y="1440633"/>
                  <a:pt x="2560483" y="1443301"/>
                  <a:pt x="2563181" y="1445999"/>
                </a:cubicBezTo>
                <a:cubicBezTo>
                  <a:pt x="2819847" y="1702665"/>
                  <a:pt x="2819847" y="2118808"/>
                  <a:pt x="2563181" y="2375474"/>
                </a:cubicBezTo>
                <a:cubicBezTo>
                  <a:pt x="2320841" y="2617815"/>
                  <a:pt x="1936328" y="2631341"/>
                  <a:pt x="1678325" y="2415804"/>
                </a:cubicBezTo>
                <a:lnTo>
                  <a:pt x="1676180" y="2417949"/>
                </a:lnTo>
                <a:lnTo>
                  <a:pt x="1633705" y="2375475"/>
                </a:lnTo>
                <a:lnTo>
                  <a:pt x="366513" y="1108282"/>
                </a:lnTo>
                <a:lnTo>
                  <a:pt x="369979" y="1104815"/>
                </a:lnTo>
                <a:cubicBezTo>
                  <a:pt x="349908" y="1089573"/>
                  <a:pt x="330850" y="1072619"/>
                  <a:pt x="312598" y="1054367"/>
                </a:cubicBezTo>
                <a:cubicBezTo>
                  <a:pt x="55932" y="797701"/>
                  <a:pt x="55932" y="381558"/>
                  <a:pt x="312598" y="124891"/>
                </a:cubicBezTo>
                <a:cubicBezTo>
                  <a:pt x="569264" y="-131775"/>
                  <a:pt x="985408" y="-131775"/>
                  <a:pt x="1242074" y="124891"/>
                </a:cubicBezTo>
                <a:lnTo>
                  <a:pt x="1249606" y="136238"/>
                </a:lnTo>
                <a:cubicBezTo>
                  <a:pt x="1499513" y="-63604"/>
                  <a:pt x="1863845" y="-42087"/>
                  <a:pt x="2096803" y="190871"/>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5" name="Rectangle 23">
            <a:extLst>
              <a:ext uri="{FF2B5EF4-FFF2-40B4-BE49-F238E27FC236}">
                <a16:creationId xmlns:a16="http://schemas.microsoft.com/office/drawing/2014/main" id="{2246F171-72B7-42E7-B6C0-D78C12504E9B}"/>
              </a:ext>
            </a:extLst>
          </p:cNvPr>
          <p:cNvSpPr/>
          <p:nvPr/>
        </p:nvSpPr>
        <p:spPr>
          <a:xfrm>
            <a:off x="7804030" y="5649492"/>
            <a:ext cx="576449" cy="579858"/>
          </a:xfrm>
          <a:custGeom>
            <a:avLst/>
            <a:gdLst/>
            <a:ahLst/>
            <a:cxnLst/>
            <a:rect l="l" t="t" r="r" b="b"/>
            <a:pathLst>
              <a:path w="3220951" h="3240001">
                <a:moveTo>
                  <a:pt x="1308278" y="1367793"/>
                </a:moveTo>
                <a:cubicBezTo>
                  <a:pt x="1529714" y="1367793"/>
                  <a:pt x="1725574" y="1477302"/>
                  <a:pt x="1834882" y="1652053"/>
                </a:cubicBezTo>
                <a:cubicBezTo>
                  <a:pt x="1903747" y="1589160"/>
                  <a:pt x="1995954" y="1554818"/>
                  <a:pt x="2096186" y="1554818"/>
                </a:cubicBezTo>
                <a:cubicBezTo>
                  <a:pt x="2313867" y="1554818"/>
                  <a:pt x="2493715" y="1716803"/>
                  <a:pt x="2514185" y="1927821"/>
                </a:cubicBezTo>
                <a:cubicBezTo>
                  <a:pt x="2517944" y="1925558"/>
                  <a:pt x="2521751" y="1925524"/>
                  <a:pt x="2525567" y="1925524"/>
                </a:cubicBezTo>
                <a:cubicBezTo>
                  <a:pt x="2888547" y="1925524"/>
                  <a:pt x="3182805" y="2219782"/>
                  <a:pt x="3182805" y="2582762"/>
                </a:cubicBezTo>
                <a:cubicBezTo>
                  <a:pt x="3182805" y="2925484"/>
                  <a:pt x="2920478" y="3206940"/>
                  <a:pt x="2585635" y="3236968"/>
                </a:cubicBezTo>
                <a:lnTo>
                  <a:pt x="2585635" y="3240001"/>
                </a:lnTo>
                <a:lnTo>
                  <a:pt x="2525567" y="3240001"/>
                </a:lnTo>
                <a:lnTo>
                  <a:pt x="733485" y="3240001"/>
                </a:lnTo>
                <a:lnTo>
                  <a:pt x="733485" y="3235099"/>
                </a:lnTo>
                <a:cubicBezTo>
                  <a:pt x="708515" y="3238513"/>
                  <a:pt x="683051" y="3240001"/>
                  <a:pt x="657239" y="3240001"/>
                </a:cubicBezTo>
                <a:cubicBezTo>
                  <a:pt x="294258" y="3240001"/>
                  <a:pt x="0" y="2945743"/>
                  <a:pt x="0" y="2582762"/>
                </a:cubicBezTo>
                <a:cubicBezTo>
                  <a:pt x="0" y="2219782"/>
                  <a:pt x="294258" y="1925524"/>
                  <a:pt x="657239" y="1925524"/>
                </a:cubicBezTo>
                <a:lnTo>
                  <a:pt x="670588" y="1928221"/>
                </a:lnTo>
                <a:cubicBezTo>
                  <a:pt x="705989" y="1610200"/>
                  <a:pt x="978825" y="1367793"/>
                  <a:pt x="1308278" y="1367793"/>
                </a:cubicBezTo>
                <a:close/>
                <a:moveTo>
                  <a:pt x="1589786" y="0"/>
                </a:moveTo>
                <a:cubicBezTo>
                  <a:pt x="1520182" y="453314"/>
                  <a:pt x="1668069" y="912942"/>
                  <a:pt x="1988957" y="1240613"/>
                </a:cubicBezTo>
                <a:cubicBezTo>
                  <a:pt x="2309845" y="1568285"/>
                  <a:pt x="2766281" y="1725754"/>
                  <a:pt x="3220951" y="1665645"/>
                </a:cubicBezTo>
                <a:cubicBezTo>
                  <a:pt x="3108976" y="1775302"/>
                  <a:pt x="2980523" y="1857805"/>
                  <a:pt x="2843553" y="1912752"/>
                </a:cubicBezTo>
                <a:cubicBezTo>
                  <a:pt x="2756367" y="1866073"/>
                  <a:pt x="2656598" y="1841175"/>
                  <a:pt x="2551012" y="1841175"/>
                </a:cubicBezTo>
                <a:cubicBezTo>
                  <a:pt x="2547197" y="1841176"/>
                  <a:pt x="2543390" y="1841210"/>
                  <a:pt x="2539631" y="1843473"/>
                </a:cubicBezTo>
                <a:cubicBezTo>
                  <a:pt x="2519161" y="1632454"/>
                  <a:pt x="2339312" y="1470470"/>
                  <a:pt x="2121631" y="1470470"/>
                </a:cubicBezTo>
                <a:cubicBezTo>
                  <a:pt x="2021400" y="1470470"/>
                  <a:pt x="1929192" y="1504812"/>
                  <a:pt x="1860327" y="1567705"/>
                </a:cubicBezTo>
                <a:cubicBezTo>
                  <a:pt x="1751020" y="1392954"/>
                  <a:pt x="1555160" y="1283445"/>
                  <a:pt x="1333723" y="1283445"/>
                </a:cubicBezTo>
                <a:lnTo>
                  <a:pt x="1331160" y="1283679"/>
                </a:lnTo>
                <a:cubicBezTo>
                  <a:pt x="1150898" y="856385"/>
                  <a:pt x="1238290" y="344219"/>
                  <a:pt x="1589786"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6" name="Round Same Side Corner Rectangle 8">
            <a:extLst>
              <a:ext uri="{FF2B5EF4-FFF2-40B4-BE49-F238E27FC236}">
                <a16:creationId xmlns:a16="http://schemas.microsoft.com/office/drawing/2014/main" id="{DB67113F-D303-42DA-95BD-610BBED8BE92}"/>
              </a:ext>
            </a:extLst>
          </p:cNvPr>
          <p:cNvSpPr/>
          <p:nvPr/>
        </p:nvSpPr>
        <p:spPr>
          <a:xfrm>
            <a:off x="4455730" y="1450295"/>
            <a:ext cx="251302" cy="661867"/>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7" name="Round Same Side Corner Rectangle 20">
            <a:extLst>
              <a:ext uri="{FF2B5EF4-FFF2-40B4-BE49-F238E27FC236}">
                <a16:creationId xmlns:a16="http://schemas.microsoft.com/office/drawing/2014/main" id="{64493E6A-B33B-4279-A44A-DC445D86772A}"/>
              </a:ext>
            </a:extLst>
          </p:cNvPr>
          <p:cNvSpPr/>
          <p:nvPr/>
        </p:nvSpPr>
        <p:spPr>
          <a:xfrm rot="10800000">
            <a:off x="5042893" y="1447239"/>
            <a:ext cx="313136" cy="66798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8" name="Donut 87">
            <a:extLst>
              <a:ext uri="{FF2B5EF4-FFF2-40B4-BE49-F238E27FC236}">
                <a16:creationId xmlns:a16="http://schemas.microsoft.com/office/drawing/2014/main" id="{4E09E652-E42B-4D35-B750-1E418CF08FA6}"/>
              </a:ext>
            </a:extLst>
          </p:cNvPr>
          <p:cNvSpPr/>
          <p:nvPr/>
        </p:nvSpPr>
        <p:spPr>
          <a:xfrm>
            <a:off x="5691893" y="1539942"/>
            <a:ext cx="507661" cy="521714"/>
          </a:xfrm>
          <a:custGeom>
            <a:avLst/>
            <a:gdLst/>
            <a:ahLst/>
            <a:cxnLst/>
            <a:rect l="l" t="t" r="r" b="b"/>
            <a:pathLst>
              <a:path w="356471" h="366339">
                <a:moveTo>
                  <a:pt x="144025" y="123680"/>
                </a:moveTo>
                <a:cubicBezTo>
                  <a:pt x="89551" y="123680"/>
                  <a:pt x="45391" y="167840"/>
                  <a:pt x="45391" y="222314"/>
                </a:cubicBezTo>
                <a:cubicBezTo>
                  <a:pt x="45391" y="276788"/>
                  <a:pt x="89551" y="320948"/>
                  <a:pt x="144025" y="320948"/>
                </a:cubicBezTo>
                <a:cubicBezTo>
                  <a:pt x="198499" y="320948"/>
                  <a:pt x="242659" y="276788"/>
                  <a:pt x="242659" y="222314"/>
                </a:cubicBezTo>
                <a:cubicBezTo>
                  <a:pt x="242659" y="167840"/>
                  <a:pt x="198499" y="123680"/>
                  <a:pt x="144025" y="123680"/>
                </a:cubicBezTo>
                <a:close/>
                <a:moveTo>
                  <a:pt x="354808" y="0"/>
                </a:moveTo>
                <a:lnTo>
                  <a:pt x="356471" y="85288"/>
                </a:lnTo>
                <a:lnTo>
                  <a:pt x="334733" y="64382"/>
                </a:lnTo>
                <a:lnTo>
                  <a:pt x="260258" y="141819"/>
                </a:lnTo>
                <a:cubicBezTo>
                  <a:pt x="278587" y="163579"/>
                  <a:pt x="288050" y="191841"/>
                  <a:pt x="288050" y="222314"/>
                </a:cubicBezTo>
                <a:cubicBezTo>
                  <a:pt x="288050" y="301857"/>
                  <a:pt x="223568" y="366339"/>
                  <a:pt x="144025" y="366339"/>
                </a:cubicBezTo>
                <a:cubicBezTo>
                  <a:pt x="64482" y="366339"/>
                  <a:pt x="0" y="301857"/>
                  <a:pt x="0" y="222314"/>
                </a:cubicBezTo>
                <a:cubicBezTo>
                  <a:pt x="0" y="142771"/>
                  <a:pt x="64482" y="78289"/>
                  <a:pt x="144025" y="78289"/>
                </a:cubicBezTo>
                <a:cubicBezTo>
                  <a:pt x="170876" y="78289"/>
                  <a:pt x="196011" y="85637"/>
                  <a:pt x="216282" y="100527"/>
                </a:cubicBezTo>
                <a:lnTo>
                  <a:pt x="291257" y="22569"/>
                </a:lnTo>
                <a:lnTo>
                  <a:pt x="269519" y="166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89" name="Donut 90">
            <a:extLst>
              <a:ext uri="{FF2B5EF4-FFF2-40B4-BE49-F238E27FC236}">
                <a16:creationId xmlns:a16="http://schemas.microsoft.com/office/drawing/2014/main" id="{D86BE85A-63D8-48D0-8B07-9669B75E9D9D}"/>
              </a:ext>
            </a:extLst>
          </p:cNvPr>
          <p:cNvSpPr/>
          <p:nvPr/>
        </p:nvSpPr>
        <p:spPr>
          <a:xfrm>
            <a:off x="6568402" y="1501877"/>
            <a:ext cx="532052" cy="543757"/>
          </a:xfrm>
          <a:custGeom>
            <a:avLst/>
            <a:gdLst/>
            <a:ahLst/>
            <a:cxnLst/>
            <a:rect l="l" t="t" r="r" b="b"/>
            <a:pathLst>
              <a:path w="373598" h="381817">
                <a:moveTo>
                  <a:pt x="229573" y="45391"/>
                </a:moveTo>
                <a:cubicBezTo>
                  <a:pt x="175099" y="45391"/>
                  <a:pt x="130939" y="89551"/>
                  <a:pt x="130939" y="144025"/>
                </a:cubicBezTo>
                <a:cubicBezTo>
                  <a:pt x="130939" y="198499"/>
                  <a:pt x="175099" y="242659"/>
                  <a:pt x="229573" y="242659"/>
                </a:cubicBezTo>
                <a:cubicBezTo>
                  <a:pt x="284047" y="242659"/>
                  <a:pt x="328207" y="198499"/>
                  <a:pt x="328207" y="144025"/>
                </a:cubicBezTo>
                <a:cubicBezTo>
                  <a:pt x="328207" y="89551"/>
                  <a:pt x="284047" y="45391"/>
                  <a:pt x="229573" y="45391"/>
                </a:cubicBezTo>
                <a:close/>
                <a:moveTo>
                  <a:pt x="229573" y="0"/>
                </a:moveTo>
                <a:cubicBezTo>
                  <a:pt x="309116" y="0"/>
                  <a:pt x="373598" y="64482"/>
                  <a:pt x="373598" y="144025"/>
                </a:cubicBezTo>
                <a:cubicBezTo>
                  <a:pt x="373598" y="223568"/>
                  <a:pt x="309116" y="288050"/>
                  <a:pt x="229573" y="288050"/>
                </a:cubicBezTo>
                <a:cubicBezTo>
                  <a:pt x="202172" y="288050"/>
                  <a:pt x="176558" y="280398"/>
                  <a:pt x="156060" y="264966"/>
                </a:cubicBezTo>
                <a:lnTo>
                  <a:pt x="128993" y="292033"/>
                </a:lnTo>
                <a:lnTo>
                  <a:pt x="160228" y="323268"/>
                </a:lnTo>
                <a:cubicBezTo>
                  <a:pt x="171055" y="334095"/>
                  <a:pt x="171055" y="351650"/>
                  <a:pt x="160228" y="362477"/>
                </a:cubicBezTo>
                <a:cubicBezTo>
                  <a:pt x="149401" y="373304"/>
                  <a:pt x="131846" y="373304"/>
                  <a:pt x="121019" y="362477"/>
                </a:cubicBezTo>
                <a:lnTo>
                  <a:pt x="89784" y="331242"/>
                </a:lnTo>
                <a:lnTo>
                  <a:pt x="39209" y="381817"/>
                </a:lnTo>
                <a:cubicBezTo>
                  <a:pt x="28381" y="392644"/>
                  <a:pt x="10827" y="392644"/>
                  <a:pt x="0" y="381817"/>
                </a:cubicBezTo>
                <a:cubicBezTo>
                  <a:pt x="-10828" y="370989"/>
                  <a:pt x="-10828" y="353435"/>
                  <a:pt x="0" y="342608"/>
                </a:cubicBezTo>
                <a:lnTo>
                  <a:pt x="50575" y="292033"/>
                </a:lnTo>
                <a:lnTo>
                  <a:pt x="16166" y="257624"/>
                </a:lnTo>
                <a:cubicBezTo>
                  <a:pt x="5339" y="246797"/>
                  <a:pt x="5339" y="229242"/>
                  <a:pt x="16166" y="218415"/>
                </a:cubicBezTo>
                <a:cubicBezTo>
                  <a:pt x="26993" y="207588"/>
                  <a:pt x="44548" y="207588"/>
                  <a:pt x="55375" y="218415"/>
                </a:cubicBezTo>
                <a:lnTo>
                  <a:pt x="89784" y="252824"/>
                </a:lnTo>
                <a:lnTo>
                  <a:pt x="115252" y="227356"/>
                </a:lnTo>
                <a:cubicBezTo>
                  <a:pt x="95803" y="205073"/>
                  <a:pt x="85548" y="175747"/>
                  <a:pt x="85548" y="144025"/>
                </a:cubicBezTo>
                <a:cubicBezTo>
                  <a:pt x="85548" y="64482"/>
                  <a:pt x="150030" y="0"/>
                  <a:pt x="22957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0" name="Oval 6">
            <a:extLst>
              <a:ext uri="{FF2B5EF4-FFF2-40B4-BE49-F238E27FC236}">
                <a16:creationId xmlns:a16="http://schemas.microsoft.com/office/drawing/2014/main" id="{319E467E-1F19-4CBB-A070-3B6CE4078D17}"/>
              </a:ext>
            </a:extLst>
          </p:cNvPr>
          <p:cNvSpPr/>
          <p:nvPr/>
        </p:nvSpPr>
        <p:spPr>
          <a:xfrm>
            <a:off x="7560710" y="2604583"/>
            <a:ext cx="507960" cy="502639"/>
          </a:xfrm>
          <a:custGeom>
            <a:avLst/>
            <a:gdLst/>
            <a:ahLst/>
            <a:cxnLst/>
            <a:rect l="l" t="t" r="r" b="b"/>
            <a:pathLst>
              <a:path w="3220460" h="3186731">
                <a:moveTo>
                  <a:pt x="1762834" y="1282034"/>
                </a:moveTo>
                <a:lnTo>
                  <a:pt x="273698" y="2771171"/>
                </a:lnTo>
                <a:cubicBezTo>
                  <a:pt x="253145" y="2791724"/>
                  <a:pt x="253145" y="2825048"/>
                  <a:pt x="273698" y="2845601"/>
                </a:cubicBezTo>
                <a:cubicBezTo>
                  <a:pt x="294251" y="2866154"/>
                  <a:pt x="327575" y="2866154"/>
                  <a:pt x="348128" y="2845601"/>
                </a:cubicBezTo>
                <a:lnTo>
                  <a:pt x="1830131" y="1363598"/>
                </a:lnTo>
                <a:close/>
                <a:moveTo>
                  <a:pt x="2703218" y="237332"/>
                </a:moveTo>
                <a:cubicBezTo>
                  <a:pt x="2623680" y="237332"/>
                  <a:pt x="2559202" y="301810"/>
                  <a:pt x="2559202" y="381348"/>
                </a:cubicBezTo>
                <a:cubicBezTo>
                  <a:pt x="2559202" y="460886"/>
                  <a:pt x="2623680" y="525364"/>
                  <a:pt x="2703218" y="525364"/>
                </a:cubicBezTo>
                <a:cubicBezTo>
                  <a:pt x="2782756" y="525364"/>
                  <a:pt x="2847234" y="460886"/>
                  <a:pt x="2847234" y="381348"/>
                </a:cubicBezTo>
                <a:cubicBezTo>
                  <a:pt x="2847234" y="301810"/>
                  <a:pt x="2782756" y="237332"/>
                  <a:pt x="2703218" y="237332"/>
                </a:cubicBezTo>
                <a:close/>
                <a:moveTo>
                  <a:pt x="2413103" y="0"/>
                </a:moveTo>
                <a:cubicBezTo>
                  <a:pt x="2858994" y="0"/>
                  <a:pt x="3220460" y="361466"/>
                  <a:pt x="3220460" y="807357"/>
                </a:cubicBezTo>
                <a:cubicBezTo>
                  <a:pt x="3220460" y="1253248"/>
                  <a:pt x="2858994" y="1614714"/>
                  <a:pt x="2413103" y="1614714"/>
                </a:cubicBezTo>
                <a:cubicBezTo>
                  <a:pt x="2305542" y="1614714"/>
                  <a:pt x="2202893" y="1593680"/>
                  <a:pt x="2109223" y="1555067"/>
                </a:cubicBezTo>
                <a:lnTo>
                  <a:pt x="2191945" y="1637789"/>
                </a:lnTo>
                <a:cubicBezTo>
                  <a:pt x="2226856" y="1672699"/>
                  <a:pt x="2226855" y="1729300"/>
                  <a:pt x="2191945" y="1764210"/>
                </a:cubicBezTo>
                <a:lnTo>
                  <a:pt x="2045068" y="1911087"/>
                </a:lnTo>
                <a:cubicBezTo>
                  <a:pt x="2010158" y="1945998"/>
                  <a:pt x="1953557" y="1945998"/>
                  <a:pt x="1918647" y="1911087"/>
                </a:cubicBezTo>
                <a:lnTo>
                  <a:pt x="1799123" y="1791564"/>
                </a:lnTo>
                <a:lnTo>
                  <a:pt x="1749496" y="1841190"/>
                </a:lnTo>
                <a:lnTo>
                  <a:pt x="1832980" y="1924673"/>
                </a:lnTo>
                <a:lnTo>
                  <a:pt x="1761893" y="1995760"/>
                </a:lnTo>
                <a:lnTo>
                  <a:pt x="1678410" y="1912277"/>
                </a:lnTo>
                <a:lnTo>
                  <a:pt x="1650246" y="1940441"/>
                </a:lnTo>
                <a:lnTo>
                  <a:pt x="1735612" y="2025807"/>
                </a:lnTo>
                <a:lnTo>
                  <a:pt x="1573330" y="2188089"/>
                </a:lnTo>
                <a:lnTo>
                  <a:pt x="1487964" y="2102723"/>
                </a:lnTo>
                <a:lnTo>
                  <a:pt x="1451742" y="2138944"/>
                </a:lnTo>
                <a:lnTo>
                  <a:pt x="1537109" y="2224311"/>
                </a:lnTo>
                <a:lnTo>
                  <a:pt x="1374830" y="2386590"/>
                </a:lnTo>
                <a:lnTo>
                  <a:pt x="1289463" y="2301223"/>
                </a:lnTo>
                <a:lnTo>
                  <a:pt x="1225079" y="2365608"/>
                </a:lnTo>
                <a:lnTo>
                  <a:pt x="1310445" y="2450974"/>
                </a:lnTo>
                <a:lnTo>
                  <a:pt x="1239358" y="2522061"/>
                </a:lnTo>
                <a:lnTo>
                  <a:pt x="1153992" y="2436695"/>
                </a:lnTo>
                <a:lnTo>
                  <a:pt x="1104364" y="2486322"/>
                </a:lnTo>
                <a:lnTo>
                  <a:pt x="1189730" y="2571689"/>
                </a:lnTo>
                <a:lnTo>
                  <a:pt x="1034153" y="2727266"/>
                </a:lnTo>
                <a:lnTo>
                  <a:pt x="948787" y="2641900"/>
                </a:lnTo>
                <a:lnTo>
                  <a:pt x="905863" y="2684824"/>
                </a:lnTo>
                <a:lnTo>
                  <a:pt x="991230" y="2770191"/>
                </a:lnTo>
                <a:lnTo>
                  <a:pt x="842353" y="2919067"/>
                </a:lnTo>
                <a:lnTo>
                  <a:pt x="756986" y="2833700"/>
                </a:lnTo>
                <a:lnTo>
                  <a:pt x="692119" y="2898567"/>
                </a:lnTo>
                <a:lnTo>
                  <a:pt x="777486" y="2983934"/>
                </a:lnTo>
                <a:lnTo>
                  <a:pt x="628610" y="3132811"/>
                </a:lnTo>
                <a:lnTo>
                  <a:pt x="618557" y="3122757"/>
                </a:lnTo>
                <a:lnTo>
                  <a:pt x="622830" y="3134825"/>
                </a:lnTo>
                <a:lnTo>
                  <a:pt x="346551" y="3150831"/>
                </a:lnTo>
                <a:lnTo>
                  <a:pt x="0" y="3186731"/>
                </a:lnTo>
                <a:lnTo>
                  <a:pt x="51749" y="2750557"/>
                </a:lnTo>
                <a:lnTo>
                  <a:pt x="48979" y="2747788"/>
                </a:lnTo>
                <a:lnTo>
                  <a:pt x="52495" y="2744272"/>
                </a:lnTo>
                <a:lnTo>
                  <a:pt x="52938" y="2740533"/>
                </a:lnTo>
                <a:lnTo>
                  <a:pt x="54575" y="2742192"/>
                </a:lnTo>
                <a:lnTo>
                  <a:pt x="1671288" y="1125479"/>
                </a:lnTo>
                <a:cubicBezTo>
                  <a:pt x="1628971" y="1027979"/>
                  <a:pt x="1605746" y="920380"/>
                  <a:pt x="1605746" y="807357"/>
                </a:cubicBezTo>
                <a:cubicBezTo>
                  <a:pt x="1605746" y="361466"/>
                  <a:pt x="1967212" y="0"/>
                  <a:pt x="2413103"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1" name="Block Arc 25">
            <a:extLst>
              <a:ext uri="{FF2B5EF4-FFF2-40B4-BE49-F238E27FC236}">
                <a16:creationId xmlns:a16="http://schemas.microsoft.com/office/drawing/2014/main" id="{5F7FD4D6-1C06-4ABB-98F4-AC79D3C6A6D8}"/>
              </a:ext>
            </a:extLst>
          </p:cNvPr>
          <p:cNvSpPr/>
          <p:nvPr/>
        </p:nvSpPr>
        <p:spPr>
          <a:xfrm>
            <a:off x="5081797" y="2603460"/>
            <a:ext cx="349473" cy="504884"/>
          </a:xfrm>
          <a:custGeom>
            <a:avLst/>
            <a:gdLst/>
            <a:ahLst/>
            <a:cxnLst/>
            <a:rect l="l" t="t" r="r" b="b"/>
            <a:pathLst>
              <a:path w="2215656" h="3200962">
                <a:moveTo>
                  <a:pt x="1107829" y="2097026"/>
                </a:moveTo>
                <a:cubicBezTo>
                  <a:pt x="1025315" y="2097026"/>
                  <a:pt x="958423" y="2163918"/>
                  <a:pt x="958423" y="2246432"/>
                </a:cubicBezTo>
                <a:cubicBezTo>
                  <a:pt x="958423" y="2302715"/>
                  <a:pt x="989546" y="2351730"/>
                  <a:pt x="1036590" y="2375275"/>
                </a:cubicBezTo>
                <a:lnTo>
                  <a:pt x="985422" y="2684898"/>
                </a:lnTo>
                <a:lnTo>
                  <a:pt x="1230236" y="2684898"/>
                </a:lnTo>
                <a:lnTo>
                  <a:pt x="1179068" y="2375275"/>
                </a:lnTo>
                <a:cubicBezTo>
                  <a:pt x="1226112" y="2351730"/>
                  <a:pt x="1257234" y="2302715"/>
                  <a:pt x="1257234" y="2246432"/>
                </a:cubicBezTo>
                <a:cubicBezTo>
                  <a:pt x="1257234" y="2163918"/>
                  <a:pt x="1190343" y="2097026"/>
                  <a:pt x="1107829" y="2097026"/>
                </a:cubicBezTo>
                <a:close/>
                <a:moveTo>
                  <a:pt x="1102513" y="266871"/>
                </a:moveTo>
                <a:cubicBezTo>
                  <a:pt x="874876" y="269781"/>
                  <a:pt x="691868" y="455143"/>
                  <a:pt x="691868" y="682798"/>
                </a:cubicBezTo>
                <a:lnTo>
                  <a:pt x="690469" y="682798"/>
                </a:lnTo>
                <a:lnTo>
                  <a:pt x="690469" y="1580962"/>
                </a:lnTo>
                <a:lnTo>
                  <a:pt x="1525188" y="1580962"/>
                </a:lnTo>
                <a:lnTo>
                  <a:pt x="1525188" y="672127"/>
                </a:lnTo>
                <a:lnTo>
                  <a:pt x="1523654" y="672166"/>
                </a:lnTo>
                <a:cubicBezTo>
                  <a:pt x="1517835" y="444585"/>
                  <a:pt x="1330149" y="263961"/>
                  <a:pt x="1102513" y="266871"/>
                </a:cubicBezTo>
                <a:close/>
                <a:moveTo>
                  <a:pt x="1099102" y="56"/>
                </a:moveTo>
                <a:cubicBezTo>
                  <a:pt x="1472767" y="-4720"/>
                  <a:pt x="1780852" y="291773"/>
                  <a:pt x="1790404" y="665346"/>
                </a:cubicBezTo>
                <a:lnTo>
                  <a:pt x="1742843" y="666562"/>
                </a:lnTo>
                <a:lnTo>
                  <a:pt x="1790627" y="666562"/>
                </a:lnTo>
                <a:lnTo>
                  <a:pt x="1790627" y="1580962"/>
                </a:lnTo>
                <a:lnTo>
                  <a:pt x="2041344" y="1580962"/>
                </a:lnTo>
                <a:cubicBezTo>
                  <a:pt x="2137614" y="1580962"/>
                  <a:pt x="2215656" y="1659004"/>
                  <a:pt x="2215656" y="1755274"/>
                </a:cubicBezTo>
                <a:lnTo>
                  <a:pt x="2215656" y="3026650"/>
                </a:lnTo>
                <a:cubicBezTo>
                  <a:pt x="2215656" y="3122920"/>
                  <a:pt x="2137614" y="3200962"/>
                  <a:pt x="2041344" y="3200962"/>
                </a:cubicBezTo>
                <a:lnTo>
                  <a:pt x="174312" y="3200962"/>
                </a:lnTo>
                <a:cubicBezTo>
                  <a:pt x="78042" y="3200962"/>
                  <a:pt x="0" y="3122920"/>
                  <a:pt x="0" y="3026650"/>
                </a:cubicBezTo>
                <a:lnTo>
                  <a:pt x="0" y="1755274"/>
                </a:lnTo>
                <a:cubicBezTo>
                  <a:pt x="0" y="1659004"/>
                  <a:pt x="78042" y="1580962"/>
                  <a:pt x="174312" y="1580962"/>
                </a:cubicBezTo>
                <a:lnTo>
                  <a:pt x="425030" y="1580962"/>
                </a:lnTo>
                <a:lnTo>
                  <a:pt x="425030" y="676764"/>
                </a:lnTo>
                <a:lnTo>
                  <a:pt x="425634" y="676764"/>
                </a:lnTo>
                <a:cubicBezTo>
                  <a:pt x="428273" y="305830"/>
                  <a:pt x="727452" y="4806"/>
                  <a:pt x="1099102" y="5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2" name="Block Arc 31">
            <a:extLst>
              <a:ext uri="{FF2B5EF4-FFF2-40B4-BE49-F238E27FC236}">
                <a16:creationId xmlns:a16="http://schemas.microsoft.com/office/drawing/2014/main" id="{7D9DF903-DA8F-4191-AEDF-7DDF26A64847}"/>
              </a:ext>
            </a:extLst>
          </p:cNvPr>
          <p:cNvSpPr/>
          <p:nvPr/>
        </p:nvSpPr>
        <p:spPr>
          <a:xfrm>
            <a:off x="8411005" y="2603460"/>
            <a:ext cx="455959" cy="504884"/>
          </a:xfrm>
          <a:custGeom>
            <a:avLst/>
            <a:gdLst/>
            <a:ahLst/>
            <a:cxnLst/>
            <a:rect l="l" t="t" r="r" b="b"/>
            <a:pathLst>
              <a:path w="2890784" h="3200962">
                <a:moveTo>
                  <a:pt x="1107828" y="2097026"/>
                </a:moveTo>
                <a:cubicBezTo>
                  <a:pt x="1025313" y="2097026"/>
                  <a:pt x="958422" y="2163918"/>
                  <a:pt x="958422" y="2246432"/>
                </a:cubicBezTo>
                <a:cubicBezTo>
                  <a:pt x="958422" y="2302715"/>
                  <a:pt x="989545" y="2351730"/>
                  <a:pt x="1036589" y="2375275"/>
                </a:cubicBezTo>
                <a:lnTo>
                  <a:pt x="985421" y="2684898"/>
                </a:lnTo>
                <a:lnTo>
                  <a:pt x="1230235" y="2684898"/>
                </a:lnTo>
                <a:lnTo>
                  <a:pt x="1179067" y="2375275"/>
                </a:lnTo>
                <a:cubicBezTo>
                  <a:pt x="1226111" y="2351730"/>
                  <a:pt x="1257233" y="2302715"/>
                  <a:pt x="1257233" y="2246432"/>
                </a:cubicBezTo>
                <a:cubicBezTo>
                  <a:pt x="1257233" y="2163918"/>
                  <a:pt x="1190342" y="2097026"/>
                  <a:pt x="1107828" y="2097026"/>
                </a:cubicBezTo>
                <a:close/>
                <a:moveTo>
                  <a:pt x="2199259" y="56"/>
                </a:moveTo>
                <a:cubicBezTo>
                  <a:pt x="2572924" y="-4720"/>
                  <a:pt x="2881009" y="291773"/>
                  <a:pt x="2890561" y="665346"/>
                </a:cubicBezTo>
                <a:lnTo>
                  <a:pt x="2843000" y="666562"/>
                </a:lnTo>
                <a:lnTo>
                  <a:pt x="2890784" y="666562"/>
                </a:lnTo>
                <a:lnTo>
                  <a:pt x="2890784" y="1580962"/>
                </a:lnTo>
                <a:lnTo>
                  <a:pt x="2625345" y="1580962"/>
                </a:lnTo>
                <a:lnTo>
                  <a:pt x="2625345" y="672127"/>
                </a:lnTo>
                <a:lnTo>
                  <a:pt x="2623811" y="672166"/>
                </a:lnTo>
                <a:cubicBezTo>
                  <a:pt x="2617992" y="444585"/>
                  <a:pt x="2430306" y="263961"/>
                  <a:pt x="2202670" y="266871"/>
                </a:cubicBezTo>
                <a:cubicBezTo>
                  <a:pt x="1975033" y="269781"/>
                  <a:pt x="1792025" y="455143"/>
                  <a:pt x="1792025" y="682798"/>
                </a:cubicBezTo>
                <a:lnTo>
                  <a:pt x="1790626" y="682798"/>
                </a:lnTo>
                <a:lnTo>
                  <a:pt x="1790626" y="1580962"/>
                </a:lnTo>
                <a:lnTo>
                  <a:pt x="2041344" y="1580962"/>
                </a:lnTo>
                <a:cubicBezTo>
                  <a:pt x="2137614" y="1580962"/>
                  <a:pt x="2215656" y="1659004"/>
                  <a:pt x="2215656" y="1755274"/>
                </a:cubicBezTo>
                <a:lnTo>
                  <a:pt x="2215656" y="3026650"/>
                </a:lnTo>
                <a:cubicBezTo>
                  <a:pt x="2215656" y="3122920"/>
                  <a:pt x="2137614" y="3200962"/>
                  <a:pt x="2041344" y="3200962"/>
                </a:cubicBezTo>
                <a:lnTo>
                  <a:pt x="174312" y="3200962"/>
                </a:lnTo>
                <a:cubicBezTo>
                  <a:pt x="78042" y="3200962"/>
                  <a:pt x="0" y="3122920"/>
                  <a:pt x="0" y="3026650"/>
                </a:cubicBezTo>
                <a:lnTo>
                  <a:pt x="0" y="1755274"/>
                </a:lnTo>
                <a:cubicBezTo>
                  <a:pt x="0" y="1659004"/>
                  <a:pt x="78042" y="1580962"/>
                  <a:pt x="174312" y="1580962"/>
                </a:cubicBezTo>
                <a:lnTo>
                  <a:pt x="1525187" y="1580962"/>
                </a:lnTo>
                <a:lnTo>
                  <a:pt x="1525187" y="676764"/>
                </a:lnTo>
                <a:lnTo>
                  <a:pt x="1525791" y="676764"/>
                </a:lnTo>
                <a:cubicBezTo>
                  <a:pt x="1528430" y="305830"/>
                  <a:pt x="1827609" y="4806"/>
                  <a:pt x="2199259" y="5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3" name="Freeform 53">
            <a:extLst>
              <a:ext uri="{FF2B5EF4-FFF2-40B4-BE49-F238E27FC236}">
                <a16:creationId xmlns:a16="http://schemas.microsoft.com/office/drawing/2014/main" id="{D57F2C4B-7240-41A7-B169-E1E9E5390396}"/>
              </a:ext>
            </a:extLst>
          </p:cNvPr>
          <p:cNvSpPr/>
          <p:nvPr/>
        </p:nvSpPr>
        <p:spPr>
          <a:xfrm>
            <a:off x="10130939" y="2599748"/>
            <a:ext cx="499664" cy="512309"/>
          </a:xfrm>
          <a:custGeom>
            <a:avLst/>
            <a:gdLst>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38125 w 2305050"/>
              <a:gd name="connsiteY16" fmla="*/ 2171700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60071 w 2305050"/>
              <a:gd name="connsiteY16" fmla="*/ 2087575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96647 w 2305050"/>
              <a:gd name="connsiteY16" fmla="*/ 2094890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81480 w 2305050"/>
              <a:gd name="connsiteY2" fmla="*/ 476174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04671 w 2305050"/>
              <a:gd name="connsiteY2" fmla="*/ 468859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70609 w 2305050"/>
              <a:gd name="connsiteY3" fmla="*/ 649910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82725 w 2305050"/>
              <a:gd name="connsiteY2" fmla="*/ 494463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294077"/>
              <a:gd name="connsiteY0" fmla="*/ 0 h 2363647"/>
              <a:gd name="connsiteX1" fmla="*/ 760552 w 2294077"/>
              <a:gd name="connsiteY1" fmla="*/ 572947 h 2363647"/>
              <a:gd name="connsiteX2" fmla="*/ 2030273 w 2294077"/>
              <a:gd name="connsiteY2" fmla="*/ 509092 h 2363647"/>
              <a:gd name="connsiteX3" fmla="*/ 2285239 w 2294077"/>
              <a:gd name="connsiteY3" fmla="*/ 657224 h 2363647"/>
              <a:gd name="connsiteX4" fmla="*/ 1132027 w 2294077"/>
              <a:gd name="connsiteY4" fmla="*/ 1020622 h 2363647"/>
              <a:gd name="connsiteX5" fmla="*/ 1617802 w 2294077"/>
              <a:gd name="connsiteY5" fmla="*/ 1544497 h 2363647"/>
              <a:gd name="connsiteX6" fmla="*/ 2065477 w 2294077"/>
              <a:gd name="connsiteY6" fmla="*/ 1544497 h 2363647"/>
              <a:gd name="connsiteX7" fmla="*/ 2294077 w 2294077"/>
              <a:gd name="connsiteY7" fmla="*/ 1734997 h 2363647"/>
              <a:gd name="connsiteX8" fmla="*/ 1827352 w 2294077"/>
              <a:gd name="connsiteY8" fmla="*/ 1868347 h 2363647"/>
              <a:gd name="connsiteX9" fmla="*/ 1998802 w 2294077"/>
              <a:gd name="connsiteY9" fmla="*/ 2115997 h 2363647"/>
              <a:gd name="connsiteX10" fmla="*/ 1722577 w 2294077"/>
              <a:gd name="connsiteY10" fmla="*/ 1982647 h 2363647"/>
              <a:gd name="connsiteX11" fmla="*/ 1532077 w 2294077"/>
              <a:gd name="connsiteY11" fmla="*/ 2363647 h 2363647"/>
              <a:gd name="connsiteX12" fmla="*/ 1303477 w 2294077"/>
              <a:gd name="connsiteY12" fmla="*/ 2144572 h 2363647"/>
              <a:gd name="connsiteX13" fmla="*/ 1436827 w 2294077"/>
              <a:gd name="connsiteY13" fmla="*/ 1782622 h 2363647"/>
              <a:gd name="connsiteX14" fmla="*/ 912952 w 2294077"/>
              <a:gd name="connsiteY14" fmla="*/ 1201597 h 2363647"/>
              <a:gd name="connsiteX15" fmla="*/ 403784 w 2294077"/>
              <a:gd name="connsiteY15" fmla="*/ 2316707 h 2363647"/>
              <a:gd name="connsiteX16" fmla="*/ 282017 w 2294077"/>
              <a:gd name="connsiteY16" fmla="*/ 2047340 h 2363647"/>
              <a:gd name="connsiteX17" fmla="*/ 509244 w 2294077"/>
              <a:gd name="connsiteY17" fmla="*/ 761923 h 2363647"/>
              <a:gd name="connsiteX18" fmla="*/ 0 w 2294077"/>
              <a:gd name="connsiteY18" fmla="*/ 0 h 2363647"/>
              <a:gd name="connsiteX0" fmla="*/ 6569 w 2300646"/>
              <a:gd name="connsiteY0" fmla="*/ 0 h 2363647"/>
              <a:gd name="connsiteX1" fmla="*/ 767121 w 2300646"/>
              <a:gd name="connsiteY1" fmla="*/ 572947 h 2363647"/>
              <a:gd name="connsiteX2" fmla="*/ 2036842 w 2300646"/>
              <a:gd name="connsiteY2" fmla="*/ 509092 h 2363647"/>
              <a:gd name="connsiteX3" fmla="*/ 2291808 w 2300646"/>
              <a:gd name="connsiteY3" fmla="*/ 657224 h 2363647"/>
              <a:gd name="connsiteX4" fmla="*/ 1138596 w 2300646"/>
              <a:gd name="connsiteY4" fmla="*/ 1020622 h 2363647"/>
              <a:gd name="connsiteX5" fmla="*/ 1624371 w 2300646"/>
              <a:gd name="connsiteY5" fmla="*/ 1544497 h 2363647"/>
              <a:gd name="connsiteX6" fmla="*/ 2072046 w 2300646"/>
              <a:gd name="connsiteY6" fmla="*/ 1544497 h 2363647"/>
              <a:gd name="connsiteX7" fmla="*/ 2300646 w 2300646"/>
              <a:gd name="connsiteY7" fmla="*/ 1734997 h 2363647"/>
              <a:gd name="connsiteX8" fmla="*/ 1833921 w 2300646"/>
              <a:gd name="connsiteY8" fmla="*/ 1868347 h 2363647"/>
              <a:gd name="connsiteX9" fmla="*/ 2005371 w 2300646"/>
              <a:gd name="connsiteY9" fmla="*/ 2115997 h 2363647"/>
              <a:gd name="connsiteX10" fmla="*/ 1729146 w 2300646"/>
              <a:gd name="connsiteY10" fmla="*/ 1982647 h 2363647"/>
              <a:gd name="connsiteX11" fmla="*/ 1538646 w 2300646"/>
              <a:gd name="connsiteY11" fmla="*/ 2363647 h 2363647"/>
              <a:gd name="connsiteX12" fmla="*/ 1310046 w 2300646"/>
              <a:gd name="connsiteY12" fmla="*/ 2144572 h 2363647"/>
              <a:gd name="connsiteX13" fmla="*/ 1443396 w 2300646"/>
              <a:gd name="connsiteY13" fmla="*/ 1782622 h 2363647"/>
              <a:gd name="connsiteX14" fmla="*/ 919521 w 2300646"/>
              <a:gd name="connsiteY14" fmla="*/ 1201597 h 2363647"/>
              <a:gd name="connsiteX15" fmla="*/ 410353 w 2300646"/>
              <a:gd name="connsiteY15" fmla="*/ 2316707 h 2363647"/>
              <a:gd name="connsiteX16" fmla="*/ 288586 w 2300646"/>
              <a:gd name="connsiteY16" fmla="*/ 2047340 h 2363647"/>
              <a:gd name="connsiteX17" fmla="*/ 515813 w 2300646"/>
              <a:gd name="connsiteY17" fmla="*/ 761923 h 2363647"/>
              <a:gd name="connsiteX18" fmla="*/ 6569 w 2300646"/>
              <a:gd name="connsiteY18" fmla="*/ 0 h 2363647"/>
              <a:gd name="connsiteX0" fmla="*/ 6569 w 2300646"/>
              <a:gd name="connsiteY0" fmla="*/ 5505 h 2369152"/>
              <a:gd name="connsiteX1" fmla="*/ 767121 w 2300646"/>
              <a:gd name="connsiteY1" fmla="*/ 578452 h 2369152"/>
              <a:gd name="connsiteX2" fmla="*/ 2036842 w 2300646"/>
              <a:gd name="connsiteY2" fmla="*/ 514597 h 2369152"/>
              <a:gd name="connsiteX3" fmla="*/ 2291808 w 2300646"/>
              <a:gd name="connsiteY3" fmla="*/ 662729 h 2369152"/>
              <a:gd name="connsiteX4" fmla="*/ 1138596 w 2300646"/>
              <a:gd name="connsiteY4" fmla="*/ 1026127 h 2369152"/>
              <a:gd name="connsiteX5" fmla="*/ 1624371 w 2300646"/>
              <a:gd name="connsiteY5" fmla="*/ 1550002 h 2369152"/>
              <a:gd name="connsiteX6" fmla="*/ 2072046 w 2300646"/>
              <a:gd name="connsiteY6" fmla="*/ 1550002 h 2369152"/>
              <a:gd name="connsiteX7" fmla="*/ 2300646 w 2300646"/>
              <a:gd name="connsiteY7" fmla="*/ 1740502 h 2369152"/>
              <a:gd name="connsiteX8" fmla="*/ 1833921 w 2300646"/>
              <a:gd name="connsiteY8" fmla="*/ 1873852 h 2369152"/>
              <a:gd name="connsiteX9" fmla="*/ 2005371 w 2300646"/>
              <a:gd name="connsiteY9" fmla="*/ 2121502 h 2369152"/>
              <a:gd name="connsiteX10" fmla="*/ 1729146 w 2300646"/>
              <a:gd name="connsiteY10" fmla="*/ 1988152 h 2369152"/>
              <a:gd name="connsiteX11" fmla="*/ 1538646 w 2300646"/>
              <a:gd name="connsiteY11" fmla="*/ 2369152 h 2369152"/>
              <a:gd name="connsiteX12" fmla="*/ 1310046 w 2300646"/>
              <a:gd name="connsiteY12" fmla="*/ 2150077 h 2369152"/>
              <a:gd name="connsiteX13" fmla="*/ 1443396 w 2300646"/>
              <a:gd name="connsiteY13" fmla="*/ 1788127 h 2369152"/>
              <a:gd name="connsiteX14" fmla="*/ 919521 w 2300646"/>
              <a:gd name="connsiteY14" fmla="*/ 1207102 h 2369152"/>
              <a:gd name="connsiteX15" fmla="*/ 410353 w 2300646"/>
              <a:gd name="connsiteY15" fmla="*/ 2322212 h 2369152"/>
              <a:gd name="connsiteX16" fmla="*/ 288586 w 2300646"/>
              <a:gd name="connsiteY16" fmla="*/ 2052845 h 2369152"/>
              <a:gd name="connsiteX17" fmla="*/ 515813 w 2300646"/>
              <a:gd name="connsiteY17" fmla="*/ 767428 h 2369152"/>
              <a:gd name="connsiteX18" fmla="*/ 6569 w 2300646"/>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43194 w 2305244"/>
              <a:gd name="connsiteY4" fmla="*/ 1026127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24119 w 2305244"/>
              <a:gd name="connsiteY14" fmla="*/ 1207102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43194 w 2305244"/>
              <a:gd name="connsiteY4" fmla="*/ 1026127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185156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06618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185156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06618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898516 w 2305244"/>
              <a:gd name="connsiteY14" fmla="*/ 1196129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898516 w 2305244"/>
              <a:gd name="connsiteY14" fmla="*/ 1196129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73597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513830 w 2305244"/>
              <a:gd name="connsiteY13" fmla="*/ 1784469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50914 w 2305244"/>
              <a:gd name="connsiteY5" fmla="*/ 1597551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76517 w 2305244"/>
              <a:gd name="connsiteY5" fmla="*/ 1608523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76517 w 2305244"/>
              <a:gd name="connsiteY5" fmla="*/ 1608523 h 2369152"/>
              <a:gd name="connsiteX6" fmla="*/ 2032752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2305244 w 2305244"/>
              <a:gd name="connsiteY0" fmla="*/ 1740502 h 2369152"/>
              <a:gd name="connsiteX1" fmla="*/ 1838519 w 2305244"/>
              <a:gd name="connsiteY1" fmla="*/ 1873852 h 2369152"/>
              <a:gd name="connsiteX2" fmla="*/ 2009969 w 2305244"/>
              <a:gd name="connsiteY2" fmla="*/ 2121502 h 2369152"/>
              <a:gd name="connsiteX3" fmla="*/ 1733744 w 2305244"/>
              <a:gd name="connsiteY3" fmla="*/ 1988152 h 2369152"/>
              <a:gd name="connsiteX4" fmla="*/ 1543244 w 2305244"/>
              <a:gd name="connsiteY4" fmla="*/ 2369152 h 2369152"/>
              <a:gd name="connsiteX5" fmla="*/ 1314644 w 2305244"/>
              <a:gd name="connsiteY5" fmla="*/ 2150077 h 2369152"/>
              <a:gd name="connsiteX6" fmla="*/ 1495542 w 2305244"/>
              <a:gd name="connsiteY6" fmla="*/ 1788127 h 2369152"/>
              <a:gd name="connsiteX7" fmla="*/ 909489 w 2305244"/>
              <a:gd name="connsiteY7" fmla="*/ 1225390 h 2369152"/>
              <a:gd name="connsiteX8" fmla="*/ 414951 w 2305244"/>
              <a:gd name="connsiteY8" fmla="*/ 2322212 h 2369152"/>
              <a:gd name="connsiteX9" fmla="*/ 293184 w 2305244"/>
              <a:gd name="connsiteY9" fmla="*/ 2052845 h 2369152"/>
              <a:gd name="connsiteX10" fmla="*/ 520411 w 2305244"/>
              <a:gd name="connsiteY10" fmla="*/ 767428 h 2369152"/>
              <a:gd name="connsiteX11" fmla="*/ 11167 w 2305244"/>
              <a:gd name="connsiteY11" fmla="*/ 5505 h 2369152"/>
              <a:gd name="connsiteX12" fmla="*/ 771719 w 2305244"/>
              <a:gd name="connsiteY12" fmla="*/ 578452 h 2369152"/>
              <a:gd name="connsiteX13" fmla="*/ 2041440 w 2305244"/>
              <a:gd name="connsiteY13" fmla="*/ 514597 h 2369152"/>
              <a:gd name="connsiteX14" fmla="*/ 2296406 w 2305244"/>
              <a:gd name="connsiteY14" fmla="*/ 662729 h 2369152"/>
              <a:gd name="connsiteX15" fmla="*/ 1124906 w 2305244"/>
              <a:gd name="connsiteY15" fmla="*/ 1004182 h 2369152"/>
              <a:gd name="connsiteX16" fmla="*/ 1676517 w 2305244"/>
              <a:gd name="connsiteY16" fmla="*/ 1608523 h 2369152"/>
              <a:gd name="connsiteX17" fmla="*/ 2124192 w 2305244"/>
              <a:gd name="connsiteY17" fmla="*/ 1641442 h 2369152"/>
              <a:gd name="connsiteX0" fmla="*/ 2305244 w 2305244"/>
              <a:gd name="connsiteY0" fmla="*/ 1740502 h 2369152"/>
              <a:gd name="connsiteX1" fmla="*/ 1838519 w 2305244"/>
              <a:gd name="connsiteY1" fmla="*/ 1873852 h 2369152"/>
              <a:gd name="connsiteX2" fmla="*/ 2009969 w 2305244"/>
              <a:gd name="connsiteY2" fmla="*/ 2121502 h 2369152"/>
              <a:gd name="connsiteX3" fmla="*/ 1733744 w 2305244"/>
              <a:gd name="connsiteY3" fmla="*/ 1988152 h 2369152"/>
              <a:gd name="connsiteX4" fmla="*/ 1543244 w 2305244"/>
              <a:gd name="connsiteY4" fmla="*/ 2369152 h 2369152"/>
              <a:gd name="connsiteX5" fmla="*/ 1314644 w 2305244"/>
              <a:gd name="connsiteY5" fmla="*/ 2150077 h 2369152"/>
              <a:gd name="connsiteX6" fmla="*/ 1495542 w 2305244"/>
              <a:gd name="connsiteY6" fmla="*/ 1788127 h 2369152"/>
              <a:gd name="connsiteX7" fmla="*/ 909489 w 2305244"/>
              <a:gd name="connsiteY7" fmla="*/ 1225390 h 2369152"/>
              <a:gd name="connsiteX8" fmla="*/ 414951 w 2305244"/>
              <a:gd name="connsiteY8" fmla="*/ 2322212 h 2369152"/>
              <a:gd name="connsiteX9" fmla="*/ 293184 w 2305244"/>
              <a:gd name="connsiteY9" fmla="*/ 2052845 h 2369152"/>
              <a:gd name="connsiteX10" fmla="*/ 520411 w 2305244"/>
              <a:gd name="connsiteY10" fmla="*/ 767428 h 2369152"/>
              <a:gd name="connsiteX11" fmla="*/ 11167 w 2305244"/>
              <a:gd name="connsiteY11" fmla="*/ 5505 h 2369152"/>
              <a:gd name="connsiteX12" fmla="*/ 771719 w 2305244"/>
              <a:gd name="connsiteY12" fmla="*/ 578452 h 2369152"/>
              <a:gd name="connsiteX13" fmla="*/ 2041440 w 2305244"/>
              <a:gd name="connsiteY13" fmla="*/ 514597 h 2369152"/>
              <a:gd name="connsiteX14" fmla="*/ 2296406 w 2305244"/>
              <a:gd name="connsiteY14" fmla="*/ 662729 h 2369152"/>
              <a:gd name="connsiteX15" fmla="*/ 1124906 w 2305244"/>
              <a:gd name="connsiteY15" fmla="*/ 1004182 h 2369152"/>
              <a:gd name="connsiteX16" fmla="*/ 1676517 w 2305244"/>
              <a:gd name="connsiteY16" fmla="*/ 1608523 h 2369152"/>
              <a:gd name="connsiteX17" fmla="*/ 2102246 w 2305244"/>
              <a:gd name="connsiteY17" fmla="*/ 1579262 h 2369152"/>
              <a:gd name="connsiteX0" fmla="*/ 2275983 w 2296406"/>
              <a:gd name="connsiteY0" fmla="*/ 1747817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7707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40502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40502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57695 w 2296406"/>
              <a:gd name="connsiteY0" fmla="*/ 1755133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9145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80482 w 2296406"/>
              <a:gd name="connsiteY5" fmla="*/ 2120816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54521"/>
              <a:gd name="connsiteX1" fmla="*/ 1838519 w 2296406"/>
              <a:gd name="connsiteY1" fmla="*/ 1873852 h 2354521"/>
              <a:gd name="connsiteX2" fmla="*/ 2009969 w 2296406"/>
              <a:gd name="connsiteY2" fmla="*/ 2121502 h 2354521"/>
              <a:gd name="connsiteX3" fmla="*/ 1733744 w 2296406"/>
              <a:gd name="connsiteY3" fmla="*/ 1988152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38519 w 2296406"/>
              <a:gd name="connsiteY1" fmla="*/ 1873852 h 2354521"/>
              <a:gd name="connsiteX2" fmla="*/ 2009969 w 2296406"/>
              <a:gd name="connsiteY2" fmla="*/ 2121502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2009969 w 2296406"/>
              <a:gd name="connsiteY2" fmla="*/ 2121502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91681 w 2296406"/>
              <a:gd name="connsiteY2" fmla="*/ 2136133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2042887 w 2296406"/>
              <a:gd name="connsiteY2" fmla="*/ 2194655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23889 w 2296406"/>
              <a:gd name="connsiteY1" fmla="*/ 183727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27546 w 2296406"/>
              <a:gd name="connsiteY1" fmla="*/ 1826304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96406" h="2354521">
                <a:moveTo>
                  <a:pt x="2279640" y="1747818"/>
                </a:moveTo>
                <a:lnTo>
                  <a:pt x="1827546" y="1826304"/>
                </a:lnTo>
                <a:cubicBezTo>
                  <a:pt x="1873723" y="1907635"/>
                  <a:pt x="1985737" y="2047488"/>
                  <a:pt x="1955104" y="2095900"/>
                </a:cubicBezTo>
                <a:cubicBezTo>
                  <a:pt x="1897166" y="2139232"/>
                  <a:pt x="1773393" y="2006999"/>
                  <a:pt x="1682537" y="1962549"/>
                </a:cubicBezTo>
                <a:lnTo>
                  <a:pt x="1528613" y="2354521"/>
                </a:lnTo>
                <a:lnTo>
                  <a:pt x="1380482" y="2120816"/>
                </a:lnTo>
                <a:lnTo>
                  <a:pt x="1495542" y="1788127"/>
                </a:lnTo>
                <a:lnTo>
                  <a:pt x="909489" y="1225390"/>
                </a:lnTo>
                <a:lnTo>
                  <a:pt x="414951" y="2322212"/>
                </a:lnTo>
                <a:lnTo>
                  <a:pt x="293184" y="2052845"/>
                </a:lnTo>
                <a:lnTo>
                  <a:pt x="520411" y="767428"/>
                </a:lnTo>
                <a:cubicBezTo>
                  <a:pt x="325060" y="542715"/>
                  <a:pt x="-71458" y="102202"/>
                  <a:pt x="11167" y="5505"/>
                </a:cubicBezTo>
                <a:cubicBezTo>
                  <a:pt x="111065" y="-52229"/>
                  <a:pt x="554777" y="358209"/>
                  <a:pt x="771719" y="578452"/>
                </a:cubicBezTo>
                <a:lnTo>
                  <a:pt x="2041440" y="514597"/>
                </a:lnTo>
                <a:lnTo>
                  <a:pt x="2296406" y="662729"/>
                </a:lnTo>
                <a:lnTo>
                  <a:pt x="1124906" y="1004182"/>
                </a:lnTo>
                <a:lnTo>
                  <a:pt x="1676517" y="1608523"/>
                </a:lnTo>
                <a:cubicBezTo>
                  <a:pt x="1795262" y="1589016"/>
                  <a:pt x="2094931" y="1557316"/>
                  <a:pt x="2094931" y="1557316"/>
                </a:cubicBezTo>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4" name="Block Arc 10">
            <a:extLst>
              <a:ext uri="{FF2B5EF4-FFF2-40B4-BE49-F238E27FC236}">
                <a16:creationId xmlns:a16="http://schemas.microsoft.com/office/drawing/2014/main" id="{75C14C12-5F78-4BDD-B8A3-69BB465A2216}"/>
              </a:ext>
            </a:extLst>
          </p:cNvPr>
          <p:cNvSpPr/>
          <p:nvPr/>
        </p:nvSpPr>
        <p:spPr>
          <a:xfrm>
            <a:off x="10959168" y="4745774"/>
            <a:ext cx="614525" cy="416246"/>
          </a:xfrm>
          <a:custGeom>
            <a:avLst/>
            <a:gdLst/>
            <a:ahLst/>
            <a:cxnLst/>
            <a:rect l="l" t="t" r="r" b="b"/>
            <a:pathLst>
              <a:path w="3219104" h="2180445">
                <a:moveTo>
                  <a:pt x="631935" y="660566"/>
                </a:moveTo>
                <a:cubicBezTo>
                  <a:pt x="582229" y="660566"/>
                  <a:pt x="541935" y="700860"/>
                  <a:pt x="541935" y="750566"/>
                </a:cubicBezTo>
                <a:cubicBezTo>
                  <a:pt x="541935" y="800272"/>
                  <a:pt x="582229" y="840566"/>
                  <a:pt x="631935" y="840566"/>
                </a:cubicBezTo>
                <a:cubicBezTo>
                  <a:pt x="681641" y="840566"/>
                  <a:pt x="721935" y="800272"/>
                  <a:pt x="721935" y="750566"/>
                </a:cubicBezTo>
                <a:cubicBezTo>
                  <a:pt x="721935" y="700860"/>
                  <a:pt x="681641" y="660566"/>
                  <a:pt x="631935" y="660566"/>
                </a:cubicBezTo>
                <a:close/>
                <a:moveTo>
                  <a:pt x="2920524" y="132986"/>
                </a:moveTo>
                <a:cubicBezTo>
                  <a:pt x="2884582" y="132986"/>
                  <a:pt x="2855445" y="171564"/>
                  <a:pt x="2855445" y="219152"/>
                </a:cubicBezTo>
                <a:cubicBezTo>
                  <a:pt x="2855445" y="266740"/>
                  <a:pt x="2884582" y="305318"/>
                  <a:pt x="2920524" y="305318"/>
                </a:cubicBezTo>
                <a:cubicBezTo>
                  <a:pt x="2956466" y="305318"/>
                  <a:pt x="2985603" y="266740"/>
                  <a:pt x="2985603" y="219152"/>
                </a:cubicBezTo>
                <a:cubicBezTo>
                  <a:pt x="2985603" y="171564"/>
                  <a:pt x="2956466" y="132986"/>
                  <a:pt x="2920524" y="132986"/>
                </a:cubicBezTo>
                <a:close/>
                <a:moveTo>
                  <a:pt x="1840097" y="123357"/>
                </a:moveTo>
                <a:cubicBezTo>
                  <a:pt x="1690593" y="125267"/>
                  <a:pt x="1541569" y="163386"/>
                  <a:pt x="1407089" y="237534"/>
                </a:cubicBezTo>
                <a:lnTo>
                  <a:pt x="1442443" y="299445"/>
                </a:lnTo>
                <a:cubicBezTo>
                  <a:pt x="1690026" y="162934"/>
                  <a:pt x="1991162" y="159087"/>
                  <a:pt x="2242273" y="289227"/>
                </a:cubicBezTo>
                <a:lnTo>
                  <a:pt x="2275978" y="226435"/>
                </a:lnTo>
                <a:cubicBezTo>
                  <a:pt x="2139582" y="155746"/>
                  <a:pt x="1989600" y="121447"/>
                  <a:pt x="1840097" y="123357"/>
                </a:cubicBezTo>
                <a:close/>
                <a:moveTo>
                  <a:pt x="1808744" y="1233"/>
                </a:moveTo>
                <a:cubicBezTo>
                  <a:pt x="2156106" y="-14520"/>
                  <a:pt x="2554236" y="122009"/>
                  <a:pt x="2727916" y="332053"/>
                </a:cubicBezTo>
                <a:lnTo>
                  <a:pt x="2797407" y="426906"/>
                </a:lnTo>
                <a:cubicBezTo>
                  <a:pt x="2816730" y="407744"/>
                  <a:pt x="2822914" y="396798"/>
                  <a:pt x="2848347" y="374270"/>
                </a:cubicBezTo>
                <a:cubicBezTo>
                  <a:pt x="2789714" y="335227"/>
                  <a:pt x="2770554" y="301522"/>
                  <a:pt x="2770554" y="211287"/>
                </a:cubicBezTo>
                <a:cubicBezTo>
                  <a:pt x="2770554" y="109060"/>
                  <a:pt x="2826850" y="34523"/>
                  <a:pt x="2918697" y="33333"/>
                </a:cubicBezTo>
                <a:cubicBezTo>
                  <a:pt x="3010544" y="32143"/>
                  <a:pt x="3068737" y="122977"/>
                  <a:pt x="3064459" y="218431"/>
                </a:cubicBezTo>
                <a:cubicBezTo>
                  <a:pt x="3062319" y="266188"/>
                  <a:pt x="3063213" y="242475"/>
                  <a:pt x="3054577" y="285936"/>
                </a:cubicBezTo>
                <a:cubicBezTo>
                  <a:pt x="3088600" y="260795"/>
                  <a:pt x="3146396" y="297212"/>
                  <a:pt x="3198377" y="27802"/>
                </a:cubicBezTo>
                <a:cubicBezTo>
                  <a:pt x="3270974" y="270322"/>
                  <a:pt x="3142267" y="378871"/>
                  <a:pt x="2977023" y="405424"/>
                </a:cubicBezTo>
                <a:cubicBezTo>
                  <a:pt x="2937650" y="455263"/>
                  <a:pt x="2906651" y="507366"/>
                  <a:pt x="2854455" y="531728"/>
                </a:cubicBezTo>
                <a:cubicBezTo>
                  <a:pt x="2854593" y="531917"/>
                  <a:pt x="2854687" y="532126"/>
                  <a:pt x="2854781" y="532336"/>
                </a:cubicBezTo>
                <a:lnTo>
                  <a:pt x="2914835" y="719911"/>
                </a:lnTo>
                <a:cubicBezTo>
                  <a:pt x="2982387" y="1030651"/>
                  <a:pt x="2875068" y="1334999"/>
                  <a:pt x="2751965" y="1458417"/>
                </a:cubicBezTo>
                <a:cubicBezTo>
                  <a:pt x="2718119" y="1752479"/>
                  <a:pt x="2636178" y="1904762"/>
                  <a:pt x="2564924" y="2133185"/>
                </a:cubicBezTo>
                <a:cubicBezTo>
                  <a:pt x="2548001" y="2174319"/>
                  <a:pt x="2290597" y="2162941"/>
                  <a:pt x="2284362" y="2130560"/>
                </a:cubicBezTo>
                <a:cubicBezTo>
                  <a:pt x="2253189" y="1989654"/>
                  <a:pt x="2205984" y="1832997"/>
                  <a:pt x="2190842" y="1681589"/>
                </a:cubicBezTo>
                <a:cubicBezTo>
                  <a:pt x="1937891" y="1727975"/>
                  <a:pt x="1628829" y="1727099"/>
                  <a:pt x="1429318" y="1710471"/>
                </a:cubicBezTo>
                <a:cubicBezTo>
                  <a:pt x="1387456" y="1891634"/>
                  <a:pt x="1268107" y="2057044"/>
                  <a:pt x="1143413" y="2180445"/>
                </a:cubicBezTo>
                <a:lnTo>
                  <a:pt x="943012" y="2180445"/>
                </a:lnTo>
                <a:cubicBezTo>
                  <a:pt x="894916" y="2170818"/>
                  <a:pt x="902932" y="1825120"/>
                  <a:pt x="910948" y="1650083"/>
                </a:cubicBezTo>
                <a:cubicBezTo>
                  <a:pt x="600994" y="1508303"/>
                  <a:pt x="-80369" y="1319263"/>
                  <a:pt x="7807" y="838786"/>
                </a:cubicBezTo>
                <a:cubicBezTo>
                  <a:pt x="13151" y="796777"/>
                  <a:pt x="184160" y="802028"/>
                  <a:pt x="275009" y="799402"/>
                </a:cubicBezTo>
                <a:cubicBezTo>
                  <a:pt x="369419" y="659373"/>
                  <a:pt x="418407" y="582356"/>
                  <a:pt x="555570" y="465957"/>
                </a:cubicBezTo>
                <a:cubicBezTo>
                  <a:pt x="547554" y="374062"/>
                  <a:pt x="496786" y="206026"/>
                  <a:pt x="531522" y="190273"/>
                </a:cubicBezTo>
                <a:cubicBezTo>
                  <a:pt x="764877" y="64246"/>
                  <a:pt x="803177" y="250661"/>
                  <a:pt x="924308" y="355683"/>
                </a:cubicBezTo>
                <a:cubicBezTo>
                  <a:pt x="1130053" y="143013"/>
                  <a:pt x="1554903" y="11735"/>
                  <a:pt x="1808744" y="123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5" name="Freeform 55">
            <a:extLst>
              <a:ext uri="{FF2B5EF4-FFF2-40B4-BE49-F238E27FC236}">
                <a16:creationId xmlns:a16="http://schemas.microsoft.com/office/drawing/2014/main" id="{E1F21ECA-3730-4E2A-BB32-69C99B2546BB}"/>
              </a:ext>
            </a:extLst>
          </p:cNvPr>
          <p:cNvSpPr/>
          <p:nvPr/>
        </p:nvSpPr>
        <p:spPr>
          <a:xfrm>
            <a:off x="4423300" y="2468550"/>
            <a:ext cx="316162" cy="774705"/>
          </a:xfrm>
          <a:custGeom>
            <a:avLst/>
            <a:gdLst/>
            <a:ahLst/>
            <a:cxnLst/>
            <a:rect l="l" t="t" r="r" b="b"/>
            <a:pathLst>
              <a:path w="1060423" h="2598393">
                <a:moveTo>
                  <a:pt x="511607" y="1989888"/>
                </a:moveTo>
                <a:cubicBezTo>
                  <a:pt x="421916" y="2038892"/>
                  <a:pt x="392123" y="2248491"/>
                  <a:pt x="577615" y="2379095"/>
                </a:cubicBezTo>
                <a:cubicBezTo>
                  <a:pt x="531205" y="2257454"/>
                  <a:pt x="562054" y="2197447"/>
                  <a:pt x="592034" y="2136572"/>
                </a:cubicBezTo>
                <a:cubicBezTo>
                  <a:pt x="592534" y="2167519"/>
                  <a:pt x="560915" y="2234057"/>
                  <a:pt x="638675" y="2272816"/>
                </a:cubicBezTo>
                <a:cubicBezTo>
                  <a:pt x="602283" y="2156226"/>
                  <a:pt x="756001" y="2119500"/>
                  <a:pt x="594605" y="1990756"/>
                </a:cubicBezTo>
                <a:cubicBezTo>
                  <a:pt x="828052" y="2024484"/>
                  <a:pt x="759407" y="2143283"/>
                  <a:pt x="814896" y="2262952"/>
                </a:cubicBezTo>
                <a:cubicBezTo>
                  <a:pt x="774295" y="2270013"/>
                  <a:pt x="715464" y="2161619"/>
                  <a:pt x="728685" y="2212952"/>
                </a:cubicBezTo>
                <a:cubicBezTo>
                  <a:pt x="798068" y="2415798"/>
                  <a:pt x="590532" y="2421590"/>
                  <a:pt x="656442" y="2598393"/>
                </a:cubicBezTo>
                <a:cubicBezTo>
                  <a:pt x="451592" y="2586815"/>
                  <a:pt x="511509" y="2396411"/>
                  <a:pt x="415171" y="2350110"/>
                </a:cubicBezTo>
                <a:cubicBezTo>
                  <a:pt x="389023" y="2345435"/>
                  <a:pt x="357666" y="2366802"/>
                  <a:pt x="415723" y="2461957"/>
                </a:cubicBezTo>
                <a:cubicBezTo>
                  <a:pt x="77590" y="2209980"/>
                  <a:pt x="314998" y="2004011"/>
                  <a:pt x="511607" y="1989888"/>
                </a:cubicBezTo>
                <a:close/>
                <a:moveTo>
                  <a:pt x="344786" y="1884983"/>
                </a:moveTo>
                <a:lnTo>
                  <a:pt x="722598" y="1884983"/>
                </a:lnTo>
                <a:cubicBezTo>
                  <a:pt x="716460" y="1906965"/>
                  <a:pt x="711917" y="1928321"/>
                  <a:pt x="707988" y="1948728"/>
                </a:cubicBezTo>
                <a:lnTo>
                  <a:pt x="357819" y="1948059"/>
                </a:lnTo>
                <a:close/>
                <a:moveTo>
                  <a:pt x="530212" y="651224"/>
                </a:moveTo>
                <a:cubicBezTo>
                  <a:pt x="585486" y="651224"/>
                  <a:pt x="630294" y="696033"/>
                  <a:pt x="630294" y="751307"/>
                </a:cubicBezTo>
                <a:cubicBezTo>
                  <a:pt x="630294" y="806581"/>
                  <a:pt x="585486" y="851389"/>
                  <a:pt x="530212" y="851389"/>
                </a:cubicBezTo>
                <a:cubicBezTo>
                  <a:pt x="474938" y="851389"/>
                  <a:pt x="430129" y="806581"/>
                  <a:pt x="430129" y="751307"/>
                </a:cubicBezTo>
                <a:cubicBezTo>
                  <a:pt x="430129" y="696033"/>
                  <a:pt x="474938" y="651224"/>
                  <a:pt x="530212" y="651224"/>
                </a:cubicBezTo>
                <a:close/>
                <a:moveTo>
                  <a:pt x="530212" y="551141"/>
                </a:moveTo>
                <a:cubicBezTo>
                  <a:pt x="419664" y="551141"/>
                  <a:pt x="330046" y="640759"/>
                  <a:pt x="330046" y="751307"/>
                </a:cubicBezTo>
                <a:cubicBezTo>
                  <a:pt x="330046" y="861855"/>
                  <a:pt x="419664" y="951472"/>
                  <a:pt x="530212" y="951472"/>
                </a:cubicBezTo>
                <a:cubicBezTo>
                  <a:pt x="640760" y="951472"/>
                  <a:pt x="730377" y="861855"/>
                  <a:pt x="730377" y="751307"/>
                </a:cubicBezTo>
                <a:cubicBezTo>
                  <a:pt x="730377" y="640759"/>
                  <a:pt x="640760" y="551141"/>
                  <a:pt x="530212" y="551141"/>
                </a:cubicBezTo>
                <a:close/>
                <a:moveTo>
                  <a:pt x="286245" y="353827"/>
                </a:moveTo>
                <a:cubicBezTo>
                  <a:pt x="438132" y="439406"/>
                  <a:pt x="623290" y="440561"/>
                  <a:pt x="776100" y="356932"/>
                </a:cubicBezTo>
                <a:cubicBezTo>
                  <a:pt x="941305" y="720175"/>
                  <a:pt x="898096" y="1115325"/>
                  <a:pt x="825241" y="1447764"/>
                </a:cubicBezTo>
                <a:lnTo>
                  <a:pt x="1060423" y="1673413"/>
                </a:lnTo>
                <a:lnTo>
                  <a:pt x="1021935" y="1978110"/>
                </a:lnTo>
                <a:lnTo>
                  <a:pt x="745125" y="1786699"/>
                </a:lnTo>
                <a:lnTo>
                  <a:pt x="734250" y="1834148"/>
                </a:lnTo>
                <a:lnTo>
                  <a:pt x="332991" y="1834148"/>
                </a:lnTo>
                <a:cubicBezTo>
                  <a:pt x="330005" y="1820736"/>
                  <a:pt x="326662" y="1807037"/>
                  <a:pt x="323192" y="1793020"/>
                </a:cubicBezTo>
                <a:lnTo>
                  <a:pt x="38489" y="1989888"/>
                </a:lnTo>
                <a:lnTo>
                  <a:pt x="0" y="1685191"/>
                </a:lnTo>
                <a:lnTo>
                  <a:pt x="237343" y="1457469"/>
                </a:lnTo>
                <a:lnTo>
                  <a:pt x="238009" y="1459571"/>
                </a:lnTo>
                <a:lnTo>
                  <a:pt x="242012" y="1446515"/>
                </a:lnTo>
                <a:cubicBezTo>
                  <a:pt x="171205" y="1115067"/>
                  <a:pt x="127758" y="714059"/>
                  <a:pt x="286245" y="353827"/>
                </a:cubicBezTo>
                <a:close/>
                <a:moveTo>
                  <a:pt x="527942" y="0"/>
                </a:moveTo>
                <a:cubicBezTo>
                  <a:pt x="622760" y="95693"/>
                  <a:pt x="695048" y="196745"/>
                  <a:pt x="748164" y="301374"/>
                </a:cubicBezTo>
                <a:cubicBezTo>
                  <a:pt x="612692" y="376844"/>
                  <a:pt x="447588" y="375495"/>
                  <a:pt x="312997" y="298024"/>
                </a:cubicBezTo>
                <a:cubicBezTo>
                  <a:pt x="364591" y="193505"/>
                  <a:pt x="435080" y="93397"/>
                  <a:pt x="527942"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6" name="Round Same Side Corner Rectangle 36">
            <a:extLst>
              <a:ext uri="{FF2B5EF4-FFF2-40B4-BE49-F238E27FC236}">
                <a16:creationId xmlns:a16="http://schemas.microsoft.com/office/drawing/2014/main" id="{E0C4F70F-DCCD-48F1-A750-DF4F32AC8F75}"/>
              </a:ext>
            </a:extLst>
          </p:cNvPr>
          <p:cNvSpPr/>
          <p:nvPr/>
        </p:nvSpPr>
        <p:spPr>
          <a:xfrm>
            <a:off x="9209300" y="2626898"/>
            <a:ext cx="579306" cy="458009"/>
          </a:xfrm>
          <a:custGeom>
            <a:avLst/>
            <a:gdLst/>
            <a:ahLst/>
            <a:cxnLst/>
            <a:rect l="l" t="t" r="r" b="b"/>
            <a:pathLst>
              <a:path w="3219104" h="2545072">
                <a:moveTo>
                  <a:pt x="2779672" y="457200"/>
                </a:moveTo>
                <a:lnTo>
                  <a:pt x="2975888" y="457200"/>
                </a:lnTo>
                <a:cubicBezTo>
                  <a:pt x="3110212" y="457200"/>
                  <a:pt x="3219104" y="566092"/>
                  <a:pt x="3219104" y="700416"/>
                </a:cubicBezTo>
                <a:lnTo>
                  <a:pt x="3219104" y="2301856"/>
                </a:lnTo>
                <a:cubicBezTo>
                  <a:pt x="3219104" y="2436180"/>
                  <a:pt x="3110212" y="2545072"/>
                  <a:pt x="2975888" y="2545072"/>
                </a:cubicBezTo>
                <a:lnTo>
                  <a:pt x="2779672" y="2545072"/>
                </a:lnTo>
                <a:close/>
                <a:moveTo>
                  <a:pt x="243216" y="457200"/>
                </a:moveTo>
                <a:lnTo>
                  <a:pt x="439432" y="457200"/>
                </a:lnTo>
                <a:lnTo>
                  <a:pt x="439432" y="2545072"/>
                </a:lnTo>
                <a:lnTo>
                  <a:pt x="243216" y="2545072"/>
                </a:lnTo>
                <a:cubicBezTo>
                  <a:pt x="108892" y="2545072"/>
                  <a:pt x="0" y="2436180"/>
                  <a:pt x="0" y="2301856"/>
                </a:cubicBezTo>
                <a:lnTo>
                  <a:pt x="0" y="700416"/>
                </a:lnTo>
                <a:cubicBezTo>
                  <a:pt x="0" y="566092"/>
                  <a:pt x="108892" y="457200"/>
                  <a:pt x="243216" y="457200"/>
                </a:cubicBezTo>
                <a:close/>
                <a:moveTo>
                  <a:pt x="1428476" y="174246"/>
                </a:moveTo>
                <a:cubicBezTo>
                  <a:pt x="1372210" y="174246"/>
                  <a:pt x="1326598" y="219858"/>
                  <a:pt x="1326598" y="276124"/>
                </a:cubicBezTo>
                <a:lnTo>
                  <a:pt x="1326598" y="457200"/>
                </a:lnTo>
                <a:lnTo>
                  <a:pt x="1892506" y="457200"/>
                </a:lnTo>
                <a:lnTo>
                  <a:pt x="1892506" y="276124"/>
                </a:lnTo>
                <a:cubicBezTo>
                  <a:pt x="1892506" y="219858"/>
                  <a:pt x="1846894" y="174246"/>
                  <a:pt x="1790628" y="174246"/>
                </a:cubicBezTo>
                <a:close/>
                <a:moveTo>
                  <a:pt x="1285704" y="0"/>
                </a:moveTo>
                <a:lnTo>
                  <a:pt x="1933400" y="0"/>
                </a:lnTo>
                <a:cubicBezTo>
                  <a:pt x="2007048" y="0"/>
                  <a:pt x="2066752" y="59704"/>
                  <a:pt x="2066752" y="133352"/>
                </a:cubicBezTo>
                <a:lnTo>
                  <a:pt x="2066752" y="457200"/>
                </a:lnTo>
                <a:lnTo>
                  <a:pt x="2599672" y="457200"/>
                </a:lnTo>
                <a:lnTo>
                  <a:pt x="2599672" y="2545072"/>
                </a:lnTo>
                <a:lnTo>
                  <a:pt x="619432" y="2545072"/>
                </a:lnTo>
                <a:lnTo>
                  <a:pt x="619432" y="457200"/>
                </a:lnTo>
                <a:lnTo>
                  <a:pt x="1152352" y="457200"/>
                </a:lnTo>
                <a:lnTo>
                  <a:pt x="1152352" y="133352"/>
                </a:lnTo>
                <a:cubicBezTo>
                  <a:pt x="1152352" y="59704"/>
                  <a:pt x="1212056" y="0"/>
                  <a:pt x="128570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7" name="Oval 21">
            <a:extLst>
              <a:ext uri="{FF2B5EF4-FFF2-40B4-BE49-F238E27FC236}">
                <a16:creationId xmlns:a16="http://schemas.microsoft.com/office/drawing/2014/main" id="{B92F2676-D90E-40BF-8AC5-C623D6EC5932}"/>
              </a:ext>
            </a:extLst>
          </p:cNvPr>
          <p:cNvSpPr>
            <a:spLocks noChangeAspect="1"/>
          </p:cNvSpPr>
          <p:nvPr/>
        </p:nvSpPr>
        <p:spPr>
          <a:xfrm>
            <a:off x="7052100" y="4713438"/>
            <a:ext cx="476931" cy="480914"/>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8" name="Oval 32">
            <a:extLst>
              <a:ext uri="{FF2B5EF4-FFF2-40B4-BE49-F238E27FC236}">
                <a16:creationId xmlns:a16="http://schemas.microsoft.com/office/drawing/2014/main" id="{06C7F06B-394E-4FE3-88AA-93210AFF9C00}"/>
              </a:ext>
            </a:extLst>
          </p:cNvPr>
          <p:cNvSpPr/>
          <p:nvPr/>
        </p:nvSpPr>
        <p:spPr>
          <a:xfrm>
            <a:off x="9307908" y="4680733"/>
            <a:ext cx="454128" cy="546324"/>
          </a:xfrm>
          <a:custGeom>
            <a:avLst/>
            <a:gdLst/>
            <a:ahLst/>
            <a:cxnLst/>
            <a:rect l="l" t="t" r="r" b="b"/>
            <a:pathLst>
              <a:path w="2671236" h="3213546">
                <a:moveTo>
                  <a:pt x="1336943" y="151152"/>
                </a:moveTo>
                <a:cubicBezTo>
                  <a:pt x="1223677" y="151152"/>
                  <a:pt x="1131857" y="242973"/>
                  <a:pt x="1131857" y="356239"/>
                </a:cubicBezTo>
                <a:cubicBezTo>
                  <a:pt x="1131857" y="469506"/>
                  <a:pt x="1223677" y="561326"/>
                  <a:pt x="1336943" y="561326"/>
                </a:cubicBezTo>
                <a:cubicBezTo>
                  <a:pt x="1450210" y="561326"/>
                  <a:pt x="1542030" y="469506"/>
                  <a:pt x="1542030" y="356239"/>
                </a:cubicBezTo>
                <a:cubicBezTo>
                  <a:pt x="1542030" y="242973"/>
                  <a:pt x="1450210" y="151152"/>
                  <a:pt x="1336943" y="151152"/>
                </a:cubicBezTo>
                <a:close/>
                <a:moveTo>
                  <a:pt x="1336943" y="0"/>
                </a:moveTo>
                <a:cubicBezTo>
                  <a:pt x="1533689" y="0"/>
                  <a:pt x="1693182" y="159493"/>
                  <a:pt x="1693182" y="356239"/>
                </a:cubicBezTo>
                <a:cubicBezTo>
                  <a:pt x="1693182" y="499348"/>
                  <a:pt x="1608797" y="622748"/>
                  <a:pt x="1486649" y="678491"/>
                </a:cubicBezTo>
                <a:lnTo>
                  <a:pt x="1504985" y="861628"/>
                </a:lnTo>
                <a:lnTo>
                  <a:pt x="2050955" y="861628"/>
                </a:lnTo>
                <a:cubicBezTo>
                  <a:pt x="2073924" y="808095"/>
                  <a:pt x="2127168" y="770742"/>
                  <a:pt x="2189136" y="770742"/>
                </a:cubicBezTo>
                <a:cubicBezTo>
                  <a:pt x="2272476" y="770742"/>
                  <a:pt x="2340037" y="838303"/>
                  <a:pt x="2340037" y="921643"/>
                </a:cubicBezTo>
                <a:cubicBezTo>
                  <a:pt x="2340037" y="1004983"/>
                  <a:pt x="2272476" y="1072544"/>
                  <a:pt x="2189136" y="1072544"/>
                </a:cubicBezTo>
                <a:cubicBezTo>
                  <a:pt x="2127168" y="1072544"/>
                  <a:pt x="2073924" y="1035191"/>
                  <a:pt x="2050955" y="981658"/>
                </a:cubicBezTo>
                <a:lnTo>
                  <a:pt x="1517002" y="981658"/>
                </a:lnTo>
                <a:lnTo>
                  <a:pt x="1678124" y="2590970"/>
                </a:lnTo>
                <a:cubicBezTo>
                  <a:pt x="2063444" y="2451708"/>
                  <a:pt x="2360829" y="2287813"/>
                  <a:pt x="2381761" y="1860600"/>
                </a:cubicBezTo>
                <a:cubicBezTo>
                  <a:pt x="2329006" y="1862811"/>
                  <a:pt x="2276981" y="1871755"/>
                  <a:pt x="2228094" y="1886075"/>
                </a:cubicBezTo>
                <a:cubicBezTo>
                  <a:pt x="2324645" y="1771974"/>
                  <a:pt x="2415523" y="1665436"/>
                  <a:pt x="2449665" y="1504055"/>
                </a:cubicBezTo>
                <a:cubicBezTo>
                  <a:pt x="2485699" y="1663545"/>
                  <a:pt x="2574685" y="1764408"/>
                  <a:pt x="2671236" y="1886075"/>
                </a:cubicBezTo>
                <a:cubicBezTo>
                  <a:pt x="2622475" y="1872164"/>
                  <a:pt x="2568855" y="1862858"/>
                  <a:pt x="2513341" y="1860541"/>
                </a:cubicBezTo>
                <a:cubicBezTo>
                  <a:pt x="2486075" y="2436981"/>
                  <a:pt x="2151724" y="2992040"/>
                  <a:pt x="1522375" y="3040581"/>
                </a:cubicBezTo>
                <a:cubicBezTo>
                  <a:pt x="1427529" y="3119259"/>
                  <a:pt x="1392747" y="3155891"/>
                  <a:pt x="1336943" y="3213546"/>
                </a:cubicBezTo>
                <a:cubicBezTo>
                  <a:pt x="1284048" y="3153728"/>
                  <a:pt x="1252174" y="3120936"/>
                  <a:pt x="1157234" y="3046101"/>
                </a:cubicBezTo>
                <a:cubicBezTo>
                  <a:pt x="592479" y="2980043"/>
                  <a:pt x="187829" y="2438320"/>
                  <a:pt x="160409" y="1860193"/>
                </a:cubicBezTo>
                <a:cubicBezTo>
                  <a:pt x="105366" y="1862056"/>
                  <a:pt x="50978" y="1871143"/>
                  <a:pt x="0" y="1886075"/>
                </a:cubicBezTo>
                <a:cubicBezTo>
                  <a:pt x="96552" y="1771974"/>
                  <a:pt x="187429" y="1665436"/>
                  <a:pt x="221571" y="1504055"/>
                </a:cubicBezTo>
                <a:cubicBezTo>
                  <a:pt x="257605" y="1663545"/>
                  <a:pt x="346591" y="1764408"/>
                  <a:pt x="443143" y="1886075"/>
                </a:cubicBezTo>
                <a:cubicBezTo>
                  <a:pt x="396276" y="1872705"/>
                  <a:pt x="344922" y="1863589"/>
                  <a:pt x="291687" y="1860996"/>
                </a:cubicBezTo>
                <a:cubicBezTo>
                  <a:pt x="313360" y="2289054"/>
                  <a:pt x="617325" y="2454996"/>
                  <a:pt x="1001768" y="2593980"/>
                </a:cubicBezTo>
                <a:lnTo>
                  <a:pt x="1157883" y="981658"/>
                </a:lnTo>
                <a:lnTo>
                  <a:pt x="666108" y="981658"/>
                </a:lnTo>
                <a:cubicBezTo>
                  <a:pt x="643139" y="1035191"/>
                  <a:pt x="589896" y="1072543"/>
                  <a:pt x="527928" y="1072543"/>
                </a:cubicBezTo>
                <a:cubicBezTo>
                  <a:pt x="444588" y="1072543"/>
                  <a:pt x="377027" y="1004982"/>
                  <a:pt x="377027" y="921642"/>
                </a:cubicBezTo>
                <a:cubicBezTo>
                  <a:pt x="377027" y="838302"/>
                  <a:pt x="444588" y="770741"/>
                  <a:pt x="527928" y="770741"/>
                </a:cubicBezTo>
                <a:cubicBezTo>
                  <a:pt x="589896" y="770741"/>
                  <a:pt x="643141" y="808095"/>
                  <a:pt x="666110" y="861628"/>
                </a:cubicBezTo>
                <a:lnTo>
                  <a:pt x="1169505" y="861628"/>
                </a:lnTo>
                <a:lnTo>
                  <a:pt x="1187237" y="678491"/>
                </a:lnTo>
                <a:cubicBezTo>
                  <a:pt x="1065090" y="622748"/>
                  <a:pt x="980704" y="499348"/>
                  <a:pt x="980704" y="356239"/>
                </a:cubicBezTo>
                <a:cubicBezTo>
                  <a:pt x="980704" y="159493"/>
                  <a:pt x="1140198" y="0"/>
                  <a:pt x="133694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Tree>
    <p:extLst>
      <p:ext uri="{BB962C8B-B14F-4D97-AF65-F5344CB8AC3E}">
        <p14:creationId xmlns:p14="http://schemas.microsoft.com/office/powerpoint/2010/main" val="48617649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C23272C-4A82-471F-99AB-38202E7533F0}"/>
              </a:ext>
            </a:extLst>
          </p:cNvPr>
          <p:cNvSpPr/>
          <p:nvPr/>
        </p:nvSpPr>
        <p:spPr>
          <a:xfrm>
            <a:off x="6908800" y="2781430"/>
            <a:ext cx="5283200" cy="1295140"/>
          </a:xfrm>
          <a:prstGeom prst="rect">
            <a:avLst/>
          </a:prstGeom>
          <a:solidFill>
            <a:schemeClr val="accent6">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1529DF3A-E9B8-446B-8D34-1C8DF087A84B}"/>
              </a:ext>
            </a:extLst>
          </p:cNvPr>
          <p:cNvGrpSpPr/>
          <p:nvPr/>
        </p:nvGrpSpPr>
        <p:grpSpPr>
          <a:xfrm>
            <a:off x="7185891" y="2811464"/>
            <a:ext cx="4415886" cy="1188906"/>
            <a:chOff x="6665542" y="2703436"/>
            <a:chExt cx="4797245" cy="1188906"/>
          </a:xfrm>
        </p:grpSpPr>
        <p:sp>
          <p:nvSpPr>
            <p:cNvPr id="9" name="TextBox 8">
              <a:extLst>
                <a:ext uri="{FF2B5EF4-FFF2-40B4-BE49-F238E27FC236}">
                  <a16:creationId xmlns:a16="http://schemas.microsoft.com/office/drawing/2014/main" id="{564A6C4E-65C7-477D-97E3-AA584E6A76BA}"/>
                </a:ext>
              </a:extLst>
            </p:cNvPr>
            <p:cNvSpPr txBox="1"/>
            <p:nvPr/>
          </p:nvSpPr>
          <p:spPr>
            <a:xfrm>
              <a:off x="6665542" y="2703436"/>
              <a:ext cx="4777152" cy="923330"/>
            </a:xfrm>
            <a:prstGeom prst="rect">
              <a:avLst/>
            </a:prstGeom>
            <a:noFill/>
          </p:spPr>
          <p:txBody>
            <a:bodyPr wrap="square" rtlCol="0" anchor="ctr">
              <a:spAutoFit/>
            </a:bodyPr>
            <a:lstStyle/>
            <a:p>
              <a:r>
                <a:rPr lang="en-US" altLang="ko-KR" sz="5400" dirty="0">
                  <a:solidFill>
                    <a:schemeClr val="bg1"/>
                  </a:solidFill>
                  <a:cs typeface="Arial" pitchFamily="34" charset="0"/>
                </a:rPr>
                <a:t>THANK YOU</a:t>
              </a:r>
              <a:endParaRPr lang="ko-KR" altLang="en-US" sz="5400" dirty="0">
                <a:solidFill>
                  <a:schemeClr val="bg1"/>
                </a:solidFill>
                <a:cs typeface="Arial" pitchFamily="34" charset="0"/>
              </a:endParaRPr>
            </a:p>
          </p:txBody>
        </p:sp>
        <p:sp>
          <p:nvSpPr>
            <p:cNvPr id="10" name="TextBox 9">
              <a:extLst>
                <a:ext uri="{FF2B5EF4-FFF2-40B4-BE49-F238E27FC236}">
                  <a16:creationId xmlns:a16="http://schemas.microsoft.com/office/drawing/2014/main" id="{F684852E-1138-4F5C-887B-B5B58C791ADC}"/>
                </a:ext>
              </a:extLst>
            </p:cNvPr>
            <p:cNvSpPr txBox="1"/>
            <p:nvPr/>
          </p:nvSpPr>
          <p:spPr>
            <a:xfrm>
              <a:off x="6685691" y="3512686"/>
              <a:ext cx="4777096" cy="379656"/>
            </a:xfrm>
            <a:prstGeom prst="rect">
              <a:avLst/>
            </a:prstGeom>
            <a:noFill/>
          </p:spPr>
          <p:txBody>
            <a:bodyPr wrap="square" rtlCol="0" anchor="ctr">
              <a:spAutoFit/>
            </a:bodyPr>
            <a:lstStyle/>
            <a:p>
              <a:r>
                <a:rPr lang="en-US" altLang="ko-KR" sz="1867" dirty="0">
                  <a:solidFill>
                    <a:schemeClr val="bg1"/>
                  </a:solidFill>
                  <a:cs typeface="Arial" pitchFamily="34" charset="0"/>
                </a:rPr>
                <a:t>Insert the Subtitle of Your Presentation</a:t>
              </a:r>
              <a:endParaRPr lang="ko-KR" altLang="en-US" sz="1867" dirty="0">
                <a:solidFill>
                  <a:schemeClr val="bg1"/>
                </a:solidFill>
                <a:cs typeface="Arial" pitchFamily="34" charset="0"/>
              </a:endParaRPr>
            </a:p>
          </p:txBody>
        </p:sp>
      </p:grpSp>
    </p:spTree>
    <p:extLst>
      <p:ext uri="{BB962C8B-B14F-4D97-AF65-F5344CB8AC3E}">
        <p14:creationId xmlns:p14="http://schemas.microsoft.com/office/powerpoint/2010/main" val="8216565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B8092B7-1DE6-2346-D4BD-8AACAC96665D}"/>
              </a:ext>
            </a:extLst>
          </p:cNvPr>
          <p:cNvPicPr>
            <a:picLocks noChangeAspect="1"/>
          </p:cNvPicPr>
          <p:nvPr/>
        </p:nvPicPr>
        <p:blipFill>
          <a:blip r:embed="rId2"/>
          <a:stretch>
            <a:fillRect/>
          </a:stretch>
        </p:blipFill>
        <p:spPr>
          <a:xfrm>
            <a:off x="0" y="659156"/>
            <a:ext cx="12192000" cy="4126523"/>
          </a:xfrm>
          <a:prstGeom prst="rect">
            <a:avLst/>
          </a:prstGeom>
        </p:spPr>
      </p:pic>
      <p:pic>
        <p:nvPicPr>
          <p:cNvPr id="5" name="Picture 4">
            <a:extLst>
              <a:ext uri="{FF2B5EF4-FFF2-40B4-BE49-F238E27FC236}">
                <a16:creationId xmlns:a16="http://schemas.microsoft.com/office/drawing/2014/main" id="{D2102EEB-623F-9C87-D9E4-14C56AE48467}"/>
              </a:ext>
            </a:extLst>
          </p:cNvPr>
          <p:cNvPicPr>
            <a:picLocks noChangeAspect="1"/>
          </p:cNvPicPr>
          <p:nvPr/>
        </p:nvPicPr>
        <p:blipFill>
          <a:blip r:embed="rId3"/>
          <a:stretch>
            <a:fillRect/>
          </a:stretch>
        </p:blipFill>
        <p:spPr>
          <a:xfrm>
            <a:off x="1999678" y="4781260"/>
            <a:ext cx="8192643" cy="2076740"/>
          </a:xfrm>
          <a:prstGeom prst="rect">
            <a:avLst/>
          </a:prstGeom>
        </p:spPr>
      </p:pic>
    </p:spTree>
    <p:extLst>
      <p:ext uri="{BB962C8B-B14F-4D97-AF65-F5344CB8AC3E}">
        <p14:creationId xmlns:p14="http://schemas.microsoft.com/office/powerpoint/2010/main" val="36148260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A76FE9B-4665-DCC6-D7D6-8621086FD06A}"/>
              </a:ext>
            </a:extLst>
          </p:cNvPr>
          <p:cNvPicPr>
            <a:picLocks noChangeAspect="1"/>
          </p:cNvPicPr>
          <p:nvPr/>
        </p:nvPicPr>
        <p:blipFill>
          <a:blip r:embed="rId3"/>
          <a:stretch>
            <a:fillRect/>
          </a:stretch>
        </p:blipFill>
        <p:spPr>
          <a:xfrm>
            <a:off x="307346" y="0"/>
            <a:ext cx="11577307" cy="1457070"/>
          </a:xfrm>
          <a:prstGeom prst="rect">
            <a:avLst/>
          </a:prstGeom>
        </p:spPr>
      </p:pic>
      <p:pic>
        <p:nvPicPr>
          <p:cNvPr id="6" name="Picture 5">
            <a:extLst>
              <a:ext uri="{FF2B5EF4-FFF2-40B4-BE49-F238E27FC236}">
                <a16:creationId xmlns:a16="http://schemas.microsoft.com/office/drawing/2014/main" id="{262A69BC-1581-8D06-0D45-8F74B1B7E17D}"/>
              </a:ext>
            </a:extLst>
          </p:cNvPr>
          <p:cNvPicPr>
            <a:picLocks noChangeAspect="1"/>
          </p:cNvPicPr>
          <p:nvPr/>
        </p:nvPicPr>
        <p:blipFill>
          <a:blip r:embed="rId4"/>
          <a:stretch>
            <a:fillRect/>
          </a:stretch>
        </p:blipFill>
        <p:spPr>
          <a:xfrm>
            <a:off x="0" y="1457070"/>
            <a:ext cx="6533003" cy="4914600"/>
          </a:xfrm>
          <a:prstGeom prst="rect">
            <a:avLst/>
          </a:prstGeom>
        </p:spPr>
      </p:pic>
      <p:sp>
        <p:nvSpPr>
          <p:cNvPr id="7" name="TextBox 6">
            <a:extLst>
              <a:ext uri="{FF2B5EF4-FFF2-40B4-BE49-F238E27FC236}">
                <a16:creationId xmlns:a16="http://schemas.microsoft.com/office/drawing/2014/main" id="{6FBB96D4-F752-4038-A97A-CE6A69991A85}"/>
              </a:ext>
            </a:extLst>
          </p:cNvPr>
          <p:cNvSpPr txBox="1"/>
          <p:nvPr/>
        </p:nvSpPr>
        <p:spPr>
          <a:xfrm>
            <a:off x="7592291" y="2122088"/>
            <a:ext cx="4292362" cy="3477875"/>
          </a:xfrm>
          <a:prstGeom prst="rect">
            <a:avLst/>
          </a:prstGeom>
          <a:noFill/>
        </p:spPr>
        <p:txBody>
          <a:bodyPr wrap="square" rtlCol="0">
            <a:spAutoFit/>
          </a:bodyPr>
          <a:lstStyle/>
          <a:p>
            <a:r>
              <a:rPr lang="fr-FR" sz="2000" b="0" i="0" dirty="0">
                <a:solidFill>
                  <a:srgbClr val="2A2A40"/>
                </a:solidFill>
                <a:effectLst/>
              </a:rPr>
              <a:t>Le concept de champ de vision est essentiel dans le domaine de la réalité étendue, aussi bien en RV qu’en RA ou RM. Le champ de vision est ce qui définit notre expérience de la réalité étendue. Ce que l’on voit a une influence très importante sur ce que l’on ressent et sur la façon dont on intériorise l’expérience. C’est le champ de vision qui détermine cela.</a:t>
            </a:r>
            <a:endParaRPr lang="fr-FR" sz="2000" dirty="0"/>
          </a:p>
        </p:txBody>
      </p:sp>
    </p:spTree>
    <p:extLst>
      <p:ext uri="{BB962C8B-B14F-4D97-AF65-F5344CB8AC3E}">
        <p14:creationId xmlns:p14="http://schemas.microsoft.com/office/powerpoint/2010/main" val="4185978298"/>
      </p:ext>
    </p:extLst>
  </p:cSld>
  <p:clrMapOvr>
    <a:masterClrMapping/>
  </p:clrMapOvr>
</p:sld>
</file>

<file path=ppt/theme/theme1.xml><?xml version="1.0" encoding="utf-8"?>
<a:theme xmlns:a="http://schemas.openxmlformats.org/drawingml/2006/main" name="Cover and End Slide Master">
  <a:themeElements>
    <a:clrScheme name="ALLPPT-204">
      <a:dk1>
        <a:sysClr val="windowText" lastClr="000000"/>
      </a:dk1>
      <a:lt1>
        <a:sysClr val="window" lastClr="FFFFFF"/>
      </a:lt1>
      <a:dk2>
        <a:srgbClr val="1F497D"/>
      </a:dk2>
      <a:lt2>
        <a:srgbClr val="EEECE1"/>
      </a:lt2>
      <a:accent1>
        <a:srgbClr val="EE6CC1"/>
      </a:accent1>
      <a:accent2>
        <a:srgbClr val="B982D5"/>
      </a:accent2>
      <a:accent3>
        <a:srgbClr val="6DB0E4"/>
      </a:accent3>
      <a:accent4>
        <a:srgbClr val="47D3DC"/>
      </a:accent4>
      <a:accent5>
        <a:srgbClr val="476ADD"/>
      </a:accent5>
      <a:accent6>
        <a:srgbClr val="5A28C8"/>
      </a:accent6>
      <a:hlink>
        <a:srgbClr val="FFFFFF"/>
      </a:hlink>
      <a:folHlink>
        <a:srgbClr val="800080"/>
      </a:folHlink>
    </a:clrScheme>
    <a:fontScheme name="ALLPPT PONTS">
      <a:majorFont>
        <a:latin typeface="Arial"/>
        <a:ea typeface="Malgun Gothic"/>
        <a:cs typeface=""/>
      </a:majorFont>
      <a:minorFont>
        <a:latin typeface="Arial"/>
        <a:ea typeface="맑은 고딕"/>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204">
      <a:dk1>
        <a:sysClr val="windowText" lastClr="000000"/>
      </a:dk1>
      <a:lt1>
        <a:sysClr val="window" lastClr="FFFFFF"/>
      </a:lt1>
      <a:dk2>
        <a:srgbClr val="1F497D"/>
      </a:dk2>
      <a:lt2>
        <a:srgbClr val="EEECE1"/>
      </a:lt2>
      <a:accent1>
        <a:srgbClr val="EE6CC1"/>
      </a:accent1>
      <a:accent2>
        <a:srgbClr val="B982D5"/>
      </a:accent2>
      <a:accent3>
        <a:srgbClr val="6DB0E4"/>
      </a:accent3>
      <a:accent4>
        <a:srgbClr val="47D3DC"/>
      </a:accent4>
      <a:accent5>
        <a:srgbClr val="476ADD"/>
      </a:accent5>
      <a:accent6>
        <a:srgbClr val="5A28C8"/>
      </a:accent6>
      <a:hlink>
        <a:srgbClr val="FFFF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204">
      <a:dk1>
        <a:sysClr val="windowText" lastClr="000000"/>
      </a:dk1>
      <a:lt1>
        <a:sysClr val="window" lastClr="FFFFFF"/>
      </a:lt1>
      <a:dk2>
        <a:srgbClr val="1F497D"/>
      </a:dk2>
      <a:lt2>
        <a:srgbClr val="EEECE1"/>
      </a:lt2>
      <a:accent1>
        <a:srgbClr val="EE6CC1"/>
      </a:accent1>
      <a:accent2>
        <a:srgbClr val="B982D5"/>
      </a:accent2>
      <a:accent3>
        <a:srgbClr val="6DB0E4"/>
      </a:accent3>
      <a:accent4>
        <a:srgbClr val="47D3DC"/>
      </a:accent4>
      <a:accent5>
        <a:srgbClr val="476ADD"/>
      </a:accent5>
      <a:accent6>
        <a:srgbClr val="5A28C8"/>
      </a:accent6>
      <a:hlink>
        <a:srgbClr val="FFFF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3439</TotalTime>
  <Words>7794</Words>
  <Application>Microsoft Office PowerPoint</Application>
  <PresentationFormat>Widescreen</PresentationFormat>
  <Paragraphs>580</Paragraphs>
  <Slides>75</Slides>
  <Notes>9</Notes>
  <HiddenSlides>36</HiddenSlides>
  <MMClips>2</MMClips>
  <ScaleCrop>false</ScaleCrop>
  <HeadingPairs>
    <vt:vector size="6" baseType="variant">
      <vt:variant>
        <vt:lpstr>Fonts Used</vt:lpstr>
      </vt:variant>
      <vt:variant>
        <vt:i4>11</vt:i4>
      </vt:variant>
      <vt:variant>
        <vt:lpstr>Theme</vt:lpstr>
      </vt:variant>
      <vt:variant>
        <vt:i4>3</vt:i4>
      </vt:variant>
      <vt:variant>
        <vt:lpstr>Slide Titles</vt:lpstr>
      </vt:variant>
      <vt:variant>
        <vt:i4>75</vt:i4>
      </vt:variant>
    </vt:vector>
  </HeadingPairs>
  <TitlesOfParts>
    <vt:vector size="89" baseType="lpstr">
      <vt:lpstr>-apple-system</vt:lpstr>
      <vt:lpstr>Arial</vt:lpstr>
      <vt:lpstr>Calibri</vt:lpstr>
      <vt:lpstr>Cambria</vt:lpstr>
      <vt:lpstr>FZShuTi</vt:lpstr>
      <vt:lpstr>HY견명조</vt:lpstr>
      <vt:lpstr>Mulish</vt:lpstr>
      <vt:lpstr>Noto Sans</vt:lpstr>
      <vt:lpstr>NotoSerif</vt:lpstr>
      <vt:lpstr>Poppins</vt:lpstr>
      <vt:lpstr>Wingdings</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Stephane Mekoua</cp:lastModifiedBy>
  <cp:revision>79</cp:revision>
  <dcterms:created xsi:type="dcterms:W3CDTF">2020-01-20T05:08:25Z</dcterms:created>
  <dcterms:modified xsi:type="dcterms:W3CDTF">2025-03-19T13:05:03Z</dcterms:modified>
</cp:coreProperties>
</file>

<file path=docProps/thumbnail.jpeg>
</file>